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notesMasterIdLst>
    <p:notesMasterId r:id="rId101"/>
  </p:notesMasterIdLst>
  <p:sldIdLst>
    <p:sldId id="256" r:id="rId2"/>
    <p:sldId id="354" r:id="rId3"/>
    <p:sldId id="374" r:id="rId4"/>
    <p:sldId id="263" r:id="rId5"/>
    <p:sldId id="357" r:id="rId6"/>
    <p:sldId id="265" r:id="rId7"/>
    <p:sldId id="358" r:id="rId8"/>
    <p:sldId id="379" r:id="rId9"/>
    <p:sldId id="361" r:id="rId10"/>
    <p:sldId id="376" r:id="rId11"/>
    <p:sldId id="364" r:id="rId12"/>
    <p:sldId id="365" r:id="rId13"/>
    <p:sldId id="363" r:id="rId14"/>
    <p:sldId id="367" r:id="rId15"/>
    <p:sldId id="380" r:id="rId16"/>
    <p:sldId id="266" r:id="rId17"/>
    <p:sldId id="369" r:id="rId18"/>
    <p:sldId id="368" r:id="rId19"/>
    <p:sldId id="268" r:id="rId20"/>
    <p:sldId id="269" r:id="rId21"/>
    <p:sldId id="381" r:id="rId22"/>
    <p:sldId id="370" r:id="rId23"/>
    <p:sldId id="371" r:id="rId24"/>
    <p:sldId id="313" r:id="rId25"/>
    <p:sldId id="270" r:id="rId26"/>
    <p:sldId id="271" r:id="rId27"/>
    <p:sldId id="310" r:id="rId28"/>
    <p:sldId id="312" r:id="rId29"/>
    <p:sldId id="272" r:id="rId30"/>
    <p:sldId id="273" r:id="rId31"/>
    <p:sldId id="275" r:id="rId32"/>
    <p:sldId id="276" r:id="rId33"/>
    <p:sldId id="314" r:id="rId34"/>
    <p:sldId id="377" r:id="rId35"/>
    <p:sldId id="277" r:id="rId36"/>
    <p:sldId id="375" r:id="rId37"/>
    <p:sldId id="280" r:id="rId38"/>
    <p:sldId id="281" r:id="rId39"/>
    <p:sldId id="282" r:id="rId40"/>
    <p:sldId id="378" r:id="rId41"/>
    <p:sldId id="284" r:id="rId42"/>
    <p:sldId id="283" r:id="rId43"/>
    <p:sldId id="286" r:id="rId44"/>
    <p:sldId id="315" r:id="rId45"/>
    <p:sldId id="382" r:id="rId46"/>
    <p:sldId id="383" r:id="rId47"/>
    <p:sldId id="384" r:id="rId48"/>
    <p:sldId id="347" r:id="rId49"/>
    <p:sldId id="350" r:id="rId50"/>
    <p:sldId id="351" r:id="rId51"/>
    <p:sldId id="385" r:id="rId52"/>
    <p:sldId id="352" r:id="rId53"/>
    <p:sldId id="356" r:id="rId54"/>
    <p:sldId id="274" r:id="rId55"/>
    <p:sldId id="353" r:id="rId56"/>
    <p:sldId id="386" r:id="rId57"/>
    <p:sldId id="387" r:id="rId58"/>
    <p:sldId id="279" r:id="rId59"/>
    <p:sldId id="355" r:id="rId60"/>
    <p:sldId id="388" r:id="rId61"/>
    <p:sldId id="389" r:id="rId62"/>
    <p:sldId id="390" r:id="rId63"/>
    <p:sldId id="391" r:id="rId64"/>
    <p:sldId id="366" r:id="rId65"/>
    <p:sldId id="392" r:id="rId66"/>
    <p:sldId id="393" r:id="rId67"/>
    <p:sldId id="394" r:id="rId68"/>
    <p:sldId id="395" r:id="rId69"/>
    <p:sldId id="396" r:id="rId70"/>
    <p:sldId id="372" r:id="rId71"/>
    <p:sldId id="373" r:id="rId72"/>
    <p:sldId id="397" r:id="rId73"/>
    <p:sldId id="398" r:id="rId74"/>
    <p:sldId id="399" r:id="rId75"/>
    <p:sldId id="400" r:id="rId76"/>
    <p:sldId id="401" r:id="rId77"/>
    <p:sldId id="402" r:id="rId78"/>
    <p:sldId id="403" r:id="rId79"/>
    <p:sldId id="404" r:id="rId80"/>
    <p:sldId id="408" r:id="rId81"/>
    <p:sldId id="339" r:id="rId82"/>
    <p:sldId id="340" r:id="rId83"/>
    <p:sldId id="341" r:id="rId84"/>
    <p:sldId id="409" r:id="rId85"/>
    <p:sldId id="342" r:id="rId86"/>
    <p:sldId id="343" r:id="rId87"/>
    <p:sldId id="345" r:id="rId88"/>
    <p:sldId id="348" r:id="rId89"/>
    <p:sldId id="344" r:id="rId90"/>
    <p:sldId id="410" r:id="rId91"/>
    <p:sldId id="346" r:id="rId92"/>
    <p:sldId id="294" r:id="rId93"/>
    <p:sldId id="295" r:id="rId94"/>
    <p:sldId id="296" r:id="rId95"/>
    <p:sldId id="297" r:id="rId96"/>
    <p:sldId id="301" r:id="rId97"/>
    <p:sldId id="405" r:id="rId98"/>
    <p:sldId id="406" r:id="rId99"/>
    <p:sldId id="407" r:id="rId10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6347" autoAdjust="0"/>
  </p:normalViewPr>
  <p:slideViewPr>
    <p:cSldViewPr snapToGrid="0">
      <p:cViewPr varScale="1">
        <p:scale>
          <a:sx n="63" d="100"/>
          <a:sy n="63" d="100"/>
        </p:scale>
        <p:origin x="804" y="5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diagrams/_rels/data10.xml.rels><?xml version="1.0" encoding="UTF-8" standalone="yes"?>
<Relationships xmlns="http://schemas.openxmlformats.org/package/2006/relationships"><Relationship Id="rId1" Type="http://schemas.openxmlformats.org/officeDocument/2006/relationships/image" Target="../media/image84.png"/></Relationships>
</file>

<file path=ppt/diagrams/_rels/data11.xml.rels><?xml version="1.0" encoding="UTF-8" standalone="yes"?>
<Relationships xmlns="http://schemas.openxmlformats.org/package/2006/relationships"><Relationship Id="rId1" Type="http://schemas.openxmlformats.org/officeDocument/2006/relationships/image" Target="../media/image72.png"/></Relationships>
</file>

<file path=ppt/diagrams/_rels/data4.xml.rels><?xml version="1.0" encoding="UTF-8" standalone="yes"?>
<Relationships xmlns="http://schemas.openxmlformats.org/package/2006/relationships"><Relationship Id="rId1" Type="http://schemas.openxmlformats.org/officeDocument/2006/relationships/image" Target="../media/image64.emf"/></Relationships>
</file>

<file path=ppt/diagrams/_rels/data5.xml.rels><?xml version="1.0" encoding="UTF-8" standalone="yes"?>
<Relationships xmlns="http://schemas.openxmlformats.org/package/2006/relationships"><Relationship Id="rId1" Type="http://schemas.openxmlformats.org/officeDocument/2006/relationships/image" Target="../media/image72.png"/></Relationships>
</file>

<file path=ppt/diagrams/_rels/data6.xml.rels><?xml version="1.0" encoding="UTF-8" standalone="yes"?>
<Relationships xmlns="http://schemas.openxmlformats.org/package/2006/relationships"><Relationship Id="rId1" Type="http://schemas.openxmlformats.org/officeDocument/2006/relationships/image" Target="../media/image72.png"/></Relationships>
</file>

<file path=ppt/diagrams/_rels/data7.xml.rels><?xml version="1.0" encoding="UTF-8" standalone="yes"?>
<Relationships xmlns="http://schemas.openxmlformats.org/package/2006/relationships"><Relationship Id="rId1" Type="http://schemas.openxmlformats.org/officeDocument/2006/relationships/image" Target="../media/image75.png"/></Relationships>
</file>

<file path=ppt/diagrams/_rels/data8.xml.rels><?xml version="1.0" encoding="UTF-8" standalone="yes"?>
<Relationships xmlns="http://schemas.openxmlformats.org/package/2006/relationships"><Relationship Id="rId1" Type="http://schemas.openxmlformats.org/officeDocument/2006/relationships/image" Target="../media/image80.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7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B5CF67-1178-48A9-A77E-F61D9927022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F85D145D-51FE-4677-A93A-61E4D3FCD79B}">
      <dgm:prSet phldrT="[Text]" phldr="1"/>
      <dgm:spPr/>
      <dgm:t>
        <a:bodyPr/>
        <a:lstStyle/>
        <a:p>
          <a:endParaRPr lang="en-US"/>
        </a:p>
      </dgm:t>
    </dgm:pt>
    <dgm:pt modelId="{01ADB078-8EA4-4241-882E-1FF99192F2DE}" type="parTrans" cxnId="{DEB5BDC7-9B8D-44DD-A198-BD3659544A54}">
      <dgm:prSet/>
      <dgm:spPr/>
      <dgm:t>
        <a:bodyPr/>
        <a:lstStyle/>
        <a:p>
          <a:endParaRPr lang="en-US"/>
        </a:p>
      </dgm:t>
    </dgm:pt>
    <dgm:pt modelId="{81B5051F-218B-44EE-B104-7CAAE6B47C3D}" type="sibTrans" cxnId="{DEB5BDC7-9B8D-44DD-A198-BD3659544A54}">
      <dgm:prSet/>
      <dgm:spPr/>
      <dgm:t>
        <a:bodyPr/>
        <a:lstStyle/>
        <a:p>
          <a:endParaRPr lang="en-US"/>
        </a:p>
      </dgm:t>
    </dgm:pt>
    <dgm:pt modelId="{5807E940-DFD2-415B-B2D6-217BEE2094A4}">
      <dgm:prSet phldrT="[Text]"/>
      <dgm:spPr/>
      <dgm:t>
        <a:bodyPr/>
        <a:lstStyle/>
        <a:p>
          <a:r>
            <a:rPr lang="en-US" b="1" dirty="0">
              <a:latin typeface="Cambria" panose="02040503050406030204" pitchFamily="18" charset="0"/>
            </a:rPr>
            <a:t>Architectural Design</a:t>
          </a:r>
          <a:endParaRPr lang="en-US" dirty="0"/>
        </a:p>
      </dgm:t>
    </dgm:pt>
    <dgm:pt modelId="{8DC7AE29-3D0F-436B-A568-BA50340164D2}" type="parTrans" cxnId="{BD7B227F-288A-4385-B706-D6468E73D118}">
      <dgm:prSet/>
      <dgm:spPr/>
      <dgm:t>
        <a:bodyPr/>
        <a:lstStyle/>
        <a:p>
          <a:endParaRPr lang="en-US"/>
        </a:p>
      </dgm:t>
    </dgm:pt>
    <dgm:pt modelId="{6353D1B4-03DD-4A86-A2A0-8D6D317E0932}" type="sibTrans" cxnId="{BD7B227F-288A-4385-B706-D6468E73D118}">
      <dgm:prSet/>
      <dgm:spPr/>
      <dgm:t>
        <a:bodyPr/>
        <a:lstStyle/>
        <a:p>
          <a:endParaRPr lang="en-US"/>
        </a:p>
      </dgm:t>
    </dgm:pt>
    <dgm:pt modelId="{EB3852B1-8FA3-4916-A50F-E31A43DF9508}">
      <dgm:prSet phldrT="[Text]" phldr="1"/>
      <dgm:spPr/>
      <dgm:t>
        <a:bodyPr/>
        <a:lstStyle/>
        <a:p>
          <a:endParaRPr lang="en-US"/>
        </a:p>
      </dgm:t>
    </dgm:pt>
    <dgm:pt modelId="{46A9A5DD-3A04-442E-B8DF-8656046C7CA6}" type="parTrans" cxnId="{85D88A98-C232-4205-9365-A8F9859768B3}">
      <dgm:prSet/>
      <dgm:spPr/>
      <dgm:t>
        <a:bodyPr/>
        <a:lstStyle/>
        <a:p>
          <a:endParaRPr lang="en-US"/>
        </a:p>
      </dgm:t>
    </dgm:pt>
    <dgm:pt modelId="{8E207B68-C4D4-4B27-9C1D-7D93C75965F5}" type="sibTrans" cxnId="{85D88A98-C232-4205-9365-A8F9859768B3}">
      <dgm:prSet/>
      <dgm:spPr/>
      <dgm:t>
        <a:bodyPr/>
        <a:lstStyle/>
        <a:p>
          <a:endParaRPr lang="en-US"/>
        </a:p>
      </dgm:t>
    </dgm:pt>
    <dgm:pt modelId="{F05E69A7-4918-4DB9-9B08-15411DD46C98}">
      <dgm:prSet phldrT="[Text]"/>
      <dgm:spPr/>
      <dgm:t>
        <a:bodyPr/>
        <a:lstStyle/>
        <a:p>
          <a:r>
            <a:rPr lang="en-US" b="1" dirty="0">
              <a:latin typeface="Cambria" panose="02040503050406030204" pitchFamily="18" charset="0"/>
            </a:rPr>
            <a:t>Environmental Design</a:t>
          </a:r>
          <a:endParaRPr lang="en-US" dirty="0"/>
        </a:p>
      </dgm:t>
    </dgm:pt>
    <dgm:pt modelId="{A7FE62CC-3B1F-4606-B447-4B87C1ADDDCC}" type="parTrans" cxnId="{4AD42A86-68F1-4F7E-A4D2-E06DCA5B3915}">
      <dgm:prSet/>
      <dgm:spPr/>
      <dgm:t>
        <a:bodyPr/>
        <a:lstStyle/>
        <a:p>
          <a:endParaRPr lang="en-US"/>
        </a:p>
      </dgm:t>
    </dgm:pt>
    <dgm:pt modelId="{17AF8528-55E1-4555-BD06-E1D1E3BCEB59}" type="sibTrans" cxnId="{4AD42A86-68F1-4F7E-A4D2-E06DCA5B3915}">
      <dgm:prSet/>
      <dgm:spPr/>
      <dgm:t>
        <a:bodyPr/>
        <a:lstStyle/>
        <a:p>
          <a:endParaRPr lang="en-US"/>
        </a:p>
      </dgm:t>
    </dgm:pt>
    <dgm:pt modelId="{93E366E2-D8D6-4CD4-88FC-BF4536CA1ABC}">
      <dgm:prSet phldrT="[Text]"/>
      <dgm:spPr/>
      <dgm:t>
        <a:bodyPr/>
        <a:lstStyle/>
        <a:p>
          <a:r>
            <a:rPr lang="en-US" b="1" dirty="0">
              <a:latin typeface="Cambria" panose="02040503050406030204" pitchFamily="18" charset="0"/>
            </a:rPr>
            <a:t>Mechanical Design</a:t>
          </a:r>
          <a:endParaRPr lang="en-US" dirty="0"/>
        </a:p>
      </dgm:t>
    </dgm:pt>
    <dgm:pt modelId="{536EB62C-C592-49F2-AFA2-DB6169727523}" type="parTrans" cxnId="{AAFAA227-AEFE-4447-B613-84AA8A6AFE6F}">
      <dgm:prSet/>
      <dgm:spPr/>
      <dgm:t>
        <a:bodyPr/>
        <a:lstStyle/>
        <a:p>
          <a:endParaRPr lang="en-US"/>
        </a:p>
      </dgm:t>
    </dgm:pt>
    <dgm:pt modelId="{410B72E1-8C54-445D-992F-4461776EA0B6}" type="sibTrans" cxnId="{AAFAA227-AEFE-4447-B613-84AA8A6AFE6F}">
      <dgm:prSet/>
      <dgm:spPr/>
      <dgm:t>
        <a:bodyPr/>
        <a:lstStyle/>
        <a:p>
          <a:endParaRPr lang="en-US"/>
        </a:p>
      </dgm:t>
    </dgm:pt>
    <dgm:pt modelId="{D9ABC4CA-539B-4F5D-A694-0F761DFDFB0C}">
      <dgm:prSet phldrT="[Text]" phldr="1"/>
      <dgm:spPr/>
      <dgm:t>
        <a:bodyPr/>
        <a:lstStyle/>
        <a:p>
          <a:endParaRPr lang="en-US"/>
        </a:p>
      </dgm:t>
    </dgm:pt>
    <dgm:pt modelId="{61DA6213-6F73-43E8-A9CB-7C9EA6E057C3}" type="parTrans" cxnId="{CA6C869C-E7C7-4DB4-8F02-EEF32318C714}">
      <dgm:prSet/>
      <dgm:spPr/>
      <dgm:t>
        <a:bodyPr/>
        <a:lstStyle/>
        <a:p>
          <a:endParaRPr lang="en-US"/>
        </a:p>
      </dgm:t>
    </dgm:pt>
    <dgm:pt modelId="{9B56B1AD-8217-4E69-B106-47D51605020A}" type="sibTrans" cxnId="{CA6C869C-E7C7-4DB4-8F02-EEF32318C714}">
      <dgm:prSet/>
      <dgm:spPr/>
      <dgm:t>
        <a:bodyPr/>
        <a:lstStyle/>
        <a:p>
          <a:endParaRPr lang="en-US"/>
        </a:p>
      </dgm:t>
    </dgm:pt>
    <dgm:pt modelId="{8EFE08C9-ED79-4E8E-A172-2AF11823AE04}">
      <dgm:prSet phldrT="[Text]"/>
      <dgm:spPr/>
      <dgm:t>
        <a:bodyPr/>
        <a:lstStyle/>
        <a:p>
          <a:r>
            <a:rPr lang="en-US" b="1" dirty="0">
              <a:latin typeface="Cambria" panose="02040503050406030204" pitchFamily="18" charset="0"/>
            </a:rPr>
            <a:t>Electrical Design</a:t>
          </a:r>
          <a:endParaRPr lang="en-US" dirty="0"/>
        </a:p>
      </dgm:t>
    </dgm:pt>
    <dgm:pt modelId="{A9EFD5FF-6A36-44A4-8FDF-CD9D45158106}" type="parTrans" cxnId="{5C72D658-3883-4254-9BBE-C89E8F880B40}">
      <dgm:prSet/>
      <dgm:spPr/>
      <dgm:t>
        <a:bodyPr/>
        <a:lstStyle/>
        <a:p>
          <a:endParaRPr lang="en-US"/>
        </a:p>
      </dgm:t>
    </dgm:pt>
    <dgm:pt modelId="{273B23CC-BF62-45B6-AFD8-B22381CFDC3A}" type="sibTrans" cxnId="{5C72D658-3883-4254-9BBE-C89E8F880B40}">
      <dgm:prSet/>
      <dgm:spPr/>
      <dgm:t>
        <a:bodyPr/>
        <a:lstStyle/>
        <a:p>
          <a:endParaRPr lang="en-US"/>
        </a:p>
      </dgm:t>
    </dgm:pt>
    <dgm:pt modelId="{A03261E9-DF7C-4A25-A2BF-6D313DF233D2}">
      <dgm:prSet phldrT="[Text]"/>
      <dgm:spPr/>
      <dgm:t>
        <a:bodyPr/>
        <a:lstStyle/>
        <a:p>
          <a:r>
            <a:rPr lang="en-US" b="1" dirty="0">
              <a:latin typeface="Cambria" panose="02040503050406030204" pitchFamily="18" charset="0"/>
            </a:rPr>
            <a:t>Quantity Surveying &amp; conclusions </a:t>
          </a:r>
          <a:endParaRPr lang="en-US" dirty="0"/>
        </a:p>
      </dgm:t>
    </dgm:pt>
    <dgm:pt modelId="{966DB2C3-801A-4752-A019-9F6D1FA61485}" type="parTrans" cxnId="{458C21D2-B81D-4066-B27F-F23D6C9B6EBB}">
      <dgm:prSet/>
      <dgm:spPr/>
      <dgm:t>
        <a:bodyPr/>
        <a:lstStyle/>
        <a:p>
          <a:endParaRPr lang="en-US"/>
        </a:p>
      </dgm:t>
    </dgm:pt>
    <dgm:pt modelId="{1B39BFB0-40CA-4ABA-B42B-2A57E2313851}" type="sibTrans" cxnId="{458C21D2-B81D-4066-B27F-F23D6C9B6EBB}">
      <dgm:prSet/>
      <dgm:spPr/>
      <dgm:t>
        <a:bodyPr/>
        <a:lstStyle/>
        <a:p>
          <a:endParaRPr lang="en-US"/>
        </a:p>
      </dgm:t>
    </dgm:pt>
    <dgm:pt modelId="{58553CCB-015F-44B4-AF47-E0BFF835B57E}">
      <dgm:prSet phldrT="[Text]"/>
      <dgm:spPr/>
      <dgm:t>
        <a:bodyPr/>
        <a:lstStyle/>
        <a:p>
          <a:r>
            <a:rPr lang="en-US" b="1" dirty="0">
              <a:latin typeface="Cambria" panose="02040503050406030204" pitchFamily="18" charset="0"/>
            </a:rPr>
            <a:t>Structural Design</a:t>
          </a:r>
          <a:endParaRPr lang="en-US" dirty="0"/>
        </a:p>
      </dgm:t>
    </dgm:pt>
    <dgm:pt modelId="{38B149D2-7E2B-401F-AEB6-259407BAFCCF}" type="parTrans" cxnId="{8A1C6878-CE5E-4F7F-B482-4EA6F4D89B96}">
      <dgm:prSet/>
      <dgm:spPr/>
      <dgm:t>
        <a:bodyPr/>
        <a:lstStyle/>
        <a:p>
          <a:endParaRPr lang="en-US"/>
        </a:p>
      </dgm:t>
    </dgm:pt>
    <dgm:pt modelId="{51373FA9-0A07-475F-A439-69A114E97F55}" type="sibTrans" cxnId="{8A1C6878-CE5E-4F7F-B482-4EA6F4D89B96}">
      <dgm:prSet/>
      <dgm:spPr/>
      <dgm:t>
        <a:bodyPr/>
        <a:lstStyle/>
        <a:p>
          <a:endParaRPr lang="en-US"/>
        </a:p>
      </dgm:t>
    </dgm:pt>
    <dgm:pt modelId="{1DEBAF3B-8BAB-401B-9ECF-5743B2FDB186}" type="pres">
      <dgm:prSet presAssocID="{4EB5CF67-1178-48A9-A77E-F61D9927022C}" presName="linearFlow" presStyleCnt="0">
        <dgm:presLayoutVars>
          <dgm:dir/>
          <dgm:animLvl val="lvl"/>
          <dgm:resizeHandles val="exact"/>
        </dgm:presLayoutVars>
      </dgm:prSet>
      <dgm:spPr/>
    </dgm:pt>
    <dgm:pt modelId="{D0EB160B-CB74-4E1A-A1A1-E62E36477A51}" type="pres">
      <dgm:prSet presAssocID="{F85D145D-51FE-4677-A93A-61E4D3FCD79B}" presName="composite" presStyleCnt="0"/>
      <dgm:spPr/>
    </dgm:pt>
    <dgm:pt modelId="{C2ECACE1-A492-4201-B746-44FCAB99A670}" type="pres">
      <dgm:prSet presAssocID="{F85D145D-51FE-4677-A93A-61E4D3FCD79B}" presName="parentText" presStyleLbl="alignNode1" presStyleIdx="0" presStyleCnt="3">
        <dgm:presLayoutVars>
          <dgm:chMax val="1"/>
          <dgm:bulletEnabled val="1"/>
        </dgm:presLayoutVars>
      </dgm:prSet>
      <dgm:spPr/>
    </dgm:pt>
    <dgm:pt modelId="{FFD1937B-2C37-476F-BB06-B9C9C49F8FC6}" type="pres">
      <dgm:prSet presAssocID="{F85D145D-51FE-4677-A93A-61E4D3FCD79B}" presName="descendantText" presStyleLbl="alignAcc1" presStyleIdx="0" presStyleCnt="3">
        <dgm:presLayoutVars>
          <dgm:bulletEnabled val="1"/>
        </dgm:presLayoutVars>
      </dgm:prSet>
      <dgm:spPr/>
    </dgm:pt>
    <dgm:pt modelId="{B80E80D3-4536-4CAA-9316-D7FE0CB7D5BF}" type="pres">
      <dgm:prSet presAssocID="{81B5051F-218B-44EE-B104-7CAAE6B47C3D}" presName="sp" presStyleCnt="0"/>
      <dgm:spPr/>
    </dgm:pt>
    <dgm:pt modelId="{05DCC44A-78F1-4798-AF54-150C29857CF0}" type="pres">
      <dgm:prSet presAssocID="{EB3852B1-8FA3-4916-A50F-E31A43DF9508}" presName="composite" presStyleCnt="0"/>
      <dgm:spPr/>
    </dgm:pt>
    <dgm:pt modelId="{5BFD3F67-56DF-4B85-B553-340CD79CC964}" type="pres">
      <dgm:prSet presAssocID="{EB3852B1-8FA3-4916-A50F-E31A43DF9508}" presName="parentText" presStyleLbl="alignNode1" presStyleIdx="1" presStyleCnt="3">
        <dgm:presLayoutVars>
          <dgm:chMax val="1"/>
          <dgm:bulletEnabled val="1"/>
        </dgm:presLayoutVars>
      </dgm:prSet>
      <dgm:spPr/>
    </dgm:pt>
    <dgm:pt modelId="{9E172C32-7EFD-4C40-BB97-51F0DFAB7D2E}" type="pres">
      <dgm:prSet presAssocID="{EB3852B1-8FA3-4916-A50F-E31A43DF9508}" presName="descendantText" presStyleLbl="alignAcc1" presStyleIdx="1" presStyleCnt="3">
        <dgm:presLayoutVars>
          <dgm:bulletEnabled val="1"/>
        </dgm:presLayoutVars>
      </dgm:prSet>
      <dgm:spPr/>
    </dgm:pt>
    <dgm:pt modelId="{751E2CAD-63EE-4E13-8932-E7A01947970E}" type="pres">
      <dgm:prSet presAssocID="{8E207B68-C4D4-4B27-9C1D-7D93C75965F5}" presName="sp" presStyleCnt="0"/>
      <dgm:spPr/>
    </dgm:pt>
    <dgm:pt modelId="{0C1227B1-F85A-4A7F-9591-2296A327A59D}" type="pres">
      <dgm:prSet presAssocID="{D9ABC4CA-539B-4F5D-A694-0F761DFDFB0C}" presName="composite" presStyleCnt="0"/>
      <dgm:spPr/>
    </dgm:pt>
    <dgm:pt modelId="{CFC2F090-977F-4DB0-8756-1B4EF1086AF8}" type="pres">
      <dgm:prSet presAssocID="{D9ABC4CA-539B-4F5D-A694-0F761DFDFB0C}" presName="parentText" presStyleLbl="alignNode1" presStyleIdx="2" presStyleCnt="3">
        <dgm:presLayoutVars>
          <dgm:chMax val="1"/>
          <dgm:bulletEnabled val="1"/>
        </dgm:presLayoutVars>
      </dgm:prSet>
      <dgm:spPr/>
    </dgm:pt>
    <dgm:pt modelId="{3B7CC485-46E4-4CF5-ABAE-7CB66F990369}" type="pres">
      <dgm:prSet presAssocID="{D9ABC4CA-539B-4F5D-A694-0F761DFDFB0C}" presName="descendantText" presStyleLbl="alignAcc1" presStyleIdx="2" presStyleCnt="3">
        <dgm:presLayoutVars>
          <dgm:bulletEnabled val="1"/>
        </dgm:presLayoutVars>
      </dgm:prSet>
      <dgm:spPr/>
    </dgm:pt>
  </dgm:ptLst>
  <dgm:cxnLst>
    <dgm:cxn modelId="{2211A113-20B8-43FD-B6F5-BCBBA1A9EC5E}" type="presOf" srcId="{D9ABC4CA-539B-4F5D-A694-0F761DFDFB0C}" destId="{CFC2F090-977F-4DB0-8756-1B4EF1086AF8}" srcOrd="0" destOrd="0" presId="urn:microsoft.com/office/officeart/2005/8/layout/chevron2"/>
    <dgm:cxn modelId="{1F59EF1C-27D8-4CC6-9481-0D81D0FD38CF}" type="presOf" srcId="{F85D145D-51FE-4677-A93A-61E4D3FCD79B}" destId="{C2ECACE1-A492-4201-B746-44FCAB99A670}" srcOrd="0" destOrd="0" presId="urn:microsoft.com/office/officeart/2005/8/layout/chevron2"/>
    <dgm:cxn modelId="{AAFAA227-AEFE-4447-B613-84AA8A6AFE6F}" srcId="{EB3852B1-8FA3-4916-A50F-E31A43DF9508}" destId="{93E366E2-D8D6-4CD4-88FC-BF4536CA1ABC}" srcOrd="1" destOrd="0" parTransId="{536EB62C-C592-49F2-AFA2-DB6169727523}" sibTransId="{410B72E1-8C54-445D-992F-4461776EA0B6}"/>
    <dgm:cxn modelId="{6983E539-648A-483B-9980-E2452FFF3584}" type="presOf" srcId="{4EB5CF67-1178-48A9-A77E-F61D9927022C}" destId="{1DEBAF3B-8BAB-401B-9ECF-5743B2FDB186}" srcOrd="0" destOrd="0" presId="urn:microsoft.com/office/officeart/2005/8/layout/chevron2"/>
    <dgm:cxn modelId="{BAE2BB5C-4026-4D4B-8445-CE4B571E2ED0}" type="presOf" srcId="{8EFE08C9-ED79-4E8E-A172-2AF11823AE04}" destId="{3B7CC485-46E4-4CF5-ABAE-7CB66F990369}" srcOrd="0" destOrd="0" presId="urn:microsoft.com/office/officeart/2005/8/layout/chevron2"/>
    <dgm:cxn modelId="{31DE4D4F-EB10-4147-8C72-6EB182EBBAC5}" type="presOf" srcId="{A03261E9-DF7C-4A25-A2BF-6D313DF233D2}" destId="{3B7CC485-46E4-4CF5-ABAE-7CB66F990369}" srcOrd="0" destOrd="1" presId="urn:microsoft.com/office/officeart/2005/8/layout/chevron2"/>
    <dgm:cxn modelId="{83DF7E53-5C00-42AD-87F6-12DE32A14A4A}" type="presOf" srcId="{5807E940-DFD2-415B-B2D6-217BEE2094A4}" destId="{FFD1937B-2C37-476F-BB06-B9C9C49F8FC6}" srcOrd="0" destOrd="0" presId="urn:microsoft.com/office/officeart/2005/8/layout/chevron2"/>
    <dgm:cxn modelId="{8A1C6878-CE5E-4F7F-B482-4EA6F4D89B96}" srcId="{F85D145D-51FE-4677-A93A-61E4D3FCD79B}" destId="{58553CCB-015F-44B4-AF47-E0BFF835B57E}" srcOrd="1" destOrd="0" parTransId="{38B149D2-7E2B-401F-AEB6-259407BAFCCF}" sibTransId="{51373FA9-0A07-475F-A439-69A114E97F55}"/>
    <dgm:cxn modelId="{5C72D658-3883-4254-9BBE-C89E8F880B40}" srcId="{D9ABC4CA-539B-4F5D-A694-0F761DFDFB0C}" destId="{8EFE08C9-ED79-4E8E-A172-2AF11823AE04}" srcOrd="0" destOrd="0" parTransId="{A9EFD5FF-6A36-44A4-8FDF-CD9D45158106}" sibTransId="{273B23CC-BF62-45B6-AFD8-B22381CFDC3A}"/>
    <dgm:cxn modelId="{BD7B227F-288A-4385-B706-D6468E73D118}" srcId="{F85D145D-51FE-4677-A93A-61E4D3FCD79B}" destId="{5807E940-DFD2-415B-B2D6-217BEE2094A4}" srcOrd="0" destOrd="0" parTransId="{8DC7AE29-3D0F-436B-A568-BA50340164D2}" sibTransId="{6353D1B4-03DD-4A86-A2A0-8D6D317E0932}"/>
    <dgm:cxn modelId="{74097982-CD78-48BB-B88B-04A8F755467B}" type="presOf" srcId="{93E366E2-D8D6-4CD4-88FC-BF4536CA1ABC}" destId="{9E172C32-7EFD-4C40-BB97-51F0DFAB7D2E}" srcOrd="0" destOrd="1" presId="urn:microsoft.com/office/officeart/2005/8/layout/chevron2"/>
    <dgm:cxn modelId="{4AD42A86-68F1-4F7E-A4D2-E06DCA5B3915}" srcId="{EB3852B1-8FA3-4916-A50F-E31A43DF9508}" destId="{F05E69A7-4918-4DB9-9B08-15411DD46C98}" srcOrd="0" destOrd="0" parTransId="{A7FE62CC-3B1F-4606-B447-4B87C1ADDDCC}" sibTransId="{17AF8528-55E1-4555-BD06-E1D1E3BCEB59}"/>
    <dgm:cxn modelId="{85D88A98-C232-4205-9365-A8F9859768B3}" srcId="{4EB5CF67-1178-48A9-A77E-F61D9927022C}" destId="{EB3852B1-8FA3-4916-A50F-E31A43DF9508}" srcOrd="1" destOrd="0" parTransId="{46A9A5DD-3A04-442E-B8DF-8656046C7CA6}" sibTransId="{8E207B68-C4D4-4B27-9C1D-7D93C75965F5}"/>
    <dgm:cxn modelId="{CA6C869C-E7C7-4DB4-8F02-EEF32318C714}" srcId="{4EB5CF67-1178-48A9-A77E-F61D9927022C}" destId="{D9ABC4CA-539B-4F5D-A694-0F761DFDFB0C}" srcOrd="2" destOrd="0" parTransId="{61DA6213-6F73-43E8-A9CB-7C9EA6E057C3}" sibTransId="{9B56B1AD-8217-4E69-B106-47D51605020A}"/>
    <dgm:cxn modelId="{1443F3A6-1620-435B-A64F-C210EC7C751B}" type="presOf" srcId="{58553CCB-015F-44B4-AF47-E0BFF835B57E}" destId="{FFD1937B-2C37-476F-BB06-B9C9C49F8FC6}" srcOrd="0" destOrd="1" presId="urn:microsoft.com/office/officeart/2005/8/layout/chevron2"/>
    <dgm:cxn modelId="{9357BFBC-5552-4609-8021-01629CC74725}" type="presOf" srcId="{EB3852B1-8FA3-4916-A50F-E31A43DF9508}" destId="{5BFD3F67-56DF-4B85-B553-340CD79CC964}" srcOrd="0" destOrd="0" presId="urn:microsoft.com/office/officeart/2005/8/layout/chevron2"/>
    <dgm:cxn modelId="{DEB5BDC7-9B8D-44DD-A198-BD3659544A54}" srcId="{4EB5CF67-1178-48A9-A77E-F61D9927022C}" destId="{F85D145D-51FE-4677-A93A-61E4D3FCD79B}" srcOrd="0" destOrd="0" parTransId="{01ADB078-8EA4-4241-882E-1FF99192F2DE}" sibTransId="{81B5051F-218B-44EE-B104-7CAAE6B47C3D}"/>
    <dgm:cxn modelId="{458C21D2-B81D-4066-B27F-F23D6C9B6EBB}" srcId="{D9ABC4CA-539B-4F5D-A694-0F761DFDFB0C}" destId="{A03261E9-DF7C-4A25-A2BF-6D313DF233D2}" srcOrd="1" destOrd="0" parTransId="{966DB2C3-801A-4752-A019-9F6D1FA61485}" sibTransId="{1B39BFB0-40CA-4ABA-B42B-2A57E2313851}"/>
    <dgm:cxn modelId="{B25D8FDD-A5CC-4CDA-9A0A-E559CF639F5A}" type="presOf" srcId="{F05E69A7-4918-4DB9-9B08-15411DD46C98}" destId="{9E172C32-7EFD-4C40-BB97-51F0DFAB7D2E}" srcOrd="0" destOrd="0" presId="urn:microsoft.com/office/officeart/2005/8/layout/chevron2"/>
    <dgm:cxn modelId="{A9C75FED-2A70-4AF2-AFE8-839250E71220}" type="presParOf" srcId="{1DEBAF3B-8BAB-401B-9ECF-5743B2FDB186}" destId="{D0EB160B-CB74-4E1A-A1A1-E62E36477A51}" srcOrd="0" destOrd="0" presId="urn:microsoft.com/office/officeart/2005/8/layout/chevron2"/>
    <dgm:cxn modelId="{58C3B8CF-7C99-475A-854D-B27F828D7068}" type="presParOf" srcId="{D0EB160B-CB74-4E1A-A1A1-E62E36477A51}" destId="{C2ECACE1-A492-4201-B746-44FCAB99A670}" srcOrd="0" destOrd="0" presId="urn:microsoft.com/office/officeart/2005/8/layout/chevron2"/>
    <dgm:cxn modelId="{C832F53A-DE6D-452A-88D7-6FBD805FCE56}" type="presParOf" srcId="{D0EB160B-CB74-4E1A-A1A1-E62E36477A51}" destId="{FFD1937B-2C37-476F-BB06-B9C9C49F8FC6}" srcOrd="1" destOrd="0" presId="urn:microsoft.com/office/officeart/2005/8/layout/chevron2"/>
    <dgm:cxn modelId="{1D7C8271-7373-4BEB-9CC3-C7CE23EABD6B}" type="presParOf" srcId="{1DEBAF3B-8BAB-401B-9ECF-5743B2FDB186}" destId="{B80E80D3-4536-4CAA-9316-D7FE0CB7D5BF}" srcOrd="1" destOrd="0" presId="urn:microsoft.com/office/officeart/2005/8/layout/chevron2"/>
    <dgm:cxn modelId="{902B4DF7-77D8-4FD6-B530-5E2CC09030B6}" type="presParOf" srcId="{1DEBAF3B-8BAB-401B-9ECF-5743B2FDB186}" destId="{05DCC44A-78F1-4798-AF54-150C29857CF0}" srcOrd="2" destOrd="0" presId="urn:microsoft.com/office/officeart/2005/8/layout/chevron2"/>
    <dgm:cxn modelId="{BC4731C5-457E-41FC-B434-7912B3E493BF}" type="presParOf" srcId="{05DCC44A-78F1-4798-AF54-150C29857CF0}" destId="{5BFD3F67-56DF-4B85-B553-340CD79CC964}" srcOrd="0" destOrd="0" presId="urn:microsoft.com/office/officeart/2005/8/layout/chevron2"/>
    <dgm:cxn modelId="{AFD9EFEC-C129-4AE3-B82C-B64B39DC7B1D}" type="presParOf" srcId="{05DCC44A-78F1-4798-AF54-150C29857CF0}" destId="{9E172C32-7EFD-4C40-BB97-51F0DFAB7D2E}" srcOrd="1" destOrd="0" presId="urn:microsoft.com/office/officeart/2005/8/layout/chevron2"/>
    <dgm:cxn modelId="{79BC566B-AFF9-4488-8FFB-F28FA75F66C0}" type="presParOf" srcId="{1DEBAF3B-8BAB-401B-9ECF-5743B2FDB186}" destId="{751E2CAD-63EE-4E13-8932-E7A01947970E}" srcOrd="3" destOrd="0" presId="urn:microsoft.com/office/officeart/2005/8/layout/chevron2"/>
    <dgm:cxn modelId="{A00831BB-42E4-4662-949F-D0BB15BAC3AC}" type="presParOf" srcId="{1DEBAF3B-8BAB-401B-9ECF-5743B2FDB186}" destId="{0C1227B1-F85A-4A7F-9591-2296A327A59D}" srcOrd="4" destOrd="0" presId="urn:microsoft.com/office/officeart/2005/8/layout/chevron2"/>
    <dgm:cxn modelId="{22215EC2-FB79-42F1-84B3-2CEA5DA525A9}" type="presParOf" srcId="{0C1227B1-F85A-4A7F-9591-2296A327A59D}" destId="{CFC2F090-977F-4DB0-8756-1B4EF1086AF8}" srcOrd="0" destOrd="0" presId="urn:microsoft.com/office/officeart/2005/8/layout/chevron2"/>
    <dgm:cxn modelId="{1FD746D6-1E05-41C1-BE89-C0F1594B57C2}" type="presParOf" srcId="{0C1227B1-F85A-4A7F-9591-2296A327A59D}" destId="{3B7CC485-46E4-4CF5-ABAE-7CB66F99036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3AE3537-5A45-4067-A234-F8AE78A4D775}"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BB24706D-8BDB-44B0-BA45-F4672B8A0694}">
      <dgm:prSet/>
      <dgm:spPr/>
      <dgm:t>
        <a:bodyPr/>
        <a:lstStyle/>
        <a:p>
          <a:pPr rtl="0"/>
          <a:r>
            <a:rPr lang="en-US" b="1" i="1" dirty="0">
              <a:latin typeface="Times New Roman" pitchFamily="18" charset="0"/>
              <a:cs typeface="Times New Roman" pitchFamily="18" charset="0"/>
            </a:rPr>
            <a:t>Thermal Comfort </a:t>
          </a:r>
          <a:br>
            <a:rPr lang="en-US" b="1" i="1" dirty="0">
              <a:latin typeface="Times New Roman" pitchFamily="18" charset="0"/>
              <a:cs typeface="Times New Roman" pitchFamily="18" charset="0"/>
            </a:rPr>
          </a:br>
          <a:endParaRPr lang="en-US" dirty="0">
            <a:latin typeface="Times New Roman" pitchFamily="18" charset="0"/>
            <a:cs typeface="Times New Roman" pitchFamily="18" charset="0"/>
          </a:endParaRPr>
        </a:p>
      </dgm:t>
    </dgm:pt>
    <dgm:pt modelId="{B8F26B53-7959-4A01-98AF-B43941A043CC}" type="parTrans" cxnId="{4A97709C-6681-4986-B1B5-193942244533}">
      <dgm:prSet/>
      <dgm:spPr/>
      <dgm:t>
        <a:bodyPr/>
        <a:lstStyle/>
        <a:p>
          <a:endParaRPr lang="en-US"/>
        </a:p>
      </dgm:t>
    </dgm:pt>
    <dgm:pt modelId="{77DF24E2-E834-4D4B-AA2B-86E722A2BD6D}" type="sibTrans" cxnId="{4A97709C-6681-4986-B1B5-193942244533}">
      <dgm:prSet/>
      <dgm:spPr/>
      <dgm:t>
        <a:bodyPr/>
        <a:lstStyle/>
        <a:p>
          <a:endParaRPr lang="en-US"/>
        </a:p>
      </dgm:t>
    </dgm:pt>
    <dgm:pt modelId="{F2B37F08-03AA-4E2B-BFF3-F1CA3EF8AA17}" type="pres">
      <dgm:prSet presAssocID="{63AE3537-5A45-4067-A234-F8AE78A4D775}" presName="linearFlow" presStyleCnt="0">
        <dgm:presLayoutVars>
          <dgm:dir/>
          <dgm:resizeHandles val="exact"/>
        </dgm:presLayoutVars>
      </dgm:prSet>
      <dgm:spPr/>
    </dgm:pt>
    <dgm:pt modelId="{B32033D1-1B18-4BA2-B39B-21172EAB625A}" type="pres">
      <dgm:prSet presAssocID="{BB24706D-8BDB-44B0-BA45-F4672B8A0694}" presName="composite" presStyleCnt="0"/>
      <dgm:spPr/>
    </dgm:pt>
    <dgm:pt modelId="{4619E0E1-F33C-44E4-8885-FCCEBB48964C}" type="pres">
      <dgm:prSet presAssocID="{BB24706D-8BDB-44B0-BA45-F4672B8A0694}" presName="imgShp" presStyleLbl="fgImgPlace1" presStyleIdx="0" presStyleCnt="1"/>
      <dgm:spPr>
        <a:blipFill rotWithShape="0">
          <a:blip xmlns:r="http://schemas.openxmlformats.org/officeDocument/2006/relationships" r:embed="rId1"/>
          <a:stretch>
            <a:fillRect/>
          </a:stretch>
        </a:blipFill>
      </dgm:spPr>
    </dgm:pt>
    <dgm:pt modelId="{35A431D1-7246-4FBD-AD58-4B964EE141E4}" type="pres">
      <dgm:prSet presAssocID="{BB24706D-8BDB-44B0-BA45-F4672B8A0694}" presName="txShp" presStyleLbl="node1" presStyleIdx="0" presStyleCnt="1">
        <dgm:presLayoutVars>
          <dgm:bulletEnabled val="1"/>
        </dgm:presLayoutVars>
      </dgm:prSet>
      <dgm:spPr/>
    </dgm:pt>
  </dgm:ptLst>
  <dgm:cxnLst>
    <dgm:cxn modelId="{A6B98440-C3B7-4E71-A0B7-F6CCDE6AA2E0}" type="presOf" srcId="{BB24706D-8BDB-44B0-BA45-F4672B8A0694}" destId="{35A431D1-7246-4FBD-AD58-4B964EE141E4}" srcOrd="0" destOrd="0" presId="urn:microsoft.com/office/officeart/2005/8/layout/vList3"/>
    <dgm:cxn modelId="{4A97709C-6681-4986-B1B5-193942244533}" srcId="{63AE3537-5A45-4067-A234-F8AE78A4D775}" destId="{BB24706D-8BDB-44B0-BA45-F4672B8A0694}" srcOrd="0" destOrd="0" parTransId="{B8F26B53-7959-4A01-98AF-B43941A043CC}" sibTransId="{77DF24E2-E834-4D4B-AA2B-86E722A2BD6D}"/>
    <dgm:cxn modelId="{378422B8-0EAF-47A1-A8B4-5F9ED92EA616}" type="presOf" srcId="{63AE3537-5A45-4067-A234-F8AE78A4D775}" destId="{F2B37F08-03AA-4E2B-BFF3-F1CA3EF8AA17}" srcOrd="0" destOrd="0" presId="urn:microsoft.com/office/officeart/2005/8/layout/vList3"/>
    <dgm:cxn modelId="{F014C462-C940-4885-98E6-B877A3D292B1}" type="presParOf" srcId="{F2B37F08-03AA-4E2B-BFF3-F1CA3EF8AA17}" destId="{B32033D1-1B18-4BA2-B39B-21172EAB625A}" srcOrd="0" destOrd="0" presId="urn:microsoft.com/office/officeart/2005/8/layout/vList3"/>
    <dgm:cxn modelId="{3B9EB9CE-D1CB-4960-BE1C-07F3729265F6}" type="presParOf" srcId="{B32033D1-1B18-4BA2-B39B-21172EAB625A}" destId="{4619E0E1-F33C-44E4-8885-FCCEBB48964C}" srcOrd="0" destOrd="0" presId="urn:microsoft.com/office/officeart/2005/8/layout/vList3"/>
    <dgm:cxn modelId="{85F9029C-3A80-4DE8-9A22-A89E84140FF6}" type="presParOf" srcId="{B32033D1-1B18-4BA2-B39B-21172EAB625A}" destId="{35A431D1-7246-4FBD-AD58-4B964EE141E4}"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A98EF41-86D5-4DC5-A3D5-D3D7C306491B}"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1E0B37C6-97F4-42EC-8DB5-0700830ED61D}">
      <dgm:prSet/>
      <dgm:spPr/>
      <dgm:t>
        <a:bodyPr/>
        <a:lstStyle/>
        <a:p>
          <a:pPr rtl="0"/>
          <a:r>
            <a:rPr lang="en-US" i="1" dirty="0">
              <a:latin typeface="Times New Roman" pitchFamily="18" charset="0"/>
              <a:cs typeface="Times New Roman" pitchFamily="18" charset="0"/>
            </a:rPr>
            <a:t> Conclusion</a:t>
          </a:r>
        </a:p>
      </dgm:t>
    </dgm:pt>
    <dgm:pt modelId="{E329D82B-C014-476D-90E2-4EC6B50EB3AA}" type="parTrans" cxnId="{14886D57-FF71-4DEF-8A54-899DAB34A14A}">
      <dgm:prSet/>
      <dgm:spPr/>
      <dgm:t>
        <a:bodyPr/>
        <a:lstStyle/>
        <a:p>
          <a:endParaRPr lang="en-US"/>
        </a:p>
      </dgm:t>
    </dgm:pt>
    <dgm:pt modelId="{44328186-4291-4D19-B87C-5A9FFA4D1AC1}" type="sibTrans" cxnId="{14886D57-FF71-4DEF-8A54-899DAB34A14A}">
      <dgm:prSet/>
      <dgm:spPr/>
      <dgm:t>
        <a:bodyPr/>
        <a:lstStyle/>
        <a:p>
          <a:endParaRPr lang="en-US"/>
        </a:p>
      </dgm:t>
    </dgm:pt>
    <dgm:pt modelId="{A5D0EA1D-FBC1-4BF2-8771-CA1732BB794F}" type="pres">
      <dgm:prSet presAssocID="{EA98EF41-86D5-4DC5-A3D5-D3D7C306491B}" presName="linearFlow" presStyleCnt="0">
        <dgm:presLayoutVars>
          <dgm:dir/>
          <dgm:resizeHandles val="exact"/>
        </dgm:presLayoutVars>
      </dgm:prSet>
      <dgm:spPr/>
    </dgm:pt>
    <dgm:pt modelId="{2275AE67-C0A1-4EC6-8AE3-F72728660289}" type="pres">
      <dgm:prSet presAssocID="{1E0B37C6-97F4-42EC-8DB5-0700830ED61D}" presName="composite" presStyleCnt="0"/>
      <dgm:spPr/>
    </dgm:pt>
    <dgm:pt modelId="{0E6B3AFB-469B-45D9-99A0-5E8C3396BFEE}" type="pres">
      <dgm:prSet presAssocID="{1E0B37C6-97F4-42EC-8DB5-0700830ED61D}" presName="imgShp" presStyleLbl="fgImgPlace1" presStyleIdx="0" presStyleCnt="1" custScaleX="144533" custLinFactNeighborX="15533" custLinFactNeighborY="-4028"/>
      <dgm:spPr>
        <a:blipFill rotWithShape="0">
          <a:blip xmlns:r="http://schemas.openxmlformats.org/officeDocument/2006/relationships" r:embed="rId1"/>
          <a:stretch>
            <a:fillRect/>
          </a:stretch>
        </a:blipFill>
      </dgm:spPr>
    </dgm:pt>
    <dgm:pt modelId="{5F1FCE89-2633-43CE-A0A2-7F151B833D11}" type="pres">
      <dgm:prSet presAssocID="{1E0B37C6-97F4-42EC-8DB5-0700830ED61D}" presName="txShp" presStyleLbl="node1" presStyleIdx="0" presStyleCnt="1">
        <dgm:presLayoutVars>
          <dgm:bulletEnabled val="1"/>
        </dgm:presLayoutVars>
      </dgm:prSet>
      <dgm:spPr/>
    </dgm:pt>
  </dgm:ptLst>
  <dgm:cxnLst>
    <dgm:cxn modelId="{0656C768-69A2-4C1F-AEF9-5BB499865C42}" type="presOf" srcId="{1E0B37C6-97F4-42EC-8DB5-0700830ED61D}" destId="{5F1FCE89-2633-43CE-A0A2-7F151B833D11}" srcOrd="0" destOrd="0" presId="urn:microsoft.com/office/officeart/2005/8/layout/vList3"/>
    <dgm:cxn modelId="{14886D57-FF71-4DEF-8A54-899DAB34A14A}" srcId="{EA98EF41-86D5-4DC5-A3D5-D3D7C306491B}" destId="{1E0B37C6-97F4-42EC-8DB5-0700830ED61D}" srcOrd="0" destOrd="0" parTransId="{E329D82B-C014-476D-90E2-4EC6B50EB3AA}" sibTransId="{44328186-4291-4D19-B87C-5A9FFA4D1AC1}"/>
    <dgm:cxn modelId="{C60D33D2-EBC9-4AF1-884D-D1F1D188C2F4}" type="presOf" srcId="{EA98EF41-86D5-4DC5-A3D5-D3D7C306491B}" destId="{A5D0EA1D-FBC1-4BF2-8771-CA1732BB794F}" srcOrd="0" destOrd="0" presId="urn:microsoft.com/office/officeart/2005/8/layout/vList3"/>
    <dgm:cxn modelId="{EFA118B7-974B-4E2A-B168-20116B9CE0B1}" type="presParOf" srcId="{A5D0EA1D-FBC1-4BF2-8771-CA1732BB794F}" destId="{2275AE67-C0A1-4EC6-8AE3-F72728660289}" srcOrd="0" destOrd="0" presId="urn:microsoft.com/office/officeart/2005/8/layout/vList3"/>
    <dgm:cxn modelId="{A12EE837-9F84-43AA-B82D-854CB865396B}" type="presParOf" srcId="{2275AE67-C0A1-4EC6-8AE3-F72728660289}" destId="{0E6B3AFB-469B-45D9-99A0-5E8C3396BFEE}" srcOrd="0" destOrd="0" presId="urn:microsoft.com/office/officeart/2005/8/layout/vList3"/>
    <dgm:cxn modelId="{0AE91839-8843-4F45-9A14-6EB641C80078}" type="presParOf" srcId="{2275AE67-C0A1-4EC6-8AE3-F72728660289}" destId="{5F1FCE89-2633-43CE-A0A2-7F151B833D1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0AC22B-D729-4467-BF46-42A148EA7FEF}" type="doc">
      <dgm:prSet loTypeId="urn:microsoft.com/office/officeart/2005/8/layout/hierarchy1" loCatId="hierarchy" qsTypeId="urn:microsoft.com/office/officeart/2005/8/quickstyle/simple5" qsCatId="simple" csTypeId="urn:microsoft.com/office/officeart/2005/8/colors/accent1_2" csCatId="accent1" phldr="1"/>
      <dgm:spPr/>
      <dgm:t>
        <a:bodyPr/>
        <a:lstStyle/>
        <a:p>
          <a:endParaRPr lang="en-US"/>
        </a:p>
      </dgm:t>
    </dgm:pt>
    <dgm:pt modelId="{5BB82E60-47D8-4FF6-8EF9-8C0E19BD11FC}">
      <dgm:prSet phldrT="[Text]" custT="1"/>
      <dgm:spPr/>
      <dgm:t>
        <a:bodyPr/>
        <a:lstStyle/>
        <a:p>
          <a:pPr algn="ctr"/>
          <a:r>
            <a:rPr lang="en-US" sz="4000" kern="1200" dirty="0">
              <a:latin typeface="+mj-lt"/>
              <a:ea typeface="+mj-ea"/>
              <a:cs typeface="+mj-cs"/>
            </a:rPr>
            <a:t>Fine Art Faculty </a:t>
          </a:r>
        </a:p>
      </dgm:t>
    </dgm:pt>
    <dgm:pt modelId="{9AE4E067-3834-422A-8A9D-7C8389C2CEBB}" type="parTrans" cxnId="{95CE8187-C477-43FC-ABAE-FA1FD6F1354D}">
      <dgm:prSet/>
      <dgm:spPr/>
      <dgm:t>
        <a:bodyPr/>
        <a:lstStyle/>
        <a:p>
          <a:pPr algn="ctr"/>
          <a:endParaRPr lang="en-US"/>
        </a:p>
      </dgm:t>
    </dgm:pt>
    <dgm:pt modelId="{0304DF98-0A52-43B8-ADB8-6153D22D3496}" type="sibTrans" cxnId="{95CE8187-C477-43FC-ABAE-FA1FD6F1354D}">
      <dgm:prSet/>
      <dgm:spPr/>
      <dgm:t>
        <a:bodyPr/>
        <a:lstStyle/>
        <a:p>
          <a:pPr algn="ctr"/>
          <a:endParaRPr lang="en-US"/>
        </a:p>
      </dgm:t>
    </dgm:pt>
    <dgm:pt modelId="{8C7B818F-8CEE-4A51-A039-B2999AC69F4B}">
      <dgm:prSet phldrT="[Text]" custT="1"/>
      <dgm:spPr/>
      <dgm:t>
        <a:bodyPr/>
        <a:lstStyle/>
        <a:p>
          <a:pPr algn="ctr"/>
          <a:r>
            <a:rPr lang="en-US" sz="1400" b="1" kern="1200" dirty="0"/>
            <a:t>Two-way ribbed slab</a:t>
          </a:r>
          <a:endParaRPr lang="en-US" sz="1400" kern="1200" dirty="0">
            <a:latin typeface="+mj-lt"/>
            <a:ea typeface="+mj-ea"/>
            <a:cs typeface="+mj-cs"/>
          </a:endParaRPr>
        </a:p>
      </dgm:t>
    </dgm:pt>
    <dgm:pt modelId="{A73B1CC2-4CF8-4AE0-976B-E00E77F18819}" type="parTrans" cxnId="{C1FCA5CE-892C-4F4C-9BD7-6E64E050B0AF}">
      <dgm:prSet/>
      <dgm:spPr/>
      <dgm:t>
        <a:bodyPr/>
        <a:lstStyle/>
        <a:p>
          <a:pPr algn="ctr"/>
          <a:endParaRPr lang="en-US"/>
        </a:p>
      </dgm:t>
    </dgm:pt>
    <dgm:pt modelId="{DFD683BC-1100-4121-87B3-DB9066079706}" type="sibTrans" cxnId="{C1FCA5CE-892C-4F4C-9BD7-6E64E050B0AF}">
      <dgm:prSet/>
      <dgm:spPr/>
      <dgm:t>
        <a:bodyPr/>
        <a:lstStyle/>
        <a:p>
          <a:pPr algn="ctr"/>
          <a:endParaRPr lang="en-US"/>
        </a:p>
      </dgm:t>
    </dgm:pt>
    <dgm:pt modelId="{108E9270-5A6A-468F-9392-306B9B531C79}">
      <dgm:prSet phldrT="[Text]" custT="1"/>
      <dgm:spPr/>
      <dgm:t>
        <a:bodyPr/>
        <a:lstStyle/>
        <a:p>
          <a:pPr algn="ctr"/>
          <a:r>
            <a:rPr lang="en-US" sz="1400" b="1" kern="1200"/>
            <a:t>Two way solid slab</a:t>
          </a:r>
          <a:endParaRPr lang="en-US" sz="1400" kern="1200" dirty="0">
            <a:latin typeface="+mj-lt"/>
            <a:ea typeface="+mj-ea"/>
            <a:cs typeface="+mj-cs"/>
          </a:endParaRPr>
        </a:p>
      </dgm:t>
    </dgm:pt>
    <dgm:pt modelId="{652D774C-6748-4282-83A9-5290F74EA44D}" type="parTrans" cxnId="{20821897-6911-4B6B-94D1-6D9EAA1C5398}">
      <dgm:prSet/>
      <dgm:spPr/>
      <dgm:t>
        <a:bodyPr/>
        <a:lstStyle/>
        <a:p>
          <a:pPr algn="ctr"/>
          <a:endParaRPr lang="en-US"/>
        </a:p>
      </dgm:t>
    </dgm:pt>
    <dgm:pt modelId="{E5C7447C-ADC1-4570-B4E7-CF92A6393E23}" type="sibTrans" cxnId="{20821897-6911-4B6B-94D1-6D9EAA1C5398}">
      <dgm:prSet/>
      <dgm:spPr/>
      <dgm:t>
        <a:bodyPr/>
        <a:lstStyle/>
        <a:p>
          <a:pPr algn="ctr"/>
          <a:endParaRPr lang="en-US"/>
        </a:p>
      </dgm:t>
    </dgm:pt>
    <dgm:pt modelId="{D839B3C8-CA54-4374-9C7A-E696F007B55C}">
      <dgm:prSet phldrT="[Text]" custT="1"/>
      <dgm:spPr/>
      <dgm:t>
        <a:bodyPr/>
        <a:lstStyle/>
        <a:p>
          <a:pPr algn="ctr"/>
          <a:r>
            <a:rPr lang="en-US" sz="1800" b="1" kern="1200" dirty="0">
              <a:latin typeface="Century Gothic" panose="020B0502020202020204"/>
              <a:ea typeface="+mn-ea"/>
              <a:cs typeface="+mn-cs"/>
            </a:rPr>
            <a:t>Slabs</a:t>
          </a:r>
        </a:p>
      </dgm:t>
    </dgm:pt>
    <dgm:pt modelId="{32FB220A-5687-48A9-B1F6-A0802A6D8686}" type="parTrans" cxnId="{CF510D97-FB83-45A1-B706-BDBEA896B066}">
      <dgm:prSet/>
      <dgm:spPr/>
      <dgm:t>
        <a:bodyPr/>
        <a:lstStyle/>
        <a:p>
          <a:pPr algn="ctr"/>
          <a:endParaRPr lang="en-US"/>
        </a:p>
      </dgm:t>
    </dgm:pt>
    <dgm:pt modelId="{15373FBD-BC4B-4B34-AF2D-649BADA49827}" type="sibTrans" cxnId="{CF510D97-FB83-45A1-B706-BDBEA896B066}">
      <dgm:prSet/>
      <dgm:spPr/>
      <dgm:t>
        <a:bodyPr/>
        <a:lstStyle/>
        <a:p>
          <a:pPr algn="ctr"/>
          <a:endParaRPr lang="en-US"/>
        </a:p>
      </dgm:t>
    </dgm:pt>
    <dgm:pt modelId="{376828A1-3FAD-43DD-B54C-6228F0345BBA}">
      <dgm:prSet phldrT="[Text]" custT="1"/>
      <dgm:spPr/>
      <dgm:t>
        <a:bodyPr/>
        <a:lstStyle/>
        <a:p>
          <a:pPr algn="ctr"/>
          <a:r>
            <a:rPr lang="en-US" sz="1800" b="1" kern="1200" dirty="0">
              <a:latin typeface="Century Gothic" panose="020B0502020202020204"/>
              <a:ea typeface="+mn-ea"/>
              <a:cs typeface="+mn-cs"/>
            </a:rPr>
            <a:t>Beams</a:t>
          </a:r>
          <a:r>
            <a:rPr lang="en-US" sz="2800" b="1" kern="1200" dirty="0">
              <a:latin typeface="+mj-lt"/>
              <a:ea typeface="+mj-ea"/>
              <a:cs typeface="+mj-cs"/>
            </a:rPr>
            <a:t> </a:t>
          </a:r>
        </a:p>
      </dgm:t>
    </dgm:pt>
    <dgm:pt modelId="{D5652CFD-BAD3-4698-A0BE-80A977E90389}" type="parTrans" cxnId="{ADB943DA-85F0-436B-833A-CD7C20952720}">
      <dgm:prSet/>
      <dgm:spPr/>
      <dgm:t>
        <a:bodyPr/>
        <a:lstStyle/>
        <a:p>
          <a:pPr algn="ctr"/>
          <a:endParaRPr lang="en-US"/>
        </a:p>
      </dgm:t>
    </dgm:pt>
    <dgm:pt modelId="{A93A93E0-6A71-4755-8DE5-069E7BCA374B}" type="sibTrans" cxnId="{ADB943DA-85F0-436B-833A-CD7C20952720}">
      <dgm:prSet/>
      <dgm:spPr/>
      <dgm:t>
        <a:bodyPr/>
        <a:lstStyle/>
        <a:p>
          <a:pPr algn="ctr"/>
          <a:endParaRPr lang="en-US"/>
        </a:p>
      </dgm:t>
    </dgm:pt>
    <dgm:pt modelId="{98AB983D-D044-4A7D-9222-4FE78B458FAC}">
      <dgm:prSet phldrT="[Text]" custT="1"/>
      <dgm:spPr/>
      <dgm:t>
        <a:bodyPr/>
        <a:lstStyle/>
        <a:p>
          <a:pPr algn="ctr"/>
          <a:r>
            <a:rPr lang="en-US" sz="1800" b="1" kern="1200" dirty="0">
              <a:latin typeface="+mj-lt"/>
              <a:ea typeface="+mj-ea"/>
              <a:cs typeface="+mj-cs"/>
            </a:rPr>
            <a:t>Columns </a:t>
          </a:r>
          <a:endParaRPr lang="en-US" sz="2400" b="1" kern="1200" dirty="0">
            <a:latin typeface="+mj-lt"/>
            <a:ea typeface="+mj-ea"/>
            <a:cs typeface="+mj-cs"/>
          </a:endParaRPr>
        </a:p>
      </dgm:t>
    </dgm:pt>
    <dgm:pt modelId="{776DE669-04C1-4E7F-8EE2-F6D28DDBD740}" type="parTrans" cxnId="{63960D8A-07D5-43B7-96CB-5254327A2EBF}">
      <dgm:prSet/>
      <dgm:spPr/>
      <dgm:t>
        <a:bodyPr/>
        <a:lstStyle/>
        <a:p>
          <a:pPr algn="ctr"/>
          <a:endParaRPr lang="en-US"/>
        </a:p>
      </dgm:t>
    </dgm:pt>
    <dgm:pt modelId="{B056A81F-EFFF-44EB-8706-7CCA11AD8329}" type="sibTrans" cxnId="{63960D8A-07D5-43B7-96CB-5254327A2EBF}">
      <dgm:prSet/>
      <dgm:spPr/>
      <dgm:t>
        <a:bodyPr/>
        <a:lstStyle/>
        <a:p>
          <a:pPr algn="ctr"/>
          <a:endParaRPr lang="en-US"/>
        </a:p>
      </dgm:t>
    </dgm:pt>
    <dgm:pt modelId="{3F0A0135-41D2-4154-963E-AEE61885600C}">
      <dgm:prSet phldrT="[Text]" custT="1"/>
      <dgm:spPr/>
      <dgm:t>
        <a:bodyPr/>
        <a:lstStyle/>
        <a:p>
          <a:pPr marL="0" lvl="0" indent="0" algn="ctr" defTabSz="1244600">
            <a:lnSpc>
              <a:spcPct val="90000"/>
            </a:lnSpc>
            <a:spcBef>
              <a:spcPct val="0"/>
            </a:spcBef>
            <a:spcAft>
              <a:spcPct val="35000"/>
            </a:spcAft>
            <a:buNone/>
          </a:pPr>
          <a:r>
            <a:rPr lang="en-US" sz="1800" b="1" kern="1200" dirty="0">
              <a:latin typeface="Century Gothic" panose="020B0502020202020204"/>
              <a:ea typeface="+mn-ea"/>
              <a:cs typeface="+mn-cs"/>
            </a:rPr>
            <a:t>Footing</a:t>
          </a:r>
        </a:p>
      </dgm:t>
    </dgm:pt>
    <dgm:pt modelId="{4CF635C5-6803-4A23-8BF1-84B58C820013}" type="parTrans" cxnId="{E9F8F302-56ED-4B2A-899D-77F0F532C113}">
      <dgm:prSet/>
      <dgm:spPr/>
      <dgm:t>
        <a:bodyPr/>
        <a:lstStyle/>
        <a:p>
          <a:pPr algn="ctr"/>
          <a:endParaRPr lang="en-US"/>
        </a:p>
      </dgm:t>
    </dgm:pt>
    <dgm:pt modelId="{D9B95D5F-F02D-4363-B4E0-E52C719965CA}" type="sibTrans" cxnId="{E9F8F302-56ED-4B2A-899D-77F0F532C113}">
      <dgm:prSet/>
      <dgm:spPr/>
      <dgm:t>
        <a:bodyPr/>
        <a:lstStyle/>
        <a:p>
          <a:pPr algn="ctr"/>
          <a:endParaRPr lang="en-US"/>
        </a:p>
      </dgm:t>
    </dgm:pt>
    <dgm:pt modelId="{5430C14E-8F8B-4444-A3DD-785AB764CE88}">
      <dgm:prSet phldrT="[Text]" custT="1"/>
      <dgm:spPr/>
      <dgm:t>
        <a:bodyPr/>
        <a:lstStyle/>
        <a:p>
          <a:pPr algn="ctr"/>
          <a:r>
            <a:rPr lang="en-US" sz="1800" b="1" kern="1200" dirty="0">
              <a:latin typeface="+mj-lt"/>
              <a:ea typeface="+mj-ea"/>
              <a:cs typeface="+mj-cs"/>
            </a:rPr>
            <a:t>Stair case</a:t>
          </a:r>
        </a:p>
      </dgm:t>
    </dgm:pt>
    <dgm:pt modelId="{A590BD35-C2C4-41DF-A382-AE88801D5079}" type="parTrans" cxnId="{807FA107-D308-45F8-82AF-2EB40E3DC11E}">
      <dgm:prSet/>
      <dgm:spPr/>
      <dgm:t>
        <a:bodyPr/>
        <a:lstStyle/>
        <a:p>
          <a:pPr algn="ctr"/>
          <a:endParaRPr lang="en-US"/>
        </a:p>
      </dgm:t>
    </dgm:pt>
    <dgm:pt modelId="{21C80A98-F182-4464-8968-BDB446F00D0F}" type="sibTrans" cxnId="{807FA107-D308-45F8-82AF-2EB40E3DC11E}">
      <dgm:prSet/>
      <dgm:spPr/>
      <dgm:t>
        <a:bodyPr/>
        <a:lstStyle/>
        <a:p>
          <a:pPr algn="ctr"/>
          <a:endParaRPr lang="en-US"/>
        </a:p>
      </dgm:t>
    </dgm:pt>
    <dgm:pt modelId="{27D2BBBB-DC57-4FCB-8945-82AB59865C63}" type="pres">
      <dgm:prSet presAssocID="{210AC22B-D729-4467-BF46-42A148EA7FEF}" presName="hierChild1" presStyleCnt="0">
        <dgm:presLayoutVars>
          <dgm:chPref val="1"/>
          <dgm:dir/>
          <dgm:animOne val="branch"/>
          <dgm:animLvl val="lvl"/>
          <dgm:resizeHandles/>
        </dgm:presLayoutVars>
      </dgm:prSet>
      <dgm:spPr/>
    </dgm:pt>
    <dgm:pt modelId="{F5E8327F-5BA6-49D8-989E-9A7449918126}" type="pres">
      <dgm:prSet presAssocID="{5BB82E60-47D8-4FF6-8EF9-8C0E19BD11FC}" presName="hierRoot1" presStyleCnt="0"/>
      <dgm:spPr/>
    </dgm:pt>
    <dgm:pt modelId="{AE6994BE-AEBD-4AF9-91DF-0B61D3EE3EB5}" type="pres">
      <dgm:prSet presAssocID="{5BB82E60-47D8-4FF6-8EF9-8C0E19BD11FC}" presName="composite" presStyleCnt="0"/>
      <dgm:spPr/>
    </dgm:pt>
    <dgm:pt modelId="{62499126-392D-4FD5-AB6B-8E7C4C7D2691}" type="pres">
      <dgm:prSet presAssocID="{5BB82E60-47D8-4FF6-8EF9-8C0E19BD11FC}" presName="background" presStyleLbl="node0" presStyleIdx="0" presStyleCnt="1"/>
      <dgm:spPr/>
    </dgm:pt>
    <dgm:pt modelId="{234D2BB0-C6EA-4E5D-A8FB-22DA6D2C0545}" type="pres">
      <dgm:prSet presAssocID="{5BB82E60-47D8-4FF6-8EF9-8C0E19BD11FC}" presName="text" presStyleLbl="fgAcc0" presStyleIdx="0" presStyleCnt="1" custScaleX="597046" custLinFactY="-66715" custLinFactNeighborX="-10317" custLinFactNeighborY="-100000">
        <dgm:presLayoutVars>
          <dgm:chPref val="3"/>
        </dgm:presLayoutVars>
      </dgm:prSet>
      <dgm:spPr/>
    </dgm:pt>
    <dgm:pt modelId="{E6197C85-011B-43FE-9FD9-FB523FB12FA9}" type="pres">
      <dgm:prSet presAssocID="{5BB82E60-47D8-4FF6-8EF9-8C0E19BD11FC}" presName="hierChild2" presStyleCnt="0"/>
      <dgm:spPr/>
    </dgm:pt>
    <dgm:pt modelId="{AEF80A5E-FAB2-4251-959D-3DCE7E3FFAEB}" type="pres">
      <dgm:prSet presAssocID="{A590BD35-C2C4-41DF-A382-AE88801D5079}" presName="Name10" presStyleLbl="parChTrans1D2" presStyleIdx="0" presStyleCnt="5"/>
      <dgm:spPr/>
    </dgm:pt>
    <dgm:pt modelId="{2D716461-D3DF-4B73-BD3F-3F2639955419}" type="pres">
      <dgm:prSet presAssocID="{5430C14E-8F8B-4444-A3DD-785AB764CE88}" presName="hierRoot2" presStyleCnt="0"/>
      <dgm:spPr/>
    </dgm:pt>
    <dgm:pt modelId="{1DC65EC5-ACE1-40FA-8353-3C46637DB639}" type="pres">
      <dgm:prSet presAssocID="{5430C14E-8F8B-4444-A3DD-785AB764CE88}" presName="composite2" presStyleCnt="0"/>
      <dgm:spPr/>
    </dgm:pt>
    <dgm:pt modelId="{A67AE076-F537-4DAF-BAB5-2689EE123634}" type="pres">
      <dgm:prSet presAssocID="{5430C14E-8F8B-4444-A3DD-785AB764CE88}" presName="background2" presStyleLbl="node2" presStyleIdx="0" presStyleCnt="5"/>
      <dgm:spPr/>
    </dgm:pt>
    <dgm:pt modelId="{1E689133-F949-478D-ACD5-128216721A24}" type="pres">
      <dgm:prSet presAssocID="{5430C14E-8F8B-4444-A3DD-785AB764CE88}" presName="text2" presStyleLbl="fgAcc2" presStyleIdx="0" presStyleCnt="5" custScaleX="146772">
        <dgm:presLayoutVars>
          <dgm:chPref val="3"/>
        </dgm:presLayoutVars>
      </dgm:prSet>
      <dgm:spPr/>
    </dgm:pt>
    <dgm:pt modelId="{D784B4BE-CDDA-49CF-BFAB-14DA9C7B0B54}" type="pres">
      <dgm:prSet presAssocID="{5430C14E-8F8B-4444-A3DD-785AB764CE88}" presName="hierChild3" presStyleCnt="0"/>
      <dgm:spPr/>
    </dgm:pt>
    <dgm:pt modelId="{C8E694AD-CBEA-44BC-8A73-3C1B97D9CD8F}" type="pres">
      <dgm:prSet presAssocID="{776DE669-04C1-4E7F-8EE2-F6D28DDBD740}" presName="Name10" presStyleLbl="parChTrans1D2" presStyleIdx="1" presStyleCnt="5"/>
      <dgm:spPr/>
    </dgm:pt>
    <dgm:pt modelId="{88739127-FA01-46E3-9C86-B34CA7869066}" type="pres">
      <dgm:prSet presAssocID="{98AB983D-D044-4A7D-9222-4FE78B458FAC}" presName="hierRoot2" presStyleCnt="0"/>
      <dgm:spPr/>
    </dgm:pt>
    <dgm:pt modelId="{3D5029B9-B54A-4A50-9B2F-E7602984E992}" type="pres">
      <dgm:prSet presAssocID="{98AB983D-D044-4A7D-9222-4FE78B458FAC}" presName="composite2" presStyleCnt="0"/>
      <dgm:spPr/>
    </dgm:pt>
    <dgm:pt modelId="{B0AFA686-6D2D-4B2E-99BD-699F13B53A21}" type="pres">
      <dgm:prSet presAssocID="{98AB983D-D044-4A7D-9222-4FE78B458FAC}" presName="background2" presStyleLbl="node2" presStyleIdx="1" presStyleCnt="5"/>
      <dgm:spPr/>
    </dgm:pt>
    <dgm:pt modelId="{1B94A493-A299-4525-9416-08F6122DC79B}" type="pres">
      <dgm:prSet presAssocID="{98AB983D-D044-4A7D-9222-4FE78B458FAC}" presName="text2" presStyleLbl="fgAcc2" presStyleIdx="1" presStyleCnt="5" custScaleX="190021">
        <dgm:presLayoutVars>
          <dgm:chPref val="3"/>
        </dgm:presLayoutVars>
      </dgm:prSet>
      <dgm:spPr/>
    </dgm:pt>
    <dgm:pt modelId="{A9764E29-3378-482A-AE9E-82A773C035D1}" type="pres">
      <dgm:prSet presAssocID="{98AB983D-D044-4A7D-9222-4FE78B458FAC}" presName="hierChild3" presStyleCnt="0"/>
      <dgm:spPr/>
    </dgm:pt>
    <dgm:pt modelId="{4D194B70-23ED-4913-A52C-5423908888DB}" type="pres">
      <dgm:prSet presAssocID="{4CF635C5-6803-4A23-8BF1-84B58C820013}" presName="Name10" presStyleLbl="parChTrans1D2" presStyleIdx="2" presStyleCnt="5"/>
      <dgm:spPr/>
    </dgm:pt>
    <dgm:pt modelId="{4FE345D8-72AC-41EA-B35D-F720DBAD87A6}" type="pres">
      <dgm:prSet presAssocID="{3F0A0135-41D2-4154-963E-AEE61885600C}" presName="hierRoot2" presStyleCnt="0"/>
      <dgm:spPr/>
    </dgm:pt>
    <dgm:pt modelId="{389AB429-0F37-47B0-BC02-E9F1CF166860}" type="pres">
      <dgm:prSet presAssocID="{3F0A0135-41D2-4154-963E-AEE61885600C}" presName="composite2" presStyleCnt="0"/>
      <dgm:spPr/>
    </dgm:pt>
    <dgm:pt modelId="{EF7E5254-B5E4-4674-B2B0-DDDABA668B81}" type="pres">
      <dgm:prSet presAssocID="{3F0A0135-41D2-4154-963E-AEE61885600C}" presName="background2" presStyleLbl="node2" presStyleIdx="2" presStyleCnt="5"/>
      <dgm:spPr/>
    </dgm:pt>
    <dgm:pt modelId="{8E4ADF61-ECFC-4CEA-99C3-A1982F94AA7F}" type="pres">
      <dgm:prSet presAssocID="{3F0A0135-41D2-4154-963E-AEE61885600C}" presName="text2" presStyleLbl="fgAcc2" presStyleIdx="2" presStyleCnt="5" custScaleX="173065">
        <dgm:presLayoutVars>
          <dgm:chPref val="3"/>
        </dgm:presLayoutVars>
      </dgm:prSet>
      <dgm:spPr/>
    </dgm:pt>
    <dgm:pt modelId="{093C3E9F-3608-4AE9-853E-4FDB1BF49739}" type="pres">
      <dgm:prSet presAssocID="{3F0A0135-41D2-4154-963E-AEE61885600C}" presName="hierChild3" presStyleCnt="0"/>
      <dgm:spPr/>
    </dgm:pt>
    <dgm:pt modelId="{C10A6BB4-4524-4053-B646-51AB2B28BEE2}" type="pres">
      <dgm:prSet presAssocID="{D5652CFD-BAD3-4698-A0BE-80A977E90389}" presName="Name10" presStyleLbl="parChTrans1D2" presStyleIdx="3" presStyleCnt="5"/>
      <dgm:spPr/>
    </dgm:pt>
    <dgm:pt modelId="{6A6D25E7-3D84-4DED-8CF2-FC1FA58A20DD}" type="pres">
      <dgm:prSet presAssocID="{376828A1-3FAD-43DD-B54C-6228F0345BBA}" presName="hierRoot2" presStyleCnt="0"/>
      <dgm:spPr/>
    </dgm:pt>
    <dgm:pt modelId="{DAF2A880-E833-4693-8794-1AC7F17CEB45}" type="pres">
      <dgm:prSet presAssocID="{376828A1-3FAD-43DD-B54C-6228F0345BBA}" presName="composite2" presStyleCnt="0"/>
      <dgm:spPr/>
    </dgm:pt>
    <dgm:pt modelId="{552F4155-6BD7-45F2-A7FF-F5309D445AAD}" type="pres">
      <dgm:prSet presAssocID="{376828A1-3FAD-43DD-B54C-6228F0345BBA}" presName="background2" presStyleLbl="node2" presStyleIdx="3" presStyleCnt="5"/>
      <dgm:spPr/>
    </dgm:pt>
    <dgm:pt modelId="{47CBC70A-9013-465D-AA2F-557EDAC7016F}" type="pres">
      <dgm:prSet presAssocID="{376828A1-3FAD-43DD-B54C-6228F0345BBA}" presName="text2" presStyleLbl="fgAcc2" presStyleIdx="3" presStyleCnt="5" custScaleX="178101">
        <dgm:presLayoutVars>
          <dgm:chPref val="3"/>
        </dgm:presLayoutVars>
      </dgm:prSet>
      <dgm:spPr/>
    </dgm:pt>
    <dgm:pt modelId="{32E78CCE-969C-41AB-8DC4-B5B6CA609728}" type="pres">
      <dgm:prSet presAssocID="{376828A1-3FAD-43DD-B54C-6228F0345BBA}" presName="hierChild3" presStyleCnt="0"/>
      <dgm:spPr/>
    </dgm:pt>
    <dgm:pt modelId="{D544FB4A-AB65-49FF-A90D-219CEB64350A}" type="pres">
      <dgm:prSet presAssocID="{32FB220A-5687-48A9-B1F6-A0802A6D8686}" presName="Name10" presStyleLbl="parChTrans1D2" presStyleIdx="4" presStyleCnt="5"/>
      <dgm:spPr/>
    </dgm:pt>
    <dgm:pt modelId="{BB2A3798-B1CA-47D5-8EF7-2982F7C4E926}" type="pres">
      <dgm:prSet presAssocID="{D839B3C8-CA54-4374-9C7A-E696F007B55C}" presName="hierRoot2" presStyleCnt="0"/>
      <dgm:spPr/>
    </dgm:pt>
    <dgm:pt modelId="{7CB421A3-2F12-47B0-9008-1DADE0FA2A63}" type="pres">
      <dgm:prSet presAssocID="{D839B3C8-CA54-4374-9C7A-E696F007B55C}" presName="composite2" presStyleCnt="0"/>
      <dgm:spPr/>
    </dgm:pt>
    <dgm:pt modelId="{CAF7C46D-CCE5-4D7F-9AB2-8B7C3BA89DDC}" type="pres">
      <dgm:prSet presAssocID="{D839B3C8-CA54-4374-9C7A-E696F007B55C}" presName="background2" presStyleLbl="node2" presStyleIdx="4" presStyleCnt="5"/>
      <dgm:spPr/>
    </dgm:pt>
    <dgm:pt modelId="{864B5CFA-C495-40E2-817F-BF5A95F42E9D}" type="pres">
      <dgm:prSet presAssocID="{D839B3C8-CA54-4374-9C7A-E696F007B55C}" presName="text2" presStyleLbl="fgAcc2" presStyleIdx="4" presStyleCnt="5" custScaleX="196944">
        <dgm:presLayoutVars>
          <dgm:chPref val="3"/>
        </dgm:presLayoutVars>
      </dgm:prSet>
      <dgm:spPr/>
    </dgm:pt>
    <dgm:pt modelId="{4E543E78-C15B-4F82-AF1D-2619A0284236}" type="pres">
      <dgm:prSet presAssocID="{D839B3C8-CA54-4374-9C7A-E696F007B55C}" presName="hierChild3" presStyleCnt="0"/>
      <dgm:spPr/>
    </dgm:pt>
    <dgm:pt modelId="{F8632917-8446-4DE0-A8C1-61DF72C0F1D2}" type="pres">
      <dgm:prSet presAssocID="{A73B1CC2-4CF8-4AE0-976B-E00E77F18819}" presName="Name17" presStyleLbl="parChTrans1D3" presStyleIdx="0" presStyleCnt="2"/>
      <dgm:spPr/>
    </dgm:pt>
    <dgm:pt modelId="{E7F5C313-F874-4F90-A6EC-45A8FE887F3F}" type="pres">
      <dgm:prSet presAssocID="{8C7B818F-8CEE-4A51-A039-B2999AC69F4B}" presName="hierRoot3" presStyleCnt="0"/>
      <dgm:spPr/>
    </dgm:pt>
    <dgm:pt modelId="{45D5DE74-1459-45C0-88BE-BBE4F450D09D}" type="pres">
      <dgm:prSet presAssocID="{8C7B818F-8CEE-4A51-A039-B2999AC69F4B}" presName="composite3" presStyleCnt="0"/>
      <dgm:spPr/>
    </dgm:pt>
    <dgm:pt modelId="{5FFFF4F8-449D-48C2-A996-F6B4F9583B6C}" type="pres">
      <dgm:prSet presAssocID="{8C7B818F-8CEE-4A51-A039-B2999AC69F4B}" presName="background3" presStyleLbl="node3" presStyleIdx="0" presStyleCnt="2"/>
      <dgm:spPr/>
    </dgm:pt>
    <dgm:pt modelId="{A339435D-CD10-40CE-BCDB-0580153B4EA9}" type="pres">
      <dgm:prSet presAssocID="{8C7B818F-8CEE-4A51-A039-B2999AC69F4B}" presName="text3" presStyleLbl="fgAcc3" presStyleIdx="0" presStyleCnt="2" custScaleY="122619" custLinFactNeighborX="-23018" custLinFactNeighborY="73779">
        <dgm:presLayoutVars>
          <dgm:chPref val="3"/>
        </dgm:presLayoutVars>
      </dgm:prSet>
      <dgm:spPr/>
    </dgm:pt>
    <dgm:pt modelId="{A6D1342D-6D7E-4E49-9FB9-10D3BC454D24}" type="pres">
      <dgm:prSet presAssocID="{8C7B818F-8CEE-4A51-A039-B2999AC69F4B}" presName="hierChild4" presStyleCnt="0"/>
      <dgm:spPr/>
    </dgm:pt>
    <dgm:pt modelId="{1736B0E2-BC36-4AAD-AC44-2E0C1D5B72D7}" type="pres">
      <dgm:prSet presAssocID="{652D774C-6748-4282-83A9-5290F74EA44D}" presName="Name17" presStyleLbl="parChTrans1D3" presStyleIdx="1" presStyleCnt="2"/>
      <dgm:spPr/>
    </dgm:pt>
    <dgm:pt modelId="{99ADCB95-649C-4FD9-B1F5-A42AD65F2EF4}" type="pres">
      <dgm:prSet presAssocID="{108E9270-5A6A-468F-9392-306B9B531C79}" presName="hierRoot3" presStyleCnt="0"/>
      <dgm:spPr/>
    </dgm:pt>
    <dgm:pt modelId="{398B4E75-A33D-4830-875B-3F0EAF8C7F00}" type="pres">
      <dgm:prSet presAssocID="{108E9270-5A6A-468F-9392-306B9B531C79}" presName="composite3" presStyleCnt="0"/>
      <dgm:spPr/>
    </dgm:pt>
    <dgm:pt modelId="{874D4FA8-2CE9-455A-A371-D1221B9ACFD1}" type="pres">
      <dgm:prSet presAssocID="{108E9270-5A6A-468F-9392-306B9B531C79}" presName="background3" presStyleLbl="node3" presStyleIdx="1" presStyleCnt="2"/>
      <dgm:spPr/>
    </dgm:pt>
    <dgm:pt modelId="{D88D276B-EA2D-4518-9629-37068B59B9F3}" type="pres">
      <dgm:prSet presAssocID="{108E9270-5A6A-468F-9392-306B9B531C79}" presName="text3" presStyleLbl="fgAcc3" presStyleIdx="1" presStyleCnt="2" custLinFactNeighborX="-5680" custLinFactNeighborY="73779">
        <dgm:presLayoutVars>
          <dgm:chPref val="3"/>
        </dgm:presLayoutVars>
      </dgm:prSet>
      <dgm:spPr/>
    </dgm:pt>
    <dgm:pt modelId="{81D0DCC2-3AFE-4A94-AABE-65A679C20FBC}" type="pres">
      <dgm:prSet presAssocID="{108E9270-5A6A-468F-9392-306B9B531C79}" presName="hierChild4" presStyleCnt="0"/>
      <dgm:spPr/>
    </dgm:pt>
  </dgm:ptLst>
  <dgm:cxnLst>
    <dgm:cxn modelId="{E9F8F302-56ED-4B2A-899D-77F0F532C113}" srcId="{5BB82E60-47D8-4FF6-8EF9-8C0E19BD11FC}" destId="{3F0A0135-41D2-4154-963E-AEE61885600C}" srcOrd="2" destOrd="0" parTransId="{4CF635C5-6803-4A23-8BF1-84B58C820013}" sibTransId="{D9B95D5F-F02D-4363-B4E0-E52C719965CA}"/>
    <dgm:cxn modelId="{807FA107-D308-45F8-82AF-2EB40E3DC11E}" srcId="{5BB82E60-47D8-4FF6-8EF9-8C0E19BD11FC}" destId="{5430C14E-8F8B-4444-A3DD-785AB764CE88}" srcOrd="0" destOrd="0" parTransId="{A590BD35-C2C4-41DF-A382-AE88801D5079}" sibTransId="{21C80A98-F182-4464-8968-BDB446F00D0F}"/>
    <dgm:cxn modelId="{4CFEDE09-25F8-4F27-B692-39CD0D31E756}" type="presOf" srcId="{376828A1-3FAD-43DD-B54C-6228F0345BBA}" destId="{47CBC70A-9013-465D-AA2F-557EDAC7016F}" srcOrd="0" destOrd="0" presId="urn:microsoft.com/office/officeart/2005/8/layout/hierarchy1"/>
    <dgm:cxn modelId="{3B8E5D12-A58B-4F7F-84D3-907EDA753A51}" type="presOf" srcId="{A590BD35-C2C4-41DF-A382-AE88801D5079}" destId="{AEF80A5E-FAB2-4251-959D-3DCE7E3FFAEB}" srcOrd="0" destOrd="0" presId="urn:microsoft.com/office/officeart/2005/8/layout/hierarchy1"/>
    <dgm:cxn modelId="{E9C71813-7EB4-456B-92E4-C9411490A966}" type="presOf" srcId="{108E9270-5A6A-468F-9392-306B9B531C79}" destId="{D88D276B-EA2D-4518-9629-37068B59B9F3}" srcOrd="0" destOrd="0" presId="urn:microsoft.com/office/officeart/2005/8/layout/hierarchy1"/>
    <dgm:cxn modelId="{0CFADC31-DFF6-4D4E-BECA-3B1782E711A9}" type="presOf" srcId="{210AC22B-D729-4467-BF46-42A148EA7FEF}" destId="{27D2BBBB-DC57-4FCB-8945-82AB59865C63}" srcOrd="0" destOrd="0" presId="urn:microsoft.com/office/officeart/2005/8/layout/hierarchy1"/>
    <dgm:cxn modelId="{B9BB8333-61C5-40F0-8BF5-CB3B77D47BBA}" type="presOf" srcId="{98AB983D-D044-4A7D-9222-4FE78B458FAC}" destId="{1B94A493-A299-4525-9416-08F6122DC79B}" srcOrd="0" destOrd="0" presId="urn:microsoft.com/office/officeart/2005/8/layout/hierarchy1"/>
    <dgm:cxn modelId="{D8680242-073D-448D-91C9-25E080E554F3}" type="presOf" srcId="{4CF635C5-6803-4A23-8BF1-84B58C820013}" destId="{4D194B70-23ED-4913-A52C-5423908888DB}" srcOrd="0" destOrd="0" presId="urn:microsoft.com/office/officeart/2005/8/layout/hierarchy1"/>
    <dgm:cxn modelId="{1BEFAA78-0769-465A-9DE2-98D5B80DB85E}" type="presOf" srcId="{776DE669-04C1-4E7F-8EE2-F6D28DDBD740}" destId="{C8E694AD-CBEA-44BC-8A73-3C1B97D9CD8F}" srcOrd="0" destOrd="0" presId="urn:microsoft.com/office/officeart/2005/8/layout/hierarchy1"/>
    <dgm:cxn modelId="{4F2FA559-48DF-4B1B-908F-90C8C3ECEC99}" type="presOf" srcId="{8C7B818F-8CEE-4A51-A039-B2999AC69F4B}" destId="{A339435D-CD10-40CE-BCDB-0580153B4EA9}" srcOrd="0" destOrd="0" presId="urn:microsoft.com/office/officeart/2005/8/layout/hierarchy1"/>
    <dgm:cxn modelId="{53C25981-E42F-47CE-9A14-6B61B9201226}" type="presOf" srcId="{652D774C-6748-4282-83A9-5290F74EA44D}" destId="{1736B0E2-BC36-4AAD-AC44-2E0C1D5B72D7}" srcOrd="0" destOrd="0" presId="urn:microsoft.com/office/officeart/2005/8/layout/hierarchy1"/>
    <dgm:cxn modelId="{82F4D486-C470-4B2F-B2FB-F2AE2B13D1DB}" type="presOf" srcId="{A73B1CC2-4CF8-4AE0-976B-E00E77F18819}" destId="{F8632917-8446-4DE0-A8C1-61DF72C0F1D2}" srcOrd="0" destOrd="0" presId="urn:microsoft.com/office/officeart/2005/8/layout/hierarchy1"/>
    <dgm:cxn modelId="{95CE8187-C477-43FC-ABAE-FA1FD6F1354D}" srcId="{210AC22B-D729-4467-BF46-42A148EA7FEF}" destId="{5BB82E60-47D8-4FF6-8EF9-8C0E19BD11FC}" srcOrd="0" destOrd="0" parTransId="{9AE4E067-3834-422A-8A9D-7C8389C2CEBB}" sibTransId="{0304DF98-0A52-43B8-ADB8-6153D22D3496}"/>
    <dgm:cxn modelId="{63960D8A-07D5-43B7-96CB-5254327A2EBF}" srcId="{5BB82E60-47D8-4FF6-8EF9-8C0E19BD11FC}" destId="{98AB983D-D044-4A7D-9222-4FE78B458FAC}" srcOrd="1" destOrd="0" parTransId="{776DE669-04C1-4E7F-8EE2-F6D28DDBD740}" sibTransId="{B056A81F-EFFF-44EB-8706-7CCA11AD8329}"/>
    <dgm:cxn modelId="{C754BE90-33B2-41E5-AECB-6A8C474066C6}" type="presOf" srcId="{3F0A0135-41D2-4154-963E-AEE61885600C}" destId="{8E4ADF61-ECFC-4CEA-99C3-A1982F94AA7F}" srcOrd="0" destOrd="0" presId="urn:microsoft.com/office/officeart/2005/8/layout/hierarchy1"/>
    <dgm:cxn modelId="{CF510D97-FB83-45A1-B706-BDBEA896B066}" srcId="{5BB82E60-47D8-4FF6-8EF9-8C0E19BD11FC}" destId="{D839B3C8-CA54-4374-9C7A-E696F007B55C}" srcOrd="4" destOrd="0" parTransId="{32FB220A-5687-48A9-B1F6-A0802A6D8686}" sibTransId="{15373FBD-BC4B-4B34-AF2D-649BADA49827}"/>
    <dgm:cxn modelId="{20821897-6911-4B6B-94D1-6D9EAA1C5398}" srcId="{D839B3C8-CA54-4374-9C7A-E696F007B55C}" destId="{108E9270-5A6A-468F-9392-306B9B531C79}" srcOrd="1" destOrd="0" parTransId="{652D774C-6748-4282-83A9-5290F74EA44D}" sibTransId="{E5C7447C-ADC1-4570-B4E7-CF92A6393E23}"/>
    <dgm:cxn modelId="{6DE0FC9A-8865-47A0-8A75-48C9C0C19654}" type="presOf" srcId="{D839B3C8-CA54-4374-9C7A-E696F007B55C}" destId="{864B5CFA-C495-40E2-817F-BF5A95F42E9D}" srcOrd="0" destOrd="0" presId="urn:microsoft.com/office/officeart/2005/8/layout/hierarchy1"/>
    <dgm:cxn modelId="{9E4D0FB7-EDBA-414C-A635-8726A9178AAD}" type="presOf" srcId="{D5652CFD-BAD3-4698-A0BE-80A977E90389}" destId="{C10A6BB4-4524-4053-B646-51AB2B28BEE2}" srcOrd="0" destOrd="0" presId="urn:microsoft.com/office/officeart/2005/8/layout/hierarchy1"/>
    <dgm:cxn modelId="{8C2849B8-FFE2-48C1-A467-D1F165083C33}" type="presOf" srcId="{32FB220A-5687-48A9-B1F6-A0802A6D8686}" destId="{D544FB4A-AB65-49FF-A90D-219CEB64350A}" srcOrd="0" destOrd="0" presId="urn:microsoft.com/office/officeart/2005/8/layout/hierarchy1"/>
    <dgm:cxn modelId="{C1FCA5CE-892C-4F4C-9BD7-6E64E050B0AF}" srcId="{D839B3C8-CA54-4374-9C7A-E696F007B55C}" destId="{8C7B818F-8CEE-4A51-A039-B2999AC69F4B}" srcOrd="0" destOrd="0" parTransId="{A73B1CC2-4CF8-4AE0-976B-E00E77F18819}" sibTransId="{DFD683BC-1100-4121-87B3-DB9066079706}"/>
    <dgm:cxn modelId="{E55BCBCE-8249-42B2-B6E5-FE82C5D5FC44}" type="presOf" srcId="{5BB82E60-47D8-4FF6-8EF9-8C0E19BD11FC}" destId="{234D2BB0-C6EA-4E5D-A8FB-22DA6D2C0545}" srcOrd="0" destOrd="0" presId="urn:microsoft.com/office/officeart/2005/8/layout/hierarchy1"/>
    <dgm:cxn modelId="{ADB943DA-85F0-436B-833A-CD7C20952720}" srcId="{5BB82E60-47D8-4FF6-8EF9-8C0E19BD11FC}" destId="{376828A1-3FAD-43DD-B54C-6228F0345BBA}" srcOrd="3" destOrd="0" parTransId="{D5652CFD-BAD3-4698-A0BE-80A977E90389}" sibTransId="{A93A93E0-6A71-4755-8DE5-069E7BCA374B}"/>
    <dgm:cxn modelId="{E3F61CEA-5013-4710-A8F3-BAF409A4EA17}" type="presOf" srcId="{5430C14E-8F8B-4444-A3DD-785AB764CE88}" destId="{1E689133-F949-478D-ACD5-128216721A24}" srcOrd="0" destOrd="0" presId="urn:microsoft.com/office/officeart/2005/8/layout/hierarchy1"/>
    <dgm:cxn modelId="{93245691-7484-4322-83E6-3C5EB951909D}" type="presParOf" srcId="{27D2BBBB-DC57-4FCB-8945-82AB59865C63}" destId="{F5E8327F-5BA6-49D8-989E-9A7449918126}" srcOrd="0" destOrd="0" presId="urn:microsoft.com/office/officeart/2005/8/layout/hierarchy1"/>
    <dgm:cxn modelId="{F6E5B257-1383-428C-9E0A-51F7ED1AADE9}" type="presParOf" srcId="{F5E8327F-5BA6-49D8-989E-9A7449918126}" destId="{AE6994BE-AEBD-4AF9-91DF-0B61D3EE3EB5}" srcOrd="0" destOrd="0" presId="urn:microsoft.com/office/officeart/2005/8/layout/hierarchy1"/>
    <dgm:cxn modelId="{DA4B7CFE-3378-4682-9886-A4D9F0687A61}" type="presParOf" srcId="{AE6994BE-AEBD-4AF9-91DF-0B61D3EE3EB5}" destId="{62499126-392D-4FD5-AB6B-8E7C4C7D2691}" srcOrd="0" destOrd="0" presId="urn:microsoft.com/office/officeart/2005/8/layout/hierarchy1"/>
    <dgm:cxn modelId="{978B9E84-301D-4904-AAB3-ED990FB3434F}" type="presParOf" srcId="{AE6994BE-AEBD-4AF9-91DF-0B61D3EE3EB5}" destId="{234D2BB0-C6EA-4E5D-A8FB-22DA6D2C0545}" srcOrd="1" destOrd="0" presId="urn:microsoft.com/office/officeart/2005/8/layout/hierarchy1"/>
    <dgm:cxn modelId="{EE25B556-9C5B-4E8D-BCFD-0576CAF3C390}" type="presParOf" srcId="{F5E8327F-5BA6-49D8-989E-9A7449918126}" destId="{E6197C85-011B-43FE-9FD9-FB523FB12FA9}" srcOrd="1" destOrd="0" presId="urn:microsoft.com/office/officeart/2005/8/layout/hierarchy1"/>
    <dgm:cxn modelId="{B64CB0A8-EB6F-460C-88F1-3233124A6611}" type="presParOf" srcId="{E6197C85-011B-43FE-9FD9-FB523FB12FA9}" destId="{AEF80A5E-FAB2-4251-959D-3DCE7E3FFAEB}" srcOrd="0" destOrd="0" presId="urn:microsoft.com/office/officeart/2005/8/layout/hierarchy1"/>
    <dgm:cxn modelId="{57F481B4-767E-4F30-8C06-363B251F67A6}" type="presParOf" srcId="{E6197C85-011B-43FE-9FD9-FB523FB12FA9}" destId="{2D716461-D3DF-4B73-BD3F-3F2639955419}" srcOrd="1" destOrd="0" presId="urn:microsoft.com/office/officeart/2005/8/layout/hierarchy1"/>
    <dgm:cxn modelId="{D6F6EFB9-3EF2-40DF-BF64-F6EF67D96E5F}" type="presParOf" srcId="{2D716461-D3DF-4B73-BD3F-3F2639955419}" destId="{1DC65EC5-ACE1-40FA-8353-3C46637DB639}" srcOrd="0" destOrd="0" presId="urn:microsoft.com/office/officeart/2005/8/layout/hierarchy1"/>
    <dgm:cxn modelId="{8FB0B5AB-1973-420A-B077-AE8F6B53A27C}" type="presParOf" srcId="{1DC65EC5-ACE1-40FA-8353-3C46637DB639}" destId="{A67AE076-F537-4DAF-BAB5-2689EE123634}" srcOrd="0" destOrd="0" presId="urn:microsoft.com/office/officeart/2005/8/layout/hierarchy1"/>
    <dgm:cxn modelId="{5BFF325E-941C-4FBB-A602-9F2D00B30186}" type="presParOf" srcId="{1DC65EC5-ACE1-40FA-8353-3C46637DB639}" destId="{1E689133-F949-478D-ACD5-128216721A24}" srcOrd="1" destOrd="0" presId="urn:microsoft.com/office/officeart/2005/8/layout/hierarchy1"/>
    <dgm:cxn modelId="{CC5B5F9A-922F-4E5B-82CB-3AC281E499EB}" type="presParOf" srcId="{2D716461-D3DF-4B73-BD3F-3F2639955419}" destId="{D784B4BE-CDDA-49CF-BFAB-14DA9C7B0B54}" srcOrd="1" destOrd="0" presId="urn:microsoft.com/office/officeart/2005/8/layout/hierarchy1"/>
    <dgm:cxn modelId="{46633ED4-9E37-4B42-B71D-032E50C59359}" type="presParOf" srcId="{E6197C85-011B-43FE-9FD9-FB523FB12FA9}" destId="{C8E694AD-CBEA-44BC-8A73-3C1B97D9CD8F}" srcOrd="2" destOrd="0" presId="urn:microsoft.com/office/officeart/2005/8/layout/hierarchy1"/>
    <dgm:cxn modelId="{115C50E1-5AEF-4238-84FE-E8596FC2221B}" type="presParOf" srcId="{E6197C85-011B-43FE-9FD9-FB523FB12FA9}" destId="{88739127-FA01-46E3-9C86-B34CA7869066}" srcOrd="3" destOrd="0" presId="urn:microsoft.com/office/officeart/2005/8/layout/hierarchy1"/>
    <dgm:cxn modelId="{B4354172-8E9E-4D1C-BFD6-FFB96677A885}" type="presParOf" srcId="{88739127-FA01-46E3-9C86-B34CA7869066}" destId="{3D5029B9-B54A-4A50-9B2F-E7602984E992}" srcOrd="0" destOrd="0" presId="urn:microsoft.com/office/officeart/2005/8/layout/hierarchy1"/>
    <dgm:cxn modelId="{C0A27BC6-AC1C-48BC-84B7-B0DC381C30FC}" type="presParOf" srcId="{3D5029B9-B54A-4A50-9B2F-E7602984E992}" destId="{B0AFA686-6D2D-4B2E-99BD-699F13B53A21}" srcOrd="0" destOrd="0" presId="urn:microsoft.com/office/officeart/2005/8/layout/hierarchy1"/>
    <dgm:cxn modelId="{3D0EE3D6-A963-4193-AD3F-734A9B86A076}" type="presParOf" srcId="{3D5029B9-B54A-4A50-9B2F-E7602984E992}" destId="{1B94A493-A299-4525-9416-08F6122DC79B}" srcOrd="1" destOrd="0" presId="urn:microsoft.com/office/officeart/2005/8/layout/hierarchy1"/>
    <dgm:cxn modelId="{CCF7C877-1EBD-464E-B020-BB2BCDA2AC04}" type="presParOf" srcId="{88739127-FA01-46E3-9C86-B34CA7869066}" destId="{A9764E29-3378-482A-AE9E-82A773C035D1}" srcOrd="1" destOrd="0" presId="urn:microsoft.com/office/officeart/2005/8/layout/hierarchy1"/>
    <dgm:cxn modelId="{EC88C0B0-5ADC-48C1-9177-CF70D9642BC3}" type="presParOf" srcId="{E6197C85-011B-43FE-9FD9-FB523FB12FA9}" destId="{4D194B70-23ED-4913-A52C-5423908888DB}" srcOrd="4" destOrd="0" presId="urn:microsoft.com/office/officeart/2005/8/layout/hierarchy1"/>
    <dgm:cxn modelId="{29288044-3110-4DF1-9C61-9A896CD3B5E7}" type="presParOf" srcId="{E6197C85-011B-43FE-9FD9-FB523FB12FA9}" destId="{4FE345D8-72AC-41EA-B35D-F720DBAD87A6}" srcOrd="5" destOrd="0" presId="urn:microsoft.com/office/officeart/2005/8/layout/hierarchy1"/>
    <dgm:cxn modelId="{7D493399-40D8-4B0B-B161-75BF8B876ED3}" type="presParOf" srcId="{4FE345D8-72AC-41EA-B35D-F720DBAD87A6}" destId="{389AB429-0F37-47B0-BC02-E9F1CF166860}" srcOrd="0" destOrd="0" presId="urn:microsoft.com/office/officeart/2005/8/layout/hierarchy1"/>
    <dgm:cxn modelId="{777B6595-20ED-4E78-B27F-A497F8D00122}" type="presParOf" srcId="{389AB429-0F37-47B0-BC02-E9F1CF166860}" destId="{EF7E5254-B5E4-4674-B2B0-DDDABA668B81}" srcOrd="0" destOrd="0" presId="urn:microsoft.com/office/officeart/2005/8/layout/hierarchy1"/>
    <dgm:cxn modelId="{44E0021C-7B28-4822-A641-7411018EC462}" type="presParOf" srcId="{389AB429-0F37-47B0-BC02-E9F1CF166860}" destId="{8E4ADF61-ECFC-4CEA-99C3-A1982F94AA7F}" srcOrd="1" destOrd="0" presId="urn:microsoft.com/office/officeart/2005/8/layout/hierarchy1"/>
    <dgm:cxn modelId="{AAC10702-9326-46AF-963A-821AFF5749D8}" type="presParOf" srcId="{4FE345D8-72AC-41EA-B35D-F720DBAD87A6}" destId="{093C3E9F-3608-4AE9-853E-4FDB1BF49739}" srcOrd="1" destOrd="0" presId="urn:microsoft.com/office/officeart/2005/8/layout/hierarchy1"/>
    <dgm:cxn modelId="{EF9262AA-87E0-4B75-9B46-ECCD561530D2}" type="presParOf" srcId="{E6197C85-011B-43FE-9FD9-FB523FB12FA9}" destId="{C10A6BB4-4524-4053-B646-51AB2B28BEE2}" srcOrd="6" destOrd="0" presId="urn:microsoft.com/office/officeart/2005/8/layout/hierarchy1"/>
    <dgm:cxn modelId="{9E7758A9-A3B5-4592-8414-D773E15F48FB}" type="presParOf" srcId="{E6197C85-011B-43FE-9FD9-FB523FB12FA9}" destId="{6A6D25E7-3D84-4DED-8CF2-FC1FA58A20DD}" srcOrd="7" destOrd="0" presId="urn:microsoft.com/office/officeart/2005/8/layout/hierarchy1"/>
    <dgm:cxn modelId="{F2BE6575-8B1F-4217-9D28-95270CD21E35}" type="presParOf" srcId="{6A6D25E7-3D84-4DED-8CF2-FC1FA58A20DD}" destId="{DAF2A880-E833-4693-8794-1AC7F17CEB45}" srcOrd="0" destOrd="0" presId="urn:microsoft.com/office/officeart/2005/8/layout/hierarchy1"/>
    <dgm:cxn modelId="{CAA43A82-CD89-4B85-BB26-EBFD2F990C04}" type="presParOf" srcId="{DAF2A880-E833-4693-8794-1AC7F17CEB45}" destId="{552F4155-6BD7-45F2-A7FF-F5309D445AAD}" srcOrd="0" destOrd="0" presId="urn:microsoft.com/office/officeart/2005/8/layout/hierarchy1"/>
    <dgm:cxn modelId="{4A566FA6-CB0D-412E-B215-35DD97476367}" type="presParOf" srcId="{DAF2A880-E833-4693-8794-1AC7F17CEB45}" destId="{47CBC70A-9013-465D-AA2F-557EDAC7016F}" srcOrd="1" destOrd="0" presId="urn:microsoft.com/office/officeart/2005/8/layout/hierarchy1"/>
    <dgm:cxn modelId="{D5ADD2D4-02D5-47D4-8CB3-4C897582C098}" type="presParOf" srcId="{6A6D25E7-3D84-4DED-8CF2-FC1FA58A20DD}" destId="{32E78CCE-969C-41AB-8DC4-B5B6CA609728}" srcOrd="1" destOrd="0" presId="urn:microsoft.com/office/officeart/2005/8/layout/hierarchy1"/>
    <dgm:cxn modelId="{D28B1FED-E6EC-4A29-9374-407C9703F137}" type="presParOf" srcId="{E6197C85-011B-43FE-9FD9-FB523FB12FA9}" destId="{D544FB4A-AB65-49FF-A90D-219CEB64350A}" srcOrd="8" destOrd="0" presId="urn:microsoft.com/office/officeart/2005/8/layout/hierarchy1"/>
    <dgm:cxn modelId="{6FD9F60D-2BA6-4583-915C-4BB8505B529F}" type="presParOf" srcId="{E6197C85-011B-43FE-9FD9-FB523FB12FA9}" destId="{BB2A3798-B1CA-47D5-8EF7-2982F7C4E926}" srcOrd="9" destOrd="0" presId="urn:microsoft.com/office/officeart/2005/8/layout/hierarchy1"/>
    <dgm:cxn modelId="{314E701B-928E-4664-99A9-51BA4346B430}" type="presParOf" srcId="{BB2A3798-B1CA-47D5-8EF7-2982F7C4E926}" destId="{7CB421A3-2F12-47B0-9008-1DADE0FA2A63}" srcOrd="0" destOrd="0" presId="urn:microsoft.com/office/officeart/2005/8/layout/hierarchy1"/>
    <dgm:cxn modelId="{DEAF8E48-7B30-4148-8A43-7622E3AC99ED}" type="presParOf" srcId="{7CB421A3-2F12-47B0-9008-1DADE0FA2A63}" destId="{CAF7C46D-CCE5-4D7F-9AB2-8B7C3BA89DDC}" srcOrd="0" destOrd="0" presId="urn:microsoft.com/office/officeart/2005/8/layout/hierarchy1"/>
    <dgm:cxn modelId="{78312FEC-1C86-4146-868C-72D5211287BD}" type="presParOf" srcId="{7CB421A3-2F12-47B0-9008-1DADE0FA2A63}" destId="{864B5CFA-C495-40E2-817F-BF5A95F42E9D}" srcOrd="1" destOrd="0" presId="urn:microsoft.com/office/officeart/2005/8/layout/hierarchy1"/>
    <dgm:cxn modelId="{5DC4F473-E08E-4B89-80AA-8C55833F9B0B}" type="presParOf" srcId="{BB2A3798-B1CA-47D5-8EF7-2982F7C4E926}" destId="{4E543E78-C15B-4F82-AF1D-2619A0284236}" srcOrd="1" destOrd="0" presId="urn:microsoft.com/office/officeart/2005/8/layout/hierarchy1"/>
    <dgm:cxn modelId="{55197082-C873-4D58-A157-71D6289AEBF6}" type="presParOf" srcId="{4E543E78-C15B-4F82-AF1D-2619A0284236}" destId="{F8632917-8446-4DE0-A8C1-61DF72C0F1D2}" srcOrd="0" destOrd="0" presId="urn:microsoft.com/office/officeart/2005/8/layout/hierarchy1"/>
    <dgm:cxn modelId="{5E7C59D3-C5FE-4E69-9CDB-BFF34A488CF0}" type="presParOf" srcId="{4E543E78-C15B-4F82-AF1D-2619A0284236}" destId="{E7F5C313-F874-4F90-A6EC-45A8FE887F3F}" srcOrd="1" destOrd="0" presId="urn:microsoft.com/office/officeart/2005/8/layout/hierarchy1"/>
    <dgm:cxn modelId="{DD180191-30BB-4DE1-88FA-3AA02A641A84}" type="presParOf" srcId="{E7F5C313-F874-4F90-A6EC-45A8FE887F3F}" destId="{45D5DE74-1459-45C0-88BE-BBE4F450D09D}" srcOrd="0" destOrd="0" presId="urn:microsoft.com/office/officeart/2005/8/layout/hierarchy1"/>
    <dgm:cxn modelId="{F6496F26-830E-4B20-BE6D-AD97AE0A04E8}" type="presParOf" srcId="{45D5DE74-1459-45C0-88BE-BBE4F450D09D}" destId="{5FFFF4F8-449D-48C2-A996-F6B4F9583B6C}" srcOrd="0" destOrd="0" presId="urn:microsoft.com/office/officeart/2005/8/layout/hierarchy1"/>
    <dgm:cxn modelId="{84459530-B00E-4748-A676-02181F9894F6}" type="presParOf" srcId="{45D5DE74-1459-45C0-88BE-BBE4F450D09D}" destId="{A339435D-CD10-40CE-BCDB-0580153B4EA9}" srcOrd="1" destOrd="0" presId="urn:microsoft.com/office/officeart/2005/8/layout/hierarchy1"/>
    <dgm:cxn modelId="{6743582A-33A3-4B8B-8D7A-9F4D138C86C8}" type="presParOf" srcId="{E7F5C313-F874-4F90-A6EC-45A8FE887F3F}" destId="{A6D1342D-6D7E-4E49-9FB9-10D3BC454D24}" srcOrd="1" destOrd="0" presId="urn:microsoft.com/office/officeart/2005/8/layout/hierarchy1"/>
    <dgm:cxn modelId="{F8AB46D3-400F-41EA-8050-C697E53C4C3B}" type="presParOf" srcId="{4E543E78-C15B-4F82-AF1D-2619A0284236}" destId="{1736B0E2-BC36-4AAD-AC44-2E0C1D5B72D7}" srcOrd="2" destOrd="0" presId="urn:microsoft.com/office/officeart/2005/8/layout/hierarchy1"/>
    <dgm:cxn modelId="{FF169690-F182-49F8-B29B-D2C91DE7DD07}" type="presParOf" srcId="{4E543E78-C15B-4F82-AF1D-2619A0284236}" destId="{99ADCB95-649C-4FD9-B1F5-A42AD65F2EF4}" srcOrd="3" destOrd="0" presId="urn:microsoft.com/office/officeart/2005/8/layout/hierarchy1"/>
    <dgm:cxn modelId="{62ED4855-F8D6-4432-8CFE-8F5DE8747835}" type="presParOf" srcId="{99ADCB95-649C-4FD9-B1F5-A42AD65F2EF4}" destId="{398B4E75-A33D-4830-875B-3F0EAF8C7F00}" srcOrd="0" destOrd="0" presId="urn:microsoft.com/office/officeart/2005/8/layout/hierarchy1"/>
    <dgm:cxn modelId="{6ED8048E-E49D-4F11-8AFF-0BE7ADEF2333}" type="presParOf" srcId="{398B4E75-A33D-4830-875B-3F0EAF8C7F00}" destId="{874D4FA8-2CE9-455A-A371-D1221B9ACFD1}" srcOrd="0" destOrd="0" presId="urn:microsoft.com/office/officeart/2005/8/layout/hierarchy1"/>
    <dgm:cxn modelId="{49E8E6B9-2F9C-488B-B894-41C0C291DAD3}" type="presParOf" srcId="{398B4E75-A33D-4830-875B-3F0EAF8C7F00}" destId="{D88D276B-EA2D-4518-9629-37068B59B9F3}" srcOrd="1" destOrd="0" presId="urn:microsoft.com/office/officeart/2005/8/layout/hierarchy1"/>
    <dgm:cxn modelId="{D9119FB7-757E-4E5C-922A-7F42DC6A4C2D}" type="presParOf" srcId="{99ADCB95-649C-4FD9-B1F5-A42AD65F2EF4}" destId="{81D0DCC2-3AFE-4A94-AABE-65A679C20FB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A5C01E-8EDE-4D65-A56B-BB7B39CEA6ED}"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n-US"/>
        </a:p>
      </dgm:t>
    </dgm:pt>
    <dgm:pt modelId="{E1D12476-D70C-4996-9518-F2EE70066650}">
      <dgm:prSet phldrT="[Text]"/>
      <dgm:spPr/>
      <dgm:t>
        <a:bodyPr/>
        <a:lstStyle/>
        <a:p>
          <a:r>
            <a:rPr lang="en-US" dirty="0"/>
            <a:t>Wall footing </a:t>
          </a:r>
        </a:p>
      </dgm:t>
    </dgm:pt>
    <dgm:pt modelId="{7C710B9C-5BA4-4383-AA2A-57CC1A15D9E2}" type="parTrans" cxnId="{CEA36757-8D23-4C7D-A283-4182CBC565AA}">
      <dgm:prSet/>
      <dgm:spPr/>
      <dgm:t>
        <a:bodyPr/>
        <a:lstStyle/>
        <a:p>
          <a:endParaRPr lang="en-US"/>
        </a:p>
      </dgm:t>
    </dgm:pt>
    <dgm:pt modelId="{C44BCFE6-1F3C-490B-9EB0-6FC2735C82CD}" type="sibTrans" cxnId="{CEA36757-8D23-4C7D-A283-4182CBC565AA}">
      <dgm:prSet/>
      <dgm:spPr/>
      <dgm:t>
        <a:bodyPr/>
        <a:lstStyle/>
        <a:p>
          <a:endParaRPr lang="en-US"/>
        </a:p>
      </dgm:t>
    </dgm:pt>
    <dgm:pt modelId="{E0803F46-D760-4D75-9515-E9D4A4143975}">
      <dgm:prSet phldrT="[Text]"/>
      <dgm:spPr/>
      <dgm:t>
        <a:bodyPr/>
        <a:lstStyle/>
        <a:p>
          <a:r>
            <a:rPr lang="en-US" dirty="0"/>
            <a:t>Isolated footing </a:t>
          </a:r>
        </a:p>
      </dgm:t>
    </dgm:pt>
    <dgm:pt modelId="{9049B93C-D5EC-466F-B72F-FC44E402DB78}" type="parTrans" cxnId="{624A638C-CD8A-4A68-9543-3DED64DF73B9}">
      <dgm:prSet/>
      <dgm:spPr/>
      <dgm:t>
        <a:bodyPr/>
        <a:lstStyle/>
        <a:p>
          <a:endParaRPr lang="en-US"/>
        </a:p>
      </dgm:t>
    </dgm:pt>
    <dgm:pt modelId="{5DFA3B0F-67E4-4371-A335-3B4C0DC42BCB}" type="sibTrans" cxnId="{624A638C-CD8A-4A68-9543-3DED64DF73B9}">
      <dgm:prSet/>
      <dgm:spPr/>
      <dgm:t>
        <a:bodyPr/>
        <a:lstStyle/>
        <a:p>
          <a:endParaRPr lang="en-US"/>
        </a:p>
      </dgm:t>
    </dgm:pt>
    <dgm:pt modelId="{68E64102-4A5B-4E86-9ECC-D82C705149C0}" type="pres">
      <dgm:prSet presAssocID="{DBA5C01E-8EDE-4D65-A56B-BB7B39CEA6ED}" presName="compositeShape" presStyleCnt="0">
        <dgm:presLayoutVars>
          <dgm:chMax val="2"/>
          <dgm:dir/>
          <dgm:resizeHandles val="exact"/>
        </dgm:presLayoutVars>
      </dgm:prSet>
      <dgm:spPr/>
    </dgm:pt>
    <dgm:pt modelId="{36E23FE2-7B5C-4CA9-A0FA-2BF7257ED9EF}" type="pres">
      <dgm:prSet presAssocID="{DBA5C01E-8EDE-4D65-A56B-BB7B39CEA6ED}" presName="ribbon" presStyleLbl="node1" presStyleIdx="0" presStyleCnt="1"/>
      <dgm:spPr/>
    </dgm:pt>
    <dgm:pt modelId="{F556BAD4-5534-4D0D-97F7-F524C2DB7BD6}" type="pres">
      <dgm:prSet presAssocID="{DBA5C01E-8EDE-4D65-A56B-BB7B39CEA6ED}" presName="leftArrowText" presStyleLbl="node1" presStyleIdx="0" presStyleCnt="1">
        <dgm:presLayoutVars>
          <dgm:chMax val="0"/>
          <dgm:bulletEnabled val="1"/>
        </dgm:presLayoutVars>
      </dgm:prSet>
      <dgm:spPr/>
    </dgm:pt>
    <dgm:pt modelId="{00D6517C-E736-4033-A741-3598340E5E2B}" type="pres">
      <dgm:prSet presAssocID="{DBA5C01E-8EDE-4D65-A56B-BB7B39CEA6ED}" presName="rightArrowText" presStyleLbl="node1" presStyleIdx="0" presStyleCnt="1">
        <dgm:presLayoutVars>
          <dgm:chMax val="0"/>
          <dgm:bulletEnabled val="1"/>
        </dgm:presLayoutVars>
      </dgm:prSet>
      <dgm:spPr/>
    </dgm:pt>
  </dgm:ptLst>
  <dgm:cxnLst>
    <dgm:cxn modelId="{CEA36757-8D23-4C7D-A283-4182CBC565AA}" srcId="{DBA5C01E-8EDE-4D65-A56B-BB7B39CEA6ED}" destId="{E1D12476-D70C-4996-9518-F2EE70066650}" srcOrd="0" destOrd="0" parTransId="{7C710B9C-5BA4-4383-AA2A-57CC1A15D9E2}" sibTransId="{C44BCFE6-1F3C-490B-9EB0-6FC2735C82CD}"/>
    <dgm:cxn modelId="{66696C87-173E-4C38-9484-9FC12256E99D}" type="presOf" srcId="{E1D12476-D70C-4996-9518-F2EE70066650}" destId="{F556BAD4-5534-4D0D-97F7-F524C2DB7BD6}" srcOrd="0" destOrd="0" presId="urn:microsoft.com/office/officeart/2005/8/layout/arrow6"/>
    <dgm:cxn modelId="{624A638C-CD8A-4A68-9543-3DED64DF73B9}" srcId="{DBA5C01E-8EDE-4D65-A56B-BB7B39CEA6ED}" destId="{E0803F46-D760-4D75-9515-E9D4A4143975}" srcOrd="1" destOrd="0" parTransId="{9049B93C-D5EC-466F-B72F-FC44E402DB78}" sibTransId="{5DFA3B0F-67E4-4371-A335-3B4C0DC42BCB}"/>
    <dgm:cxn modelId="{69EB7498-C998-4AC7-AB31-9D469F27DFD5}" type="presOf" srcId="{E0803F46-D760-4D75-9515-E9D4A4143975}" destId="{00D6517C-E736-4033-A741-3598340E5E2B}" srcOrd="0" destOrd="0" presId="urn:microsoft.com/office/officeart/2005/8/layout/arrow6"/>
    <dgm:cxn modelId="{F96413C4-1351-436F-85A8-BB80ECF02CFE}" type="presOf" srcId="{DBA5C01E-8EDE-4D65-A56B-BB7B39CEA6ED}" destId="{68E64102-4A5B-4E86-9ECC-D82C705149C0}" srcOrd="0" destOrd="0" presId="urn:microsoft.com/office/officeart/2005/8/layout/arrow6"/>
    <dgm:cxn modelId="{38BB692E-113B-487C-BC8E-19CA53DAA171}" type="presParOf" srcId="{68E64102-4A5B-4E86-9ECC-D82C705149C0}" destId="{36E23FE2-7B5C-4CA9-A0FA-2BF7257ED9EF}" srcOrd="0" destOrd="0" presId="urn:microsoft.com/office/officeart/2005/8/layout/arrow6"/>
    <dgm:cxn modelId="{9A058671-5E7C-418B-BA61-D244291FA286}" type="presParOf" srcId="{68E64102-4A5B-4E86-9ECC-D82C705149C0}" destId="{F556BAD4-5534-4D0D-97F7-F524C2DB7BD6}" srcOrd="1" destOrd="0" presId="urn:microsoft.com/office/officeart/2005/8/layout/arrow6"/>
    <dgm:cxn modelId="{A018308B-B01E-40C6-BF89-1CA611A902F4}" type="presParOf" srcId="{68E64102-4A5B-4E86-9ECC-D82C705149C0}" destId="{00D6517C-E736-4033-A741-3598340E5E2B}"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DE2CF3F-1A1F-4361-9787-A19A4591B302}"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344CBFAD-5241-4D30-A154-4D3A38E34A0F}">
      <dgm:prSet/>
      <dgm:spPr/>
      <dgm:t>
        <a:bodyPr/>
        <a:lstStyle/>
        <a:p>
          <a:pPr rtl="0"/>
          <a:endParaRPr lang="en-US" dirty="0">
            <a:latin typeface="Times New Roman" pitchFamily="18" charset="0"/>
            <a:cs typeface="Times New Roman" pitchFamily="18" charset="0"/>
          </a:endParaRPr>
        </a:p>
      </dgm:t>
    </dgm:pt>
    <dgm:pt modelId="{1388F8F0-B122-4B15-A040-3D63658278BA}" type="parTrans" cxnId="{03299EC8-547C-4144-800A-02FAABACF419}">
      <dgm:prSet/>
      <dgm:spPr/>
      <dgm:t>
        <a:bodyPr/>
        <a:lstStyle/>
        <a:p>
          <a:endParaRPr lang="en-US"/>
        </a:p>
      </dgm:t>
    </dgm:pt>
    <dgm:pt modelId="{B6771DA4-11EF-4D7E-9C18-BC198AA3A440}" type="sibTrans" cxnId="{03299EC8-547C-4144-800A-02FAABACF419}">
      <dgm:prSet/>
      <dgm:spPr/>
      <dgm:t>
        <a:bodyPr/>
        <a:lstStyle/>
        <a:p>
          <a:endParaRPr lang="en-US"/>
        </a:p>
      </dgm:t>
    </dgm:pt>
    <dgm:pt modelId="{11E7C4C0-CEAC-42F5-98EC-25A87446B0E2}">
      <dgm:prSet/>
      <dgm:spPr/>
      <dgm:t>
        <a:bodyPr/>
        <a:lstStyle/>
        <a:p>
          <a:r>
            <a:rPr lang="en-US" b="1" u="sng"/>
            <a:t>ACOUSTICAL DESIGN </a:t>
          </a:r>
          <a:endParaRPr lang="en-US"/>
        </a:p>
      </dgm:t>
    </dgm:pt>
    <dgm:pt modelId="{461F1151-50D7-49D4-81D2-CD799980BE97}" type="parTrans" cxnId="{B534D76B-188F-40A2-B904-25C4C2A97F4A}">
      <dgm:prSet/>
      <dgm:spPr/>
      <dgm:t>
        <a:bodyPr/>
        <a:lstStyle/>
        <a:p>
          <a:endParaRPr lang="en-US"/>
        </a:p>
      </dgm:t>
    </dgm:pt>
    <dgm:pt modelId="{3D92B78B-C9E8-48E8-BE74-5F251828DB33}" type="sibTrans" cxnId="{B534D76B-188F-40A2-B904-25C4C2A97F4A}">
      <dgm:prSet/>
      <dgm:spPr/>
      <dgm:t>
        <a:bodyPr/>
        <a:lstStyle/>
        <a:p>
          <a:endParaRPr lang="en-US"/>
        </a:p>
      </dgm:t>
    </dgm:pt>
    <dgm:pt modelId="{0D8953C5-6143-4A65-B92B-2C79F95B2751}" type="pres">
      <dgm:prSet presAssocID="{3DE2CF3F-1A1F-4361-9787-A19A4591B302}" presName="linearFlow" presStyleCnt="0">
        <dgm:presLayoutVars>
          <dgm:dir/>
          <dgm:resizeHandles val="exact"/>
        </dgm:presLayoutVars>
      </dgm:prSet>
      <dgm:spPr/>
    </dgm:pt>
    <dgm:pt modelId="{A1CD584F-ED56-479D-A441-9277F9DA6CD9}" type="pres">
      <dgm:prSet presAssocID="{344CBFAD-5241-4D30-A154-4D3A38E34A0F}" presName="composite" presStyleCnt="0"/>
      <dgm:spPr/>
    </dgm:pt>
    <dgm:pt modelId="{6686B93A-7FEC-406E-9ABA-BB174527C5CD}" type="pres">
      <dgm:prSet presAssocID="{344CBFAD-5241-4D30-A154-4D3A38E34A0F}" presName="imgShp" presStyleLbl="fgImgPlace1" presStyleIdx="0" presStyleCnt="2" custLinFactNeighborX="-2267" custLinFactNeighborY="15972"/>
      <dgm:spPr>
        <a:blipFill rotWithShape="0">
          <a:blip xmlns:r="http://schemas.openxmlformats.org/officeDocument/2006/relationships" r:embed="rId1"/>
          <a:stretch>
            <a:fillRect/>
          </a:stretch>
        </a:blipFill>
      </dgm:spPr>
    </dgm:pt>
    <dgm:pt modelId="{0DE017D0-DE8D-48D0-9E5C-54BC4937AD9D}" type="pres">
      <dgm:prSet presAssocID="{344CBFAD-5241-4D30-A154-4D3A38E34A0F}" presName="txShp" presStyleLbl="node1" presStyleIdx="0" presStyleCnt="2" custLinFactNeighborX="4400" custLinFactNeighborY="2639">
        <dgm:presLayoutVars>
          <dgm:bulletEnabled val="1"/>
        </dgm:presLayoutVars>
      </dgm:prSet>
      <dgm:spPr/>
    </dgm:pt>
    <dgm:pt modelId="{0EB396CE-587A-4BF7-A793-DFEF3B20780E}" type="pres">
      <dgm:prSet presAssocID="{B6771DA4-11EF-4D7E-9C18-BC198AA3A440}" presName="spacing" presStyleCnt="0"/>
      <dgm:spPr/>
    </dgm:pt>
    <dgm:pt modelId="{7835F548-6C48-4280-8BD0-55E8D3D50683}" type="pres">
      <dgm:prSet presAssocID="{11E7C4C0-CEAC-42F5-98EC-25A87446B0E2}" presName="composite" presStyleCnt="0"/>
      <dgm:spPr/>
    </dgm:pt>
    <dgm:pt modelId="{11C25004-C86E-4081-9BD3-B39B656D84A6}" type="pres">
      <dgm:prSet presAssocID="{11E7C4C0-CEAC-42F5-98EC-25A87446B0E2}" presName="imgShp" presStyleLbl="fgImgPlace1" presStyleIdx="1" presStyleCnt="2"/>
      <dgm:spPr/>
    </dgm:pt>
    <dgm:pt modelId="{7C1A0377-0C1A-40F6-ADF6-C19E462767A7}" type="pres">
      <dgm:prSet presAssocID="{11E7C4C0-CEAC-42F5-98EC-25A87446B0E2}" presName="txShp" presStyleLbl="node1" presStyleIdx="1" presStyleCnt="2" custScaleY="2000000">
        <dgm:presLayoutVars>
          <dgm:bulletEnabled val="1"/>
        </dgm:presLayoutVars>
      </dgm:prSet>
      <dgm:spPr/>
    </dgm:pt>
  </dgm:ptLst>
  <dgm:cxnLst>
    <dgm:cxn modelId="{B534D76B-188F-40A2-B904-25C4C2A97F4A}" srcId="{3DE2CF3F-1A1F-4361-9787-A19A4591B302}" destId="{11E7C4C0-CEAC-42F5-98EC-25A87446B0E2}" srcOrd="1" destOrd="0" parTransId="{461F1151-50D7-49D4-81D2-CD799980BE97}" sibTransId="{3D92B78B-C9E8-48E8-BE74-5F251828DB33}"/>
    <dgm:cxn modelId="{6D2BA08F-4A10-405A-AB6A-2959BC3036CB}" type="presOf" srcId="{11E7C4C0-CEAC-42F5-98EC-25A87446B0E2}" destId="{7C1A0377-0C1A-40F6-ADF6-C19E462767A7}" srcOrd="0" destOrd="0" presId="urn:microsoft.com/office/officeart/2005/8/layout/vList3"/>
    <dgm:cxn modelId="{A3FE92A0-3BC3-4558-9BCD-D36A3081C934}" type="presOf" srcId="{3DE2CF3F-1A1F-4361-9787-A19A4591B302}" destId="{0D8953C5-6143-4A65-B92B-2C79F95B2751}" srcOrd="0" destOrd="0" presId="urn:microsoft.com/office/officeart/2005/8/layout/vList3"/>
    <dgm:cxn modelId="{03299EC8-547C-4144-800A-02FAABACF419}" srcId="{3DE2CF3F-1A1F-4361-9787-A19A4591B302}" destId="{344CBFAD-5241-4D30-A154-4D3A38E34A0F}" srcOrd="0" destOrd="0" parTransId="{1388F8F0-B122-4B15-A040-3D63658278BA}" sibTransId="{B6771DA4-11EF-4D7E-9C18-BC198AA3A440}"/>
    <dgm:cxn modelId="{D7853ACF-10FF-424C-B822-B8538AF99CAC}" type="presOf" srcId="{344CBFAD-5241-4D30-A154-4D3A38E34A0F}" destId="{0DE017D0-DE8D-48D0-9E5C-54BC4937AD9D}" srcOrd="0" destOrd="0" presId="urn:microsoft.com/office/officeart/2005/8/layout/vList3"/>
    <dgm:cxn modelId="{DAFCFD4C-E1B0-45D0-9558-D46BDD6EDE33}" type="presParOf" srcId="{0D8953C5-6143-4A65-B92B-2C79F95B2751}" destId="{A1CD584F-ED56-479D-A441-9277F9DA6CD9}" srcOrd="0" destOrd="0" presId="urn:microsoft.com/office/officeart/2005/8/layout/vList3"/>
    <dgm:cxn modelId="{3B8D78FA-5B28-4D3F-8E09-B14D44BE32A2}" type="presParOf" srcId="{A1CD584F-ED56-479D-A441-9277F9DA6CD9}" destId="{6686B93A-7FEC-406E-9ABA-BB174527C5CD}" srcOrd="0" destOrd="0" presId="urn:microsoft.com/office/officeart/2005/8/layout/vList3"/>
    <dgm:cxn modelId="{D31DBCE3-2DE2-4AA9-A973-074286707F07}" type="presParOf" srcId="{A1CD584F-ED56-479D-A441-9277F9DA6CD9}" destId="{0DE017D0-DE8D-48D0-9E5C-54BC4937AD9D}" srcOrd="1" destOrd="0" presId="urn:microsoft.com/office/officeart/2005/8/layout/vList3"/>
    <dgm:cxn modelId="{20D028AA-4369-4A47-8708-5FCBF975626C}" type="presParOf" srcId="{0D8953C5-6143-4A65-B92B-2C79F95B2751}" destId="{0EB396CE-587A-4BF7-A793-DFEF3B20780E}" srcOrd="1" destOrd="0" presId="urn:microsoft.com/office/officeart/2005/8/layout/vList3"/>
    <dgm:cxn modelId="{F3D7A6AF-5DC4-4652-9195-E7697507D979}" type="presParOf" srcId="{0D8953C5-6143-4A65-B92B-2C79F95B2751}" destId="{7835F548-6C48-4280-8BD0-55E8D3D50683}" srcOrd="2" destOrd="0" presId="urn:microsoft.com/office/officeart/2005/8/layout/vList3"/>
    <dgm:cxn modelId="{4F31DB92-5979-4A3D-B648-D80044729892}" type="presParOf" srcId="{7835F548-6C48-4280-8BD0-55E8D3D50683}" destId="{11C25004-C86E-4081-9BD3-B39B656D84A6}" srcOrd="0" destOrd="0" presId="urn:microsoft.com/office/officeart/2005/8/layout/vList3"/>
    <dgm:cxn modelId="{C2BA540D-CBC7-45AE-B6EA-C6298BADDFF1}" type="presParOf" srcId="{7835F548-6C48-4280-8BD0-55E8D3D50683}" destId="{7C1A0377-0C1A-40F6-ADF6-C19E462767A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98EF41-86D5-4DC5-A3D5-D3D7C306491B}"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1E0B37C6-97F4-42EC-8DB5-0700830ED61D}">
      <dgm:prSet/>
      <dgm:spPr/>
      <dgm:t>
        <a:bodyPr/>
        <a:lstStyle/>
        <a:p>
          <a:pPr rtl="0"/>
          <a:r>
            <a:rPr lang="en-US" b="1" i="1" dirty="0">
              <a:latin typeface="Times New Roman" pitchFamily="18" charset="0"/>
              <a:cs typeface="Times New Roman" pitchFamily="18" charset="0"/>
            </a:rPr>
            <a:t>Shading</a:t>
          </a:r>
          <a:endParaRPr lang="en-US" i="1" dirty="0">
            <a:latin typeface="Times New Roman" pitchFamily="18" charset="0"/>
            <a:cs typeface="Times New Roman" pitchFamily="18" charset="0"/>
          </a:endParaRPr>
        </a:p>
      </dgm:t>
    </dgm:pt>
    <dgm:pt modelId="{E329D82B-C014-476D-90E2-4EC6B50EB3AA}" type="parTrans" cxnId="{14886D57-FF71-4DEF-8A54-899DAB34A14A}">
      <dgm:prSet/>
      <dgm:spPr/>
      <dgm:t>
        <a:bodyPr/>
        <a:lstStyle/>
        <a:p>
          <a:endParaRPr lang="en-US"/>
        </a:p>
      </dgm:t>
    </dgm:pt>
    <dgm:pt modelId="{44328186-4291-4D19-B87C-5A9FFA4D1AC1}" type="sibTrans" cxnId="{14886D57-FF71-4DEF-8A54-899DAB34A14A}">
      <dgm:prSet/>
      <dgm:spPr/>
      <dgm:t>
        <a:bodyPr/>
        <a:lstStyle/>
        <a:p>
          <a:endParaRPr lang="en-US"/>
        </a:p>
      </dgm:t>
    </dgm:pt>
    <dgm:pt modelId="{A5D0EA1D-FBC1-4BF2-8771-CA1732BB794F}" type="pres">
      <dgm:prSet presAssocID="{EA98EF41-86D5-4DC5-A3D5-D3D7C306491B}" presName="linearFlow" presStyleCnt="0">
        <dgm:presLayoutVars>
          <dgm:dir/>
          <dgm:resizeHandles val="exact"/>
        </dgm:presLayoutVars>
      </dgm:prSet>
      <dgm:spPr/>
    </dgm:pt>
    <dgm:pt modelId="{2275AE67-C0A1-4EC6-8AE3-F72728660289}" type="pres">
      <dgm:prSet presAssocID="{1E0B37C6-97F4-42EC-8DB5-0700830ED61D}" presName="composite" presStyleCnt="0"/>
      <dgm:spPr/>
    </dgm:pt>
    <dgm:pt modelId="{0E6B3AFB-469B-45D9-99A0-5E8C3396BFEE}" type="pres">
      <dgm:prSet presAssocID="{1E0B37C6-97F4-42EC-8DB5-0700830ED61D}" presName="imgShp" presStyleLbl="fgImgPlace1" presStyleIdx="0" presStyleCnt="1" custScaleX="144533"/>
      <dgm:spPr>
        <a:blipFill rotWithShape="0">
          <a:blip xmlns:r="http://schemas.openxmlformats.org/officeDocument/2006/relationships" r:embed="rId1"/>
          <a:stretch>
            <a:fillRect/>
          </a:stretch>
        </a:blipFill>
      </dgm:spPr>
    </dgm:pt>
    <dgm:pt modelId="{5F1FCE89-2633-43CE-A0A2-7F151B833D11}" type="pres">
      <dgm:prSet presAssocID="{1E0B37C6-97F4-42EC-8DB5-0700830ED61D}" presName="txShp" presStyleLbl="node1" presStyleIdx="0" presStyleCnt="1">
        <dgm:presLayoutVars>
          <dgm:bulletEnabled val="1"/>
        </dgm:presLayoutVars>
      </dgm:prSet>
      <dgm:spPr/>
    </dgm:pt>
  </dgm:ptLst>
  <dgm:cxnLst>
    <dgm:cxn modelId="{364A1718-7A2D-4338-A917-40F87DC7FBB5}" type="presOf" srcId="{1E0B37C6-97F4-42EC-8DB5-0700830ED61D}" destId="{5F1FCE89-2633-43CE-A0A2-7F151B833D11}" srcOrd="0" destOrd="0" presId="urn:microsoft.com/office/officeart/2005/8/layout/vList3"/>
    <dgm:cxn modelId="{75FDFA64-BDEC-4EED-9BB4-0F7D4050133A}" type="presOf" srcId="{EA98EF41-86D5-4DC5-A3D5-D3D7C306491B}" destId="{A5D0EA1D-FBC1-4BF2-8771-CA1732BB794F}" srcOrd="0" destOrd="0" presId="urn:microsoft.com/office/officeart/2005/8/layout/vList3"/>
    <dgm:cxn modelId="{14886D57-FF71-4DEF-8A54-899DAB34A14A}" srcId="{EA98EF41-86D5-4DC5-A3D5-D3D7C306491B}" destId="{1E0B37C6-97F4-42EC-8DB5-0700830ED61D}" srcOrd="0" destOrd="0" parTransId="{E329D82B-C014-476D-90E2-4EC6B50EB3AA}" sibTransId="{44328186-4291-4D19-B87C-5A9FFA4D1AC1}"/>
    <dgm:cxn modelId="{F5C6CAA7-192C-4200-88DF-FACACC23C4A8}" type="presParOf" srcId="{A5D0EA1D-FBC1-4BF2-8771-CA1732BB794F}" destId="{2275AE67-C0A1-4EC6-8AE3-F72728660289}" srcOrd="0" destOrd="0" presId="urn:microsoft.com/office/officeart/2005/8/layout/vList3"/>
    <dgm:cxn modelId="{7B355247-F6C5-45E1-A036-3EB8C2E66C1A}" type="presParOf" srcId="{2275AE67-C0A1-4EC6-8AE3-F72728660289}" destId="{0E6B3AFB-469B-45D9-99A0-5E8C3396BFEE}" srcOrd="0" destOrd="0" presId="urn:microsoft.com/office/officeart/2005/8/layout/vList3"/>
    <dgm:cxn modelId="{CDAF4072-B2E7-4A25-A06E-A83E6DAEB0F9}" type="presParOf" srcId="{2275AE67-C0A1-4EC6-8AE3-F72728660289}" destId="{5F1FCE89-2633-43CE-A0A2-7F151B833D1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A98EF41-86D5-4DC5-A3D5-D3D7C306491B}"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1E0B37C6-97F4-42EC-8DB5-0700830ED61D}">
      <dgm:prSet/>
      <dgm:spPr/>
      <dgm:t>
        <a:bodyPr/>
        <a:lstStyle/>
        <a:p>
          <a:pPr rtl="0"/>
          <a:r>
            <a:rPr lang="en-US" b="1" i="1" dirty="0">
              <a:latin typeface="Times New Roman" pitchFamily="18" charset="0"/>
              <a:cs typeface="Times New Roman" pitchFamily="18" charset="0"/>
            </a:rPr>
            <a:t>Shading</a:t>
          </a:r>
          <a:endParaRPr lang="en-US" i="1" dirty="0">
            <a:latin typeface="Times New Roman" pitchFamily="18" charset="0"/>
            <a:cs typeface="Times New Roman" pitchFamily="18" charset="0"/>
          </a:endParaRPr>
        </a:p>
      </dgm:t>
    </dgm:pt>
    <dgm:pt modelId="{E329D82B-C014-476D-90E2-4EC6B50EB3AA}" type="parTrans" cxnId="{14886D57-FF71-4DEF-8A54-899DAB34A14A}">
      <dgm:prSet/>
      <dgm:spPr/>
      <dgm:t>
        <a:bodyPr/>
        <a:lstStyle/>
        <a:p>
          <a:endParaRPr lang="en-US"/>
        </a:p>
      </dgm:t>
    </dgm:pt>
    <dgm:pt modelId="{44328186-4291-4D19-B87C-5A9FFA4D1AC1}" type="sibTrans" cxnId="{14886D57-FF71-4DEF-8A54-899DAB34A14A}">
      <dgm:prSet/>
      <dgm:spPr/>
      <dgm:t>
        <a:bodyPr/>
        <a:lstStyle/>
        <a:p>
          <a:endParaRPr lang="en-US"/>
        </a:p>
      </dgm:t>
    </dgm:pt>
    <dgm:pt modelId="{A5D0EA1D-FBC1-4BF2-8771-CA1732BB794F}" type="pres">
      <dgm:prSet presAssocID="{EA98EF41-86D5-4DC5-A3D5-D3D7C306491B}" presName="linearFlow" presStyleCnt="0">
        <dgm:presLayoutVars>
          <dgm:dir/>
          <dgm:resizeHandles val="exact"/>
        </dgm:presLayoutVars>
      </dgm:prSet>
      <dgm:spPr/>
    </dgm:pt>
    <dgm:pt modelId="{2275AE67-C0A1-4EC6-8AE3-F72728660289}" type="pres">
      <dgm:prSet presAssocID="{1E0B37C6-97F4-42EC-8DB5-0700830ED61D}" presName="composite" presStyleCnt="0"/>
      <dgm:spPr/>
    </dgm:pt>
    <dgm:pt modelId="{0E6B3AFB-469B-45D9-99A0-5E8C3396BFEE}" type="pres">
      <dgm:prSet presAssocID="{1E0B37C6-97F4-42EC-8DB5-0700830ED61D}" presName="imgShp" presStyleLbl="fgImgPlace1" presStyleIdx="0" presStyleCnt="1" custScaleX="144533" custLinFactNeighborX="15533" custLinFactNeighborY="-4028"/>
      <dgm:spPr>
        <a:blipFill rotWithShape="0">
          <a:blip xmlns:r="http://schemas.openxmlformats.org/officeDocument/2006/relationships" r:embed="rId1"/>
          <a:stretch>
            <a:fillRect/>
          </a:stretch>
        </a:blipFill>
      </dgm:spPr>
    </dgm:pt>
    <dgm:pt modelId="{5F1FCE89-2633-43CE-A0A2-7F151B833D11}" type="pres">
      <dgm:prSet presAssocID="{1E0B37C6-97F4-42EC-8DB5-0700830ED61D}" presName="txShp" presStyleLbl="node1" presStyleIdx="0" presStyleCnt="1">
        <dgm:presLayoutVars>
          <dgm:bulletEnabled val="1"/>
        </dgm:presLayoutVars>
      </dgm:prSet>
      <dgm:spPr/>
    </dgm:pt>
  </dgm:ptLst>
  <dgm:cxnLst>
    <dgm:cxn modelId="{C9A16820-E729-4FE1-A326-4BDE326B6CE7}" type="presOf" srcId="{EA98EF41-86D5-4DC5-A3D5-D3D7C306491B}" destId="{A5D0EA1D-FBC1-4BF2-8771-CA1732BB794F}" srcOrd="0" destOrd="0" presId="urn:microsoft.com/office/officeart/2005/8/layout/vList3"/>
    <dgm:cxn modelId="{14886D57-FF71-4DEF-8A54-899DAB34A14A}" srcId="{EA98EF41-86D5-4DC5-A3D5-D3D7C306491B}" destId="{1E0B37C6-97F4-42EC-8DB5-0700830ED61D}" srcOrd="0" destOrd="0" parTransId="{E329D82B-C014-476D-90E2-4EC6B50EB3AA}" sibTransId="{44328186-4291-4D19-B87C-5A9FFA4D1AC1}"/>
    <dgm:cxn modelId="{B5D39CEF-A56B-4F01-AD6D-DF5ACF5281A2}" type="presOf" srcId="{1E0B37C6-97F4-42EC-8DB5-0700830ED61D}" destId="{5F1FCE89-2633-43CE-A0A2-7F151B833D11}" srcOrd="0" destOrd="0" presId="urn:microsoft.com/office/officeart/2005/8/layout/vList3"/>
    <dgm:cxn modelId="{8D48C34E-6D24-4304-B40F-5C63F760389A}" type="presParOf" srcId="{A5D0EA1D-FBC1-4BF2-8771-CA1732BB794F}" destId="{2275AE67-C0A1-4EC6-8AE3-F72728660289}" srcOrd="0" destOrd="0" presId="urn:microsoft.com/office/officeart/2005/8/layout/vList3"/>
    <dgm:cxn modelId="{31C14479-5C8C-4DF0-BC9D-297C15075C7E}" type="presParOf" srcId="{2275AE67-C0A1-4EC6-8AE3-F72728660289}" destId="{0E6B3AFB-469B-45D9-99A0-5E8C3396BFEE}" srcOrd="0" destOrd="0" presId="urn:microsoft.com/office/officeart/2005/8/layout/vList3"/>
    <dgm:cxn modelId="{625DF705-7202-44E5-818C-E05851E4F789}" type="presParOf" srcId="{2275AE67-C0A1-4EC6-8AE3-F72728660289}" destId="{5F1FCE89-2633-43CE-A0A2-7F151B833D1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86149D3-3666-469A-8B02-CB2F1852CB24}"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C4208847-4BB1-4203-AF70-AF48EE1A7CE2}">
      <dgm:prSet/>
      <dgm:spPr/>
      <dgm:t>
        <a:bodyPr/>
        <a:lstStyle/>
        <a:p>
          <a:pPr rtl="0"/>
          <a:r>
            <a:rPr lang="en-US" b="1" dirty="0">
              <a:latin typeface="Times New Roman" pitchFamily="18" charset="0"/>
              <a:cs typeface="Times New Roman" pitchFamily="18" charset="0"/>
            </a:rPr>
            <a:t>Daylight Analysis</a:t>
          </a:r>
          <a:endParaRPr lang="en-US" dirty="0">
            <a:latin typeface="Times New Roman" pitchFamily="18" charset="0"/>
            <a:cs typeface="Times New Roman" pitchFamily="18" charset="0"/>
          </a:endParaRPr>
        </a:p>
      </dgm:t>
    </dgm:pt>
    <dgm:pt modelId="{45F1ACC7-1A3C-4D5D-8FCE-FAB3290050DB}" type="parTrans" cxnId="{69227ACC-23D2-4B54-9CA6-FB0C80EC7902}">
      <dgm:prSet/>
      <dgm:spPr/>
      <dgm:t>
        <a:bodyPr/>
        <a:lstStyle/>
        <a:p>
          <a:endParaRPr lang="en-US"/>
        </a:p>
      </dgm:t>
    </dgm:pt>
    <dgm:pt modelId="{81EEB4FE-5C56-4DD9-A3D7-392CDC78D6ED}" type="sibTrans" cxnId="{69227ACC-23D2-4B54-9CA6-FB0C80EC7902}">
      <dgm:prSet/>
      <dgm:spPr/>
      <dgm:t>
        <a:bodyPr/>
        <a:lstStyle/>
        <a:p>
          <a:endParaRPr lang="en-US"/>
        </a:p>
      </dgm:t>
    </dgm:pt>
    <dgm:pt modelId="{FA9E3E62-A222-461D-8B6E-BBD94DEA23B6}" type="pres">
      <dgm:prSet presAssocID="{D86149D3-3666-469A-8B02-CB2F1852CB24}" presName="linearFlow" presStyleCnt="0">
        <dgm:presLayoutVars>
          <dgm:dir/>
          <dgm:resizeHandles val="exact"/>
        </dgm:presLayoutVars>
      </dgm:prSet>
      <dgm:spPr/>
    </dgm:pt>
    <dgm:pt modelId="{EC112DC7-98C6-4D79-924D-69BF43C3AE7D}" type="pres">
      <dgm:prSet presAssocID="{C4208847-4BB1-4203-AF70-AF48EE1A7CE2}" presName="composite" presStyleCnt="0"/>
      <dgm:spPr/>
    </dgm:pt>
    <dgm:pt modelId="{FFB522B1-470A-4D22-A9BA-A71B7B251B25}" type="pres">
      <dgm:prSet presAssocID="{C4208847-4BB1-4203-AF70-AF48EE1A7CE2}" presName="imgShp" presStyleLbl="fgImgPlace1" presStyleIdx="0" presStyleCnt="1"/>
      <dgm:spPr>
        <a:blipFill rotWithShape="0">
          <a:blip xmlns:r="http://schemas.openxmlformats.org/officeDocument/2006/relationships" r:embed="rId1"/>
          <a:stretch>
            <a:fillRect/>
          </a:stretch>
        </a:blipFill>
      </dgm:spPr>
    </dgm:pt>
    <dgm:pt modelId="{4DB6FF87-772F-41A0-958F-8F73E935B7EE}" type="pres">
      <dgm:prSet presAssocID="{C4208847-4BB1-4203-AF70-AF48EE1A7CE2}" presName="txShp" presStyleLbl="node1" presStyleIdx="0" presStyleCnt="1">
        <dgm:presLayoutVars>
          <dgm:bulletEnabled val="1"/>
        </dgm:presLayoutVars>
      </dgm:prSet>
      <dgm:spPr/>
    </dgm:pt>
  </dgm:ptLst>
  <dgm:cxnLst>
    <dgm:cxn modelId="{43E70FC7-A6AC-4FC9-A569-7AB0C02276D1}" type="presOf" srcId="{C4208847-4BB1-4203-AF70-AF48EE1A7CE2}" destId="{4DB6FF87-772F-41A0-958F-8F73E935B7EE}" srcOrd="0" destOrd="0" presId="urn:microsoft.com/office/officeart/2005/8/layout/vList3"/>
    <dgm:cxn modelId="{69227ACC-23D2-4B54-9CA6-FB0C80EC7902}" srcId="{D86149D3-3666-469A-8B02-CB2F1852CB24}" destId="{C4208847-4BB1-4203-AF70-AF48EE1A7CE2}" srcOrd="0" destOrd="0" parTransId="{45F1ACC7-1A3C-4D5D-8FCE-FAB3290050DB}" sibTransId="{81EEB4FE-5C56-4DD9-A3D7-392CDC78D6ED}"/>
    <dgm:cxn modelId="{6F6D53F9-FAA4-4FC2-92E2-E9464095E2B4}" type="presOf" srcId="{D86149D3-3666-469A-8B02-CB2F1852CB24}" destId="{FA9E3E62-A222-461D-8B6E-BBD94DEA23B6}" srcOrd="0" destOrd="0" presId="urn:microsoft.com/office/officeart/2005/8/layout/vList3"/>
    <dgm:cxn modelId="{E48BB8E8-9FA9-4798-A9D2-8DFF136F25A5}" type="presParOf" srcId="{FA9E3E62-A222-461D-8B6E-BBD94DEA23B6}" destId="{EC112DC7-98C6-4D79-924D-69BF43C3AE7D}" srcOrd="0" destOrd="0" presId="urn:microsoft.com/office/officeart/2005/8/layout/vList3"/>
    <dgm:cxn modelId="{238EC75E-B190-4497-B7EC-AB5AA178F15E}" type="presParOf" srcId="{EC112DC7-98C6-4D79-924D-69BF43C3AE7D}" destId="{FFB522B1-470A-4D22-A9BA-A71B7B251B25}" srcOrd="0" destOrd="0" presId="urn:microsoft.com/office/officeart/2005/8/layout/vList3"/>
    <dgm:cxn modelId="{42E48107-B75C-4945-8189-6B74E6FA1A5B}" type="presParOf" srcId="{EC112DC7-98C6-4D79-924D-69BF43C3AE7D}" destId="{4DB6FF87-772F-41A0-958F-8F73E935B7EE}"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B57C04E-4832-482F-BFD6-7F98547AA057}"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4B2CBD6A-DA7E-41F9-9403-C7245A9973D3}">
      <dgm:prSet/>
      <dgm:spPr/>
      <dgm:t>
        <a:bodyPr/>
        <a:lstStyle/>
        <a:p>
          <a:pPr rtl="0"/>
          <a:r>
            <a:rPr lang="en-US" b="1" dirty="0">
              <a:latin typeface="Times New Roman" pitchFamily="18" charset="0"/>
              <a:cs typeface="Times New Roman" pitchFamily="18" charset="0"/>
            </a:rPr>
            <a:t>Thermal Loads</a:t>
          </a:r>
          <a:endParaRPr lang="en-US" dirty="0">
            <a:latin typeface="Times New Roman" pitchFamily="18" charset="0"/>
            <a:cs typeface="Times New Roman" pitchFamily="18" charset="0"/>
          </a:endParaRPr>
        </a:p>
      </dgm:t>
    </dgm:pt>
    <dgm:pt modelId="{5979693E-DE12-48B8-9D93-565B650CAE4D}" type="parTrans" cxnId="{DD7CA809-2D7F-4918-BC8F-775942232EBA}">
      <dgm:prSet/>
      <dgm:spPr/>
      <dgm:t>
        <a:bodyPr/>
        <a:lstStyle/>
        <a:p>
          <a:endParaRPr lang="en-US"/>
        </a:p>
      </dgm:t>
    </dgm:pt>
    <dgm:pt modelId="{9C8EDB3D-38DA-4278-BD57-0D8361805B27}" type="sibTrans" cxnId="{DD7CA809-2D7F-4918-BC8F-775942232EBA}">
      <dgm:prSet/>
      <dgm:spPr/>
      <dgm:t>
        <a:bodyPr/>
        <a:lstStyle/>
        <a:p>
          <a:endParaRPr lang="en-US"/>
        </a:p>
      </dgm:t>
    </dgm:pt>
    <dgm:pt modelId="{5BEBBFFD-DC28-4906-B67C-375DFB12D98E}" type="pres">
      <dgm:prSet presAssocID="{FB57C04E-4832-482F-BFD6-7F98547AA057}" presName="linearFlow" presStyleCnt="0">
        <dgm:presLayoutVars>
          <dgm:dir/>
          <dgm:resizeHandles val="exact"/>
        </dgm:presLayoutVars>
      </dgm:prSet>
      <dgm:spPr/>
    </dgm:pt>
    <dgm:pt modelId="{5195E39E-D5F5-47D2-AC9A-08F4075E6CB9}" type="pres">
      <dgm:prSet presAssocID="{4B2CBD6A-DA7E-41F9-9403-C7245A9973D3}" presName="composite" presStyleCnt="0"/>
      <dgm:spPr/>
    </dgm:pt>
    <dgm:pt modelId="{3BF5033D-2E98-4BF2-88AC-95D9CFBA2E2C}" type="pres">
      <dgm:prSet presAssocID="{4B2CBD6A-DA7E-41F9-9403-C7245A9973D3}" presName="imgShp" presStyleLbl="fgImgPlace1" presStyleIdx="0" presStyleCnt="1"/>
      <dgm:spPr>
        <a:blipFill rotWithShape="0">
          <a:blip xmlns:r="http://schemas.openxmlformats.org/officeDocument/2006/relationships" r:embed="rId1"/>
          <a:stretch>
            <a:fillRect/>
          </a:stretch>
        </a:blipFill>
      </dgm:spPr>
    </dgm:pt>
    <dgm:pt modelId="{8D9A2BE5-46E9-4C4A-9A69-A6DD75291B13}" type="pres">
      <dgm:prSet presAssocID="{4B2CBD6A-DA7E-41F9-9403-C7245A9973D3}" presName="txShp" presStyleLbl="node1" presStyleIdx="0" presStyleCnt="1">
        <dgm:presLayoutVars>
          <dgm:bulletEnabled val="1"/>
        </dgm:presLayoutVars>
      </dgm:prSet>
      <dgm:spPr/>
    </dgm:pt>
  </dgm:ptLst>
  <dgm:cxnLst>
    <dgm:cxn modelId="{DD7CA809-2D7F-4918-BC8F-775942232EBA}" srcId="{FB57C04E-4832-482F-BFD6-7F98547AA057}" destId="{4B2CBD6A-DA7E-41F9-9403-C7245A9973D3}" srcOrd="0" destOrd="0" parTransId="{5979693E-DE12-48B8-9D93-565B650CAE4D}" sibTransId="{9C8EDB3D-38DA-4278-BD57-0D8361805B27}"/>
    <dgm:cxn modelId="{F1167950-C49E-400F-86BB-7537AB1DA0A7}" type="presOf" srcId="{4B2CBD6A-DA7E-41F9-9403-C7245A9973D3}" destId="{8D9A2BE5-46E9-4C4A-9A69-A6DD75291B13}" srcOrd="0" destOrd="0" presId="urn:microsoft.com/office/officeart/2005/8/layout/vList3"/>
    <dgm:cxn modelId="{756F43EC-1BF5-4FE8-A181-28D5D2CD0D46}" type="presOf" srcId="{FB57C04E-4832-482F-BFD6-7F98547AA057}" destId="{5BEBBFFD-DC28-4906-B67C-375DFB12D98E}" srcOrd="0" destOrd="0" presId="urn:microsoft.com/office/officeart/2005/8/layout/vList3"/>
    <dgm:cxn modelId="{2BE31A0D-720B-40EA-A5B9-7BF180BB0AAC}" type="presParOf" srcId="{5BEBBFFD-DC28-4906-B67C-375DFB12D98E}" destId="{5195E39E-D5F5-47D2-AC9A-08F4075E6CB9}" srcOrd="0" destOrd="0" presId="urn:microsoft.com/office/officeart/2005/8/layout/vList3"/>
    <dgm:cxn modelId="{E4DC0A4B-9045-456A-9C77-B629873A683B}" type="presParOf" srcId="{5195E39E-D5F5-47D2-AC9A-08F4075E6CB9}" destId="{3BF5033D-2E98-4BF2-88AC-95D9CFBA2E2C}" srcOrd="0" destOrd="0" presId="urn:microsoft.com/office/officeart/2005/8/layout/vList3"/>
    <dgm:cxn modelId="{7C388364-1456-49E6-A8ED-44053721E92D}" type="presParOf" srcId="{5195E39E-D5F5-47D2-AC9A-08F4075E6CB9}" destId="{8D9A2BE5-46E9-4C4A-9A69-A6DD75291B1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B57C04E-4832-482F-BFD6-7F98547AA057}"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5BEBBFFD-DC28-4906-B67C-375DFB12D98E}" type="pres">
      <dgm:prSet presAssocID="{FB57C04E-4832-482F-BFD6-7F98547AA057}" presName="linearFlow" presStyleCnt="0">
        <dgm:presLayoutVars>
          <dgm:dir/>
          <dgm:resizeHandles val="exact"/>
        </dgm:presLayoutVars>
      </dgm:prSet>
      <dgm:spPr/>
    </dgm:pt>
  </dgm:ptLst>
  <dgm:cxnLst>
    <dgm:cxn modelId="{53CC199F-3911-455C-AEA7-A7DF9081AFED}" type="presOf" srcId="{FB57C04E-4832-482F-BFD6-7F98547AA057}" destId="{5BEBBFFD-DC28-4906-B67C-375DFB12D98E}"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ECACE1-A492-4201-B746-44FCAB99A670}">
      <dsp:nvSpPr>
        <dsp:cNvPr id="0" name=""/>
        <dsp:cNvSpPr/>
      </dsp:nvSpPr>
      <dsp:spPr>
        <a:xfrm rot="5400000">
          <a:off x="-245635" y="2460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rot="-5400000">
        <a:off x="1" y="573596"/>
        <a:ext cx="1146297" cy="491270"/>
      </dsp:txXfrm>
    </dsp:sp>
    <dsp:sp modelId="{FFD1937B-2C37-476F-BB06-B9C9C49F8FC6}">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b="1" kern="1200" dirty="0">
              <a:latin typeface="Cambria" panose="02040503050406030204" pitchFamily="18" charset="0"/>
            </a:rPr>
            <a:t>Architectural Design</a:t>
          </a:r>
          <a:endParaRPr lang="en-US" sz="3000" kern="1200" dirty="0"/>
        </a:p>
        <a:p>
          <a:pPr marL="285750" lvl="1" indent="-285750" algn="l" defTabSz="1333500">
            <a:lnSpc>
              <a:spcPct val="90000"/>
            </a:lnSpc>
            <a:spcBef>
              <a:spcPct val="0"/>
            </a:spcBef>
            <a:spcAft>
              <a:spcPct val="15000"/>
            </a:spcAft>
            <a:buChar char="•"/>
          </a:pPr>
          <a:r>
            <a:rPr lang="en-US" sz="3000" b="1" kern="1200" dirty="0">
              <a:latin typeface="Cambria" panose="02040503050406030204" pitchFamily="18" charset="0"/>
            </a:rPr>
            <a:t>Structural Design</a:t>
          </a:r>
          <a:endParaRPr lang="en-US" sz="3000" kern="1200" dirty="0"/>
        </a:p>
      </dsp:txBody>
      <dsp:txXfrm rot="-5400000">
        <a:off x="1146298" y="52408"/>
        <a:ext cx="7031341" cy="960496"/>
      </dsp:txXfrm>
    </dsp:sp>
    <dsp:sp modelId="{5BFD3F67-56DF-4B85-B553-340CD79CC964}">
      <dsp:nvSpPr>
        <dsp:cNvPr id="0" name=""/>
        <dsp:cNvSpPr/>
      </dsp:nvSpPr>
      <dsp:spPr>
        <a:xfrm rot="5400000">
          <a:off x="-245635" y="168983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rot="-5400000">
        <a:off x="1" y="2017346"/>
        <a:ext cx="1146297" cy="491270"/>
      </dsp:txXfrm>
    </dsp:sp>
    <dsp:sp modelId="{9E172C32-7EFD-4C40-BB97-51F0DFAB7D2E}">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b="1" kern="1200" dirty="0">
              <a:latin typeface="Cambria" panose="02040503050406030204" pitchFamily="18" charset="0"/>
            </a:rPr>
            <a:t>Environmental Design</a:t>
          </a:r>
          <a:endParaRPr lang="en-US" sz="3000" kern="1200" dirty="0"/>
        </a:p>
        <a:p>
          <a:pPr marL="285750" lvl="1" indent="-285750" algn="l" defTabSz="1333500">
            <a:lnSpc>
              <a:spcPct val="90000"/>
            </a:lnSpc>
            <a:spcBef>
              <a:spcPct val="0"/>
            </a:spcBef>
            <a:spcAft>
              <a:spcPct val="15000"/>
            </a:spcAft>
            <a:buChar char="•"/>
          </a:pPr>
          <a:r>
            <a:rPr lang="en-US" sz="3000" b="1" kern="1200" dirty="0">
              <a:latin typeface="Cambria" panose="02040503050406030204" pitchFamily="18" charset="0"/>
            </a:rPr>
            <a:t>Mechanical Design</a:t>
          </a:r>
          <a:endParaRPr lang="en-US" sz="3000" kern="1200" dirty="0"/>
        </a:p>
      </dsp:txBody>
      <dsp:txXfrm rot="-5400000">
        <a:off x="1146298" y="1496158"/>
        <a:ext cx="7031341" cy="960496"/>
      </dsp:txXfrm>
    </dsp:sp>
    <dsp:sp modelId="{CFC2F090-977F-4DB0-8756-1B4EF1086AF8}">
      <dsp:nvSpPr>
        <dsp:cNvPr id="0" name=""/>
        <dsp:cNvSpPr/>
      </dsp:nvSpPr>
      <dsp:spPr>
        <a:xfrm rot="5400000">
          <a:off x="-245635" y="31335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rot="-5400000">
        <a:off x="1" y="3461096"/>
        <a:ext cx="1146297" cy="491270"/>
      </dsp:txXfrm>
    </dsp:sp>
    <dsp:sp modelId="{3B7CC485-46E4-4CF5-ABAE-7CB66F990369}">
      <dsp:nvSpPr>
        <dsp:cNvPr id="0" name=""/>
        <dsp:cNvSpPr/>
      </dsp:nvSpPr>
      <dsp:spPr>
        <a:xfrm rot="5400000">
          <a:off x="4155739" y="-1214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b="1" kern="1200" dirty="0">
              <a:latin typeface="Cambria" panose="02040503050406030204" pitchFamily="18" charset="0"/>
            </a:rPr>
            <a:t>Electrical Design</a:t>
          </a:r>
          <a:endParaRPr lang="en-US" sz="3000" kern="1200" dirty="0"/>
        </a:p>
        <a:p>
          <a:pPr marL="285750" lvl="1" indent="-285750" algn="l" defTabSz="1333500">
            <a:lnSpc>
              <a:spcPct val="90000"/>
            </a:lnSpc>
            <a:spcBef>
              <a:spcPct val="0"/>
            </a:spcBef>
            <a:spcAft>
              <a:spcPct val="15000"/>
            </a:spcAft>
            <a:buChar char="•"/>
          </a:pPr>
          <a:r>
            <a:rPr lang="en-US" sz="3000" b="1" kern="1200" dirty="0">
              <a:latin typeface="Cambria" panose="02040503050406030204" pitchFamily="18" charset="0"/>
            </a:rPr>
            <a:t>Quantity Surveying &amp; conclusions </a:t>
          </a:r>
          <a:endParaRPr lang="en-US" sz="3000" kern="1200" dirty="0"/>
        </a:p>
      </dsp:txBody>
      <dsp:txXfrm rot="-5400000">
        <a:off x="1146298" y="2939908"/>
        <a:ext cx="7031341" cy="9604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1FCE89-2633-43CE-A0A2-7F151B833D11}">
      <dsp:nvSpPr>
        <dsp:cNvPr id="0" name=""/>
        <dsp:cNvSpPr/>
      </dsp:nvSpPr>
      <dsp:spPr>
        <a:xfrm rot="10800000">
          <a:off x="1791461"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9550" rIns="391160" bIns="209550" numCol="1" spcCol="1270" anchor="ctr" anchorCtr="0">
          <a:noAutofit/>
        </a:bodyPr>
        <a:lstStyle/>
        <a:p>
          <a:pPr marL="0" lvl="0" indent="0" algn="ctr" defTabSz="2444750" rtl="0">
            <a:lnSpc>
              <a:spcPct val="90000"/>
            </a:lnSpc>
            <a:spcBef>
              <a:spcPct val="0"/>
            </a:spcBef>
            <a:spcAft>
              <a:spcPct val="35000"/>
            </a:spcAft>
            <a:buNone/>
          </a:pPr>
          <a:r>
            <a:rPr lang="en-US" sz="5500" i="1" kern="1200" dirty="0">
              <a:latin typeface="Times New Roman" pitchFamily="18" charset="0"/>
              <a:cs typeface="Times New Roman" pitchFamily="18" charset="0"/>
            </a:rPr>
            <a:t> Conclusion</a:t>
          </a:r>
        </a:p>
      </dsp:txBody>
      <dsp:txXfrm rot="10800000">
        <a:off x="2077211" y="0"/>
        <a:ext cx="5186934" cy="1143000"/>
      </dsp:txXfrm>
    </dsp:sp>
    <dsp:sp modelId="{0E6B3AFB-469B-45D9-99A0-5E8C3396BFEE}">
      <dsp:nvSpPr>
        <dsp:cNvPr id="0" name=""/>
        <dsp:cNvSpPr/>
      </dsp:nvSpPr>
      <dsp:spPr>
        <a:xfrm>
          <a:off x="1142997" y="0"/>
          <a:ext cx="1652012"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36B0E2-BC36-4AAD-AC44-2E0C1D5B72D7}">
      <dsp:nvSpPr>
        <dsp:cNvPr id="0" name=""/>
        <dsp:cNvSpPr/>
      </dsp:nvSpPr>
      <dsp:spPr>
        <a:xfrm>
          <a:off x="7553944" y="2593931"/>
          <a:ext cx="478227" cy="655105"/>
        </a:xfrm>
        <a:custGeom>
          <a:avLst/>
          <a:gdLst/>
          <a:ahLst/>
          <a:cxnLst/>
          <a:rect l="0" t="0" r="0" b="0"/>
          <a:pathLst>
            <a:path>
              <a:moveTo>
                <a:pt x="0" y="0"/>
              </a:moveTo>
              <a:lnTo>
                <a:pt x="0" y="575182"/>
              </a:lnTo>
              <a:lnTo>
                <a:pt x="478227" y="575182"/>
              </a:lnTo>
              <a:lnTo>
                <a:pt x="478227" y="6551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632917-8446-4DE0-A8C1-61DF72C0F1D2}">
      <dsp:nvSpPr>
        <dsp:cNvPr id="0" name=""/>
        <dsp:cNvSpPr/>
      </dsp:nvSpPr>
      <dsp:spPr>
        <a:xfrm>
          <a:off x="6828127" y="2593931"/>
          <a:ext cx="725816" cy="655105"/>
        </a:xfrm>
        <a:custGeom>
          <a:avLst/>
          <a:gdLst/>
          <a:ahLst/>
          <a:cxnLst/>
          <a:rect l="0" t="0" r="0" b="0"/>
          <a:pathLst>
            <a:path>
              <a:moveTo>
                <a:pt x="725816" y="0"/>
              </a:moveTo>
              <a:lnTo>
                <a:pt x="725816" y="575182"/>
              </a:lnTo>
              <a:lnTo>
                <a:pt x="0" y="575182"/>
              </a:lnTo>
              <a:lnTo>
                <a:pt x="0" y="6551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44FB4A-AB65-49FF-A90D-219CEB64350A}">
      <dsp:nvSpPr>
        <dsp:cNvPr id="0" name=""/>
        <dsp:cNvSpPr/>
      </dsp:nvSpPr>
      <dsp:spPr>
        <a:xfrm>
          <a:off x="4113839" y="881843"/>
          <a:ext cx="3440104" cy="1164247"/>
        </a:xfrm>
        <a:custGeom>
          <a:avLst/>
          <a:gdLst/>
          <a:ahLst/>
          <a:cxnLst/>
          <a:rect l="0" t="0" r="0" b="0"/>
          <a:pathLst>
            <a:path>
              <a:moveTo>
                <a:pt x="0" y="0"/>
              </a:moveTo>
              <a:lnTo>
                <a:pt x="0" y="1084323"/>
              </a:lnTo>
              <a:lnTo>
                <a:pt x="3440104" y="1084323"/>
              </a:lnTo>
              <a:lnTo>
                <a:pt x="3440104" y="11642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0A6BB4-4524-4053-B646-51AB2B28BEE2}">
      <dsp:nvSpPr>
        <dsp:cNvPr id="0" name=""/>
        <dsp:cNvSpPr/>
      </dsp:nvSpPr>
      <dsp:spPr>
        <a:xfrm>
          <a:off x="4113839" y="881843"/>
          <a:ext cx="1630549" cy="1164247"/>
        </a:xfrm>
        <a:custGeom>
          <a:avLst/>
          <a:gdLst/>
          <a:ahLst/>
          <a:cxnLst/>
          <a:rect l="0" t="0" r="0" b="0"/>
          <a:pathLst>
            <a:path>
              <a:moveTo>
                <a:pt x="0" y="0"/>
              </a:moveTo>
              <a:lnTo>
                <a:pt x="0" y="1084323"/>
              </a:lnTo>
              <a:lnTo>
                <a:pt x="1630549" y="1084323"/>
              </a:lnTo>
              <a:lnTo>
                <a:pt x="1630549" y="11642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194B70-23ED-4913-A52C-5423908888DB}">
      <dsp:nvSpPr>
        <dsp:cNvPr id="0" name=""/>
        <dsp:cNvSpPr/>
      </dsp:nvSpPr>
      <dsp:spPr>
        <a:xfrm>
          <a:off x="3992120" y="881843"/>
          <a:ext cx="91440" cy="1164247"/>
        </a:xfrm>
        <a:custGeom>
          <a:avLst/>
          <a:gdLst/>
          <a:ahLst/>
          <a:cxnLst/>
          <a:rect l="0" t="0" r="0" b="0"/>
          <a:pathLst>
            <a:path>
              <a:moveTo>
                <a:pt x="121718" y="0"/>
              </a:moveTo>
              <a:lnTo>
                <a:pt x="121718" y="1084323"/>
              </a:lnTo>
              <a:lnTo>
                <a:pt x="45720" y="1084323"/>
              </a:lnTo>
              <a:lnTo>
                <a:pt x="45720" y="11642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E694AD-CBEA-44BC-8A73-3C1B97D9CD8F}">
      <dsp:nvSpPr>
        <dsp:cNvPr id="0" name=""/>
        <dsp:cNvSpPr/>
      </dsp:nvSpPr>
      <dsp:spPr>
        <a:xfrm>
          <a:off x="2279872" y="881843"/>
          <a:ext cx="1833966" cy="1164247"/>
        </a:xfrm>
        <a:custGeom>
          <a:avLst/>
          <a:gdLst/>
          <a:ahLst/>
          <a:cxnLst/>
          <a:rect l="0" t="0" r="0" b="0"/>
          <a:pathLst>
            <a:path>
              <a:moveTo>
                <a:pt x="1833966" y="0"/>
              </a:moveTo>
              <a:lnTo>
                <a:pt x="1833966" y="1084323"/>
              </a:lnTo>
              <a:lnTo>
                <a:pt x="0" y="1084323"/>
              </a:lnTo>
              <a:lnTo>
                <a:pt x="0" y="11642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F80A5E-FAB2-4251-959D-3DCE7E3FFAEB}">
      <dsp:nvSpPr>
        <dsp:cNvPr id="0" name=""/>
        <dsp:cNvSpPr/>
      </dsp:nvSpPr>
      <dsp:spPr>
        <a:xfrm>
          <a:off x="635325" y="881843"/>
          <a:ext cx="3478513" cy="1164247"/>
        </a:xfrm>
        <a:custGeom>
          <a:avLst/>
          <a:gdLst/>
          <a:ahLst/>
          <a:cxnLst/>
          <a:rect l="0" t="0" r="0" b="0"/>
          <a:pathLst>
            <a:path>
              <a:moveTo>
                <a:pt x="3478513" y="0"/>
              </a:moveTo>
              <a:lnTo>
                <a:pt x="3478513" y="1084323"/>
              </a:lnTo>
              <a:lnTo>
                <a:pt x="0" y="1084323"/>
              </a:lnTo>
              <a:lnTo>
                <a:pt x="0" y="11642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499126-392D-4FD5-AB6B-8E7C4C7D2691}">
      <dsp:nvSpPr>
        <dsp:cNvPr id="0" name=""/>
        <dsp:cNvSpPr/>
      </dsp:nvSpPr>
      <dsp:spPr>
        <a:xfrm>
          <a:off x="1538356" y="334002"/>
          <a:ext cx="5150965" cy="54784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234D2BB0-C6EA-4E5D-A8FB-22DA6D2C0545}">
      <dsp:nvSpPr>
        <dsp:cNvPr id="0" name=""/>
        <dsp:cNvSpPr/>
      </dsp:nvSpPr>
      <dsp:spPr>
        <a:xfrm>
          <a:off x="1634217" y="425069"/>
          <a:ext cx="5150965" cy="54784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a:latin typeface="+mj-lt"/>
              <a:ea typeface="+mj-ea"/>
              <a:cs typeface="+mj-cs"/>
            </a:rPr>
            <a:t>Fine Art Faculty </a:t>
          </a:r>
        </a:p>
      </dsp:txBody>
      <dsp:txXfrm>
        <a:off x="1650263" y="441115"/>
        <a:ext cx="5118873" cy="515749"/>
      </dsp:txXfrm>
    </dsp:sp>
    <dsp:sp modelId="{A67AE076-F537-4DAF-BAB5-2689EE123634}">
      <dsp:nvSpPr>
        <dsp:cNvPr id="0" name=""/>
        <dsp:cNvSpPr/>
      </dsp:nvSpPr>
      <dsp:spPr>
        <a:xfrm>
          <a:off x="2193" y="2046090"/>
          <a:ext cx="1266263" cy="54784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E689133-F949-478D-ACD5-128216721A24}">
      <dsp:nvSpPr>
        <dsp:cNvPr id="0" name=""/>
        <dsp:cNvSpPr/>
      </dsp:nvSpPr>
      <dsp:spPr>
        <a:xfrm>
          <a:off x="98054" y="2137157"/>
          <a:ext cx="1266263" cy="54784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mj-lt"/>
              <a:ea typeface="+mj-ea"/>
              <a:cs typeface="+mj-cs"/>
            </a:rPr>
            <a:t>Stair case</a:t>
          </a:r>
        </a:p>
      </dsp:txBody>
      <dsp:txXfrm>
        <a:off x="114100" y="2153203"/>
        <a:ext cx="1234171" cy="515749"/>
      </dsp:txXfrm>
    </dsp:sp>
    <dsp:sp modelId="{B0AFA686-6D2D-4B2E-99BD-699F13B53A21}">
      <dsp:nvSpPr>
        <dsp:cNvPr id="0" name=""/>
        <dsp:cNvSpPr/>
      </dsp:nvSpPr>
      <dsp:spPr>
        <a:xfrm>
          <a:off x="1460177" y="2046090"/>
          <a:ext cx="1639390" cy="54784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B94A493-A299-4525-9416-08F6122DC79B}">
      <dsp:nvSpPr>
        <dsp:cNvPr id="0" name=""/>
        <dsp:cNvSpPr/>
      </dsp:nvSpPr>
      <dsp:spPr>
        <a:xfrm>
          <a:off x="1556037" y="2137157"/>
          <a:ext cx="1639390" cy="54784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mj-lt"/>
              <a:ea typeface="+mj-ea"/>
              <a:cs typeface="+mj-cs"/>
            </a:rPr>
            <a:t>Columns </a:t>
          </a:r>
          <a:endParaRPr lang="en-US" sz="2400" b="1" kern="1200" dirty="0">
            <a:latin typeface="+mj-lt"/>
            <a:ea typeface="+mj-ea"/>
            <a:cs typeface="+mj-cs"/>
          </a:endParaRPr>
        </a:p>
      </dsp:txBody>
      <dsp:txXfrm>
        <a:off x="1572083" y="2153203"/>
        <a:ext cx="1607298" cy="515749"/>
      </dsp:txXfrm>
    </dsp:sp>
    <dsp:sp modelId="{EF7E5254-B5E4-4674-B2B0-DDDABA668B81}">
      <dsp:nvSpPr>
        <dsp:cNvPr id="0" name=""/>
        <dsp:cNvSpPr/>
      </dsp:nvSpPr>
      <dsp:spPr>
        <a:xfrm>
          <a:off x="3291288" y="2046090"/>
          <a:ext cx="1493104" cy="54784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E4ADF61-ECFC-4CEA-99C3-A1982F94AA7F}">
      <dsp:nvSpPr>
        <dsp:cNvPr id="0" name=""/>
        <dsp:cNvSpPr/>
      </dsp:nvSpPr>
      <dsp:spPr>
        <a:xfrm>
          <a:off x="3387148" y="2137157"/>
          <a:ext cx="1493104" cy="54784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1244600">
            <a:lnSpc>
              <a:spcPct val="90000"/>
            </a:lnSpc>
            <a:spcBef>
              <a:spcPct val="0"/>
            </a:spcBef>
            <a:spcAft>
              <a:spcPct val="35000"/>
            </a:spcAft>
            <a:buNone/>
          </a:pPr>
          <a:r>
            <a:rPr lang="en-US" sz="1800" b="1" kern="1200" dirty="0">
              <a:latin typeface="Century Gothic" panose="020B0502020202020204"/>
              <a:ea typeface="+mn-ea"/>
              <a:cs typeface="+mn-cs"/>
            </a:rPr>
            <a:t>Footing</a:t>
          </a:r>
        </a:p>
      </dsp:txBody>
      <dsp:txXfrm>
        <a:off x="3403194" y="2153203"/>
        <a:ext cx="1461012" cy="515749"/>
      </dsp:txXfrm>
    </dsp:sp>
    <dsp:sp modelId="{552F4155-6BD7-45F2-A7FF-F5309D445AAD}">
      <dsp:nvSpPr>
        <dsp:cNvPr id="0" name=""/>
        <dsp:cNvSpPr/>
      </dsp:nvSpPr>
      <dsp:spPr>
        <a:xfrm>
          <a:off x="4976112" y="2046090"/>
          <a:ext cx="1536551" cy="54784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7CBC70A-9013-465D-AA2F-557EDAC7016F}">
      <dsp:nvSpPr>
        <dsp:cNvPr id="0" name=""/>
        <dsp:cNvSpPr/>
      </dsp:nvSpPr>
      <dsp:spPr>
        <a:xfrm>
          <a:off x="5071973" y="2137157"/>
          <a:ext cx="1536551" cy="54784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Century Gothic" panose="020B0502020202020204"/>
              <a:ea typeface="+mn-ea"/>
              <a:cs typeface="+mn-cs"/>
            </a:rPr>
            <a:t>Beams</a:t>
          </a:r>
          <a:r>
            <a:rPr lang="en-US" sz="2800" b="1" kern="1200" dirty="0">
              <a:latin typeface="+mj-lt"/>
              <a:ea typeface="+mj-ea"/>
              <a:cs typeface="+mj-cs"/>
            </a:rPr>
            <a:t> </a:t>
          </a:r>
        </a:p>
      </dsp:txBody>
      <dsp:txXfrm>
        <a:off x="5088019" y="2153203"/>
        <a:ext cx="1504459" cy="515749"/>
      </dsp:txXfrm>
    </dsp:sp>
    <dsp:sp modelId="{CAF7C46D-CCE5-4D7F-9AB2-8B7C3BA89DDC}">
      <dsp:nvSpPr>
        <dsp:cNvPr id="0" name=""/>
        <dsp:cNvSpPr/>
      </dsp:nvSpPr>
      <dsp:spPr>
        <a:xfrm>
          <a:off x="6704384" y="2046090"/>
          <a:ext cx="1699118" cy="54784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64B5CFA-C495-40E2-817F-BF5A95F42E9D}">
      <dsp:nvSpPr>
        <dsp:cNvPr id="0" name=""/>
        <dsp:cNvSpPr/>
      </dsp:nvSpPr>
      <dsp:spPr>
        <a:xfrm>
          <a:off x="6800245" y="2137157"/>
          <a:ext cx="1699118" cy="54784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Century Gothic" panose="020B0502020202020204"/>
              <a:ea typeface="+mn-ea"/>
              <a:cs typeface="+mn-cs"/>
            </a:rPr>
            <a:t>Slabs</a:t>
          </a:r>
        </a:p>
      </dsp:txBody>
      <dsp:txXfrm>
        <a:off x="6816291" y="2153203"/>
        <a:ext cx="1667026" cy="515749"/>
      </dsp:txXfrm>
    </dsp:sp>
    <dsp:sp modelId="{5FFFF4F8-449D-48C2-A996-F6B4F9583B6C}">
      <dsp:nvSpPr>
        <dsp:cNvPr id="0" name=""/>
        <dsp:cNvSpPr/>
      </dsp:nvSpPr>
      <dsp:spPr>
        <a:xfrm>
          <a:off x="6396756" y="3249037"/>
          <a:ext cx="862741" cy="67175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A339435D-CD10-40CE-BCDB-0580153B4EA9}">
      <dsp:nvSpPr>
        <dsp:cNvPr id="0" name=""/>
        <dsp:cNvSpPr/>
      </dsp:nvSpPr>
      <dsp:spPr>
        <a:xfrm>
          <a:off x="6492616" y="3340104"/>
          <a:ext cx="862741" cy="6717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t>Two-way ribbed slab</a:t>
          </a:r>
          <a:endParaRPr lang="en-US" sz="1400" kern="1200" dirty="0">
            <a:latin typeface="+mj-lt"/>
            <a:ea typeface="+mj-ea"/>
            <a:cs typeface="+mj-cs"/>
          </a:endParaRPr>
        </a:p>
      </dsp:txBody>
      <dsp:txXfrm>
        <a:off x="6512291" y="3359779"/>
        <a:ext cx="823391" cy="632407"/>
      </dsp:txXfrm>
    </dsp:sp>
    <dsp:sp modelId="{874D4FA8-2CE9-455A-A371-D1221B9ACFD1}">
      <dsp:nvSpPr>
        <dsp:cNvPr id="0" name=""/>
        <dsp:cNvSpPr/>
      </dsp:nvSpPr>
      <dsp:spPr>
        <a:xfrm>
          <a:off x="7600800" y="3249037"/>
          <a:ext cx="862741" cy="54784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88D276B-EA2D-4518-9629-37068B59B9F3}">
      <dsp:nvSpPr>
        <dsp:cNvPr id="0" name=""/>
        <dsp:cNvSpPr/>
      </dsp:nvSpPr>
      <dsp:spPr>
        <a:xfrm>
          <a:off x="7696660" y="3340104"/>
          <a:ext cx="862741" cy="54784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a:t>Two way solid slab</a:t>
          </a:r>
          <a:endParaRPr lang="en-US" sz="1400" kern="1200" dirty="0">
            <a:latin typeface="+mj-lt"/>
            <a:ea typeface="+mj-ea"/>
            <a:cs typeface="+mj-cs"/>
          </a:endParaRPr>
        </a:p>
      </dsp:txBody>
      <dsp:txXfrm>
        <a:off x="7712706" y="3356150"/>
        <a:ext cx="830649" cy="5157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23FE2-7B5C-4CA9-A0FA-2BF7257ED9EF}">
      <dsp:nvSpPr>
        <dsp:cNvPr id="0" name=""/>
        <dsp:cNvSpPr/>
      </dsp:nvSpPr>
      <dsp:spPr>
        <a:xfrm>
          <a:off x="0" y="1083733"/>
          <a:ext cx="8128000" cy="3251199"/>
        </a:xfrm>
        <a:prstGeom prst="leftRightRibb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56BAD4-5534-4D0D-97F7-F524C2DB7BD6}">
      <dsp:nvSpPr>
        <dsp:cNvPr id="0" name=""/>
        <dsp:cNvSpPr/>
      </dsp:nvSpPr>
      <dsp:spPr>
        <a:xfrm>
          <a:off x="975360" y="1652693"/>
          <a:ext cx="2682239" cy="159308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60020" rIns="0" bIns="171450" numCol="1" spcCol="1270" anchor="ctr" anchorCtr="0">
          <a:noAutofit/>
        </a:bodyPr>
        <a:lstStyle/>
        <a:p>
          <a:pPr marL="0" lvl="0" indent="0" algn="ctr" defTabSz="2000250">
            <a:lnSpc>
              <a:spcPct val="90000"/>
            </a:lnSpc>
            <a:spcBef>
              <a:spcPct val="0"/>
            </a:spcBef>
            <a:spcAft>
              <a:spcPct val="35000"/>
            </a:spcAft>
            <a:buNone/>
          </a:pPr>
          <a:r>
            <a:rPr lang="en-US" sz="4500" kern="1200" dirty="0"/>
            <a:t>Wall footing </a:t>
          </a:r>
        </a:p>
      </dsp:txBody>
      <dsp:txXfrm>
        <a:off x="975360" y="1652693"/>
        <a:ext cx="2682239" cy="1593088"/>
      </dsp:txXfrm>
    </dsp:sp>
    <dsp:sp modelId="{00D6517C-E736-4033-A741-3598340E5E2B}">
      <dsp:nvSpPr>
        <dsp:cNvPr id="0" name=""/>
        <dsp:cNvSpPr/>
      </dsp:nvSpPr>
      <dsp:spPr>
        <a:xfrm>
          <a:off x="4064000" y="2172885"/>
          <a:ext cx="3169920" cy="159308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60020" rIns="0" bIns="171450" numCol="1" spcCol="1270" anchor="ctr" anchorCtr="0">
          <a:noAutofit/>
        </a:bodyPr>
        <a:lstStyle/>
        <a:p>
          <a:pPr marL="0" lvl="0" indent="0" algn="ctr" defTabSz="2000250">
            <a:lnSpc>
              <a:spcPct val="90000"/>
            </a:lnSpc>
            <a:spcBef>
              <a:spcPct val="0"/>
            </a:spcBef>
            <a:spcAft>
              <a:spcPct val="35000"/>
            </a:spcAft>
            <a:buNone/>
          </a:pPr>
          <a:r>
            <a:rPr lang="en-US" sz="4500" kern="1200" dirty="0"/>
            <a:t>Isolated footing </a:t>
          </a:r>
        </a:p>
      </dsp:txBody>
      <dsp:txXfrm>
        <a:off x="4064000" y="2172885"/>
        <a:ext cx="3169920" cy="15930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A2D59E-BCF3-4974-894C-0652AE4CD494}" type="datetimeFigureOut">
              <a:rPr lang="en-US" smtClean="0"/>
              <a:t>5/13/2018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FD06AF-4459-4FA1-BE79-6C609D118B15}" type="slidenum">
              <a:rPr lang="en-US" smtClean="0"/>
              <a:t>‹#›</a:t>
            </a:fld>
            <a:endParaRPr lang="en-US"/>
          </a:p>
        </p:txBody>
      </p:sp>
    </p:spTree>
    <p:extLst>
      <p:ext uri="{BB962C8B-B14F-4D97-AF65-F5344CB8AC3E}">
        <p14:creationId xmlns:p14="http://schemas.microsoft.com/office/powerpoint/2010/main" val="351850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1</a:t>
            </a:fld>
            <a:endParaRPr lang="en-US"/>
          </a:p>
        </p:txBody>
      </p:sp>
    </p:spTree>
    <p:extLst>
      <p:ext uri="{BB962C8B-B14F-4D97-AF65-F5344CB8AC3E}">
        <p14:creationId xmlns:p14="http://schemas.microsoft.com/office/powerpoint/2010/main" val="1541695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12</a:t>
            </a:fld>
            <a:endParaRPr lang="en-US"/>
          </a:p>
        </p:txBody>
      </p:sp>
    </p:spTree>
    <p:extLst>
      <p:ext uri="{BB962C8B-B14F-4D97-AF65-F5344CB8AC3E}">
        <p14:creationId xmlns:p14="http://schemas.microsoft.com/office/powerpoint/2010/main" val="3211343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new design of fifth floor contain a </a:t>
            </a:r>
            <a:r>
              <a:rPr lang="en-US" dirty="0" err="1"/>
              <a:t>faculity</a:t>
            </a:r>
            <a:r>
              <a:rPr lang="en-US" dirty="0"/>
              <a:t> gallery with 300 m </a:t>
            </a:r>
            <a:r>
              <a:rPr lang="en-US" dirty="0" err="1"/>
              <a:t>sq</a:t>
            </a:r>
            <a:r>
              <a:rPr lang="en-US" dirty="0"/>
              <a:t> </a:t>
            </a:r>
          </a:p>
        </p:txBody>
      </p:sp>
      <p:sp>
        <p:nvSpPr>
          <p:cNvPr id="4" name="Slide Number Placeholder 3"/>
          <p:cNvSpPr>
            <a:spLocks noGrp="1"/>
          </p:cNvSpPr>
          <p:nvPr>
            <p:ph type="sldNum" sz="quarter" idx="10"/>
          </p:nvPr>
        </p:nvSpPr>
        <p:spPr/>
        <p:txBody>
          <a:bodyPr/>
          <a:lstStyle/>
          <a:p>
            <a:fld id="{23FD06AF-4459-4FA1-BE79-6C609D118B15}" type="slidenum">
              <a:rPr lang="en-US" smtClean="0"/>
              <a:t>13</a:t>
            </a:fld>
            <a:endParaRPr lang="en-US"/>
          </a:p>
        </p:txBody>
      </p:sp>
    </p:spTree>
    <p:extLst>
      <p:ext uri="{BB962C8B-B14F-4D97-AF65-F5344CB8AC3E}">
        <p14:creationId xmlns:p14="http://schemas.microsoft.com/office/powerpoint/2010/main" val="1434577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loads  parameters were used in the programming the model of </a:t>
            </a:r>
            <a:r>
              <a:rPr lang="en-US" dirty="0" err="1"/>
              <a:t>etabs</a:t>
            </a:r>
            <a:r>
              <a:rPr lang="en-US" dirty="0"/>
              <a:t> </a:t>
            </a:r>
          </a:p>
        </p:txBody>
      </p:sp>
      <p:sp>
        <p:nvSpPr>
          <p:cNvPr id="4" name="Slide Number Placeholder 3"/>
          <p:cNvSpPr>
            <a:spLocks noGrp="1"/>
          </p:cNvSpPr>
          <p:nvPr>
            <p:ph type="sldNum" sz="quarter" idx="10"/>
          </p:nvPr>
        </p:nvSpPr>
        <p:spPr/>
        <p:txBody>
          <a:bodyPr/>
          <a:lstStyle/>
          <a:p>
            <a:fld id="{23FD06AF-4459-4FA1-BE79-6C609D118B15}" type="slidenum">
              <a:rPr lang="en-US" smtClean="0"/>
              <a:t>27</a:t>
            </a:fld>
            <a:endParaRPr lang="en-US"/>
          </a:p>
        </p:txBody>
      </p:sp>
    </p:spTree>
    <p:extLst>
      <p:ext uri="{BB962C8B-B14F-4D97-AF65-F5344CB8AC3E}">
        <p14:creationId xmlns:p14="http://schemas.microsoft.com/office/powerpoint/2010/main" val="34945908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to the material two kind of </a:t>
            </a:r>
            <a:r>
              <a:rPr lang="en-US" dirty="0" err="1"/>
              <a:t>concret</a:t>
            </a:r>
            <a:r>
              <a:rPr lang="en-US" dirty="0"/>
              <a:t> were used </a:t>
            </a:r>
          </a:p>
          <a:p>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28</a:t>
            </a:fld>
            <a:endParaRPr lang="en-US"/>
          </a:p>
        </p:txBody>
      </p:sp>
    </p:spTree>
    <p:extLst>
      <p:ext uri="{BB962C8B-B14F-4D97-AF65-F5344CB8AC3E}">
        <p14:creationId xmlns:p14="http://schemas.microsoft.com/office/powerpoint/2010/main" val="4193753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different block in the project </a:t>
            </a:r>
          </a:p>
        </p:txBody>
      </p:sp>
      <p:sp>
        <p:nvSpPr>
          <p:cNvPr id="4" name="Slide Number Placeholder 3"/>
          <p:cNvSpPr>
            <a:spLocks noGrp="1"/>
          </p:cNvSpPr>
          <p:nvPr>
            <p:ph type="sldNum" sz="quarter" idx="10"/>
          </p:nvPr>
        </p:nvSpPr>
        <p:spPr/>
        <p:txBody>
          <a:bodyPr/>
          <a:lstStyle/>
          <a:p>
            <a:fld id="{23FD06AF-4459-4FA1-BE79-6C609D118B15}" type="slidenum">
              <a:rPr lang="en-US" smtClean="0"/>
              <a:t>29</a:t>
            </a:fld>
            <a:endParaRPr lang="en-US"/>
          </a:p>
        </p:txBody>
      </p:sp>
    </p:spTree>
    <p:extLst>
      <p:ext uri="{BB962C8B-B14F-4D97-AF65-F5344CB8AC3E}">
        <p14:creationId xmlns:p14="http://schemas.microsoft.com/office/powerpoint/2010/main" val="819835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can here Block B/B were </a:t>
            </a:r>
            <a:r>
              <a:rPr lang="en-US" dirty="0" err="1"/>
              <a:t>choosed</a:t>
            </a:r>
            <a:r>
              <a:rPr lang="en-US" dirty="0"/>
              <a:t> to be designed </a:t>
            </a:r>
          </a:p>
        </p:txBody>
      </p:sp>
      <p:sp>
        <p:nvSpPr>
          <p:cNvPr id="4" name="Slide Number Placeholder 3"/>
          <p:cNvSpPr>
            <a:spLocks noGrp="1"/>
          </p:cNvSpPr>
          <p:nvPr>
            <p:ph type="sldNum" sz="quarter" idx="10"/>
          </p:nvPr>
        </p:nvSpPr>
        <p:spPr/>
        <p:txBody>
          <a:bodyPr/>
          <a:lstStyle/>
          <a:p>
            <a:fld id="{23FD06AF-4459-4FA1-BE79-6C609D118B15}" type="slidenum">
              <a:rPr lang="en-US" smtClean="0"/>
              <a:t>30</a:t>
            </a:fld>
            <a:endParaRPr lang="en-US"/>
          </a:p>
        </p:txBody>
      </p:sp>
    </p:spTree>
    <p:extLst>
      <p:ext uri="{BB962C8B-B14F-4D97-AF65-F5344CB8AC3E}">
        <p14:creationId xmlns:p14="http://schemas.microsoft.com/office/powerpoint/2010/main" val="6748465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with the well done  </a:t>
            </a:r>
            <a:r>
              <a:rPr lang="en-US" dirty="0" err="1"/>
              <a:t>compatability</a:t>
            </a:r>
            <a:r>
              <a:rPr lang="en-US" dirty="0"/>
              <a:t> check as you can see here </a:t>
            </a:r>
          </a:p>
        </p:txBody>
      </p:sp>
      <p:sp>
        <p:nvSpPr>
          <p:cNvPr id="4" name="Slide Number Placeholder 3"/>
          <p:cNvSpPr>
            <a:spLocks noGrp="1"/>
          </p:cNvSpPr>
          <p:nvPr>
            <p:ph type="sldNum" sz="quarter" idx="10"/>
          </p:nvPr>
        </p:nvSpPr>
        <p:spPr/>
        <p:txBody>
          <a:bodyPr/>
          <a:lstStyle/>
          <a:p>
            <a:fld id="{23FD06AF-4459-4FA1-BE79-6C609D118B15}" type="slidenum">
              <a:rPr lang="en-US" smtClean="0"/>
              <a:t>31</a:t>
            </a:fld>
            <a:endParaRPr lang="en-US"/>
          </a:p>
        </p:txBody>
      </p:sp>
    </p:spTree>
    <p:extLst>
      <p:ext uri="{BB962C8B-B14F-4D97-AF65-F5344CB8AC3E}">
        <p14:creationId xmlns:p14="http://schemas.microsoft.com/office/powerpoint/2010/main" val="2568046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 The rest of checks that illustrated here </a:t>
            </a:r>
          </a:p>
        </p:txBody>
      </p:sp>
      <p:sp>
        <p:nvSpPr>
          <p:cNvPr id="4" name="Slide Number Placeholder 3"/>
          <p:cNvSpPr>
            <a:spLocks noGrp="1"/>
          </p:cNvSpPr>
          <p:nvPr>
            <p:ph type="sldNum" sz="quarter" idx="10"/>
          </p:nvPr>
        </p:nvSpPr>
        <p:spPr/>
        <p:txBody>
          <a:bodyPr/>
          <a:lstStyle/>
          <a:p>
            <a:fld id="{23FD06AF-4459-4FA1-BE79-6C609D118B15}" type="slidenum">
              <a:rPr lang="en-US" smtClean="0"/>
              <a:t>32</a:t>
            </a:fld>
            <a:endParaRPr lang="en-US"/>
          </a:p>
        </p:txBody>
      </p:sp>
    </p:spTree>
    <p:extLst>
      <p:ext uri="{BB962C8B-B14F-4D97-AF65-F5344CB8AC3E}">
        <p14:creationId xmlns:p14="http://schemas.microsoft.com/office/powerpoint/2010/main" val="11173369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Finaly</a:t>
            </a:r>
            <a:r>
              <a:rPr lang="en-US" dirty="0"/>
              <a:t> ending with the deflection check </a:t>
            </a:r>
          </a:p>
        </p:txBody>
      </p:sp>
      <p:sp>
        <p:nvSpPr>
          <p:cNvPr id="4" name="Slide Number Placeholder 3"/>
          <p:cNvSpPr>
            <a:spLocks noGrp="1"/>
          </p:cNvSpPr>
          <p:nvPr>
            <p:ph type="sldNum" sz="quarter" idx="10"/>
          </p:nvPr>
        </p:nvSpPr>
        <p:spPr/>
        <p:txBody>
          <a:bodyPr/>
          <a:lstStyle/>
          <a:p>
            <a:fld id="{23FD06AF-4459-4FA1-BE79-6C609D118B15}" type="slidenum">
              <a:rPr lang="en-US" smtClean="0"/>
              <a:t>33</a:t>
            </a:fld>
            <a:endParaRPr lang="en-US"/>
          </a:p>
        </p:txBody>
      </p:sp>
    </p:spTree>
    <p:extLst>
      <p:ext uri="{BB962C8B-B14F-4D97-AF65-F5344CB8AC3E}">
        <p14:creationId xmlns:p14="http://schemas.microsoft.com/office/powerpoint/2010/main" val="2259044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diagram here shows the relations between the structural </a:t>
            </a:r>
            <a:r>
              <a:rPr lang="en-US" dirty="0" err="1"/>
              <a:t>elemats</a:t>
            </a:r>
            <a:r>
              <a:rPr lang="en-US" dirty="0"/>
              <a:t> as usual </a:t>
            </a:r>
          </a:p>
          <a:p>
            <a:endParaRPr lang="en-US" dirty="0"/>
          </a:p>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34</a:t>
            </a:fld>
            <a:endParaRPr lang="en-US"/>
          </a:p>
        </p:txBody>
      </p:sp>
    </p:spTree>
    <p:extLst>
      <p:ext uri="{BB962C8B-B14F-4D97-AF65-F5344CB8AC3E}">
        <p14:creationId xmlns:p14="http://schemas.microsoft.com/office/powerpoint/2010/main" val="1510844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2</a:t>
            </a:fld>
            <a:endParaRPr lang="en-US"/>
          </a:p>
        </p:txBody>
      </p:sp>
    </p:spTree>
    <p:extLst>
      <p:ext uri="{BB962C8B-B14F-4D97-AF65-F5344CB8AC3E}">
        <p14:creationId xmlns:p14="http://schemas.microsoft.com/office/powerpoint/2010/main" val="1508769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t>
            </a:r>
            <a:r>
              <a:rPr lang="en-US" dirty="0" err="1"/>
              <a:t>kinde</a:t>
            </a:r>
            <a:r>
              <a:rPr lang="en-US" dirty="0"/>
              <a:t> of slabs were used the first one is </a:t>
            </a:r>
          </a:p>
        </p:txBody>
      </p:sp>
      <p:sp>
        <p:nvSpPr>
          <p:cNvPr id="4" name="Slide Number Placeholder 3"/>
          <p:cNvSpPr>
            <a:spLocks noGrp="1"/>
          </p:cNvSpPr>
          <p:nvPr>
            <p:ph type="sldNum" sz="quarter" idx="10"/>
          </p:nvPr>
        </p:nvSpPr>
        <p:spPr/>
        <p:txBody>
          <a:bodyPr/>
          <a:lstStyle/>
          <a:p>
            <a:fld id="{23FD06AF-4459-4FA1-BE79-6C609D118B15}" type="slidenum">
              <a:rPr lang="en-US" smtClean="0"/>
              <a:t>35</a:t>
            </a:fld>
            <a:endParaRPr lang="en-US"/>
          </a:p>
        </p:txBody>
      </p:sp>
    </p:spTree>
    <p:extLst>
      <p:ext uri="{BB962C8B-B14F-4D97-AF65-F5344CB8AC3E}">
        <p14:creationId xmlns:p14="http://schemas.microsoft.com/office/powerpoint/2010/main" val="25887413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36</a:t>
            </a:fld>
            <a:endParaRPr lang="en-US"/>
          </a:p>
        </p:txBody>
      </p:sp>
    </p:spTree>
    <p:extLst>
      <p:ext uri="{BB962C8B-B14F-4D97-AF65-F5344CB8AC3E}">
        <p14:creationId xmlns:p14="http://schemas.microsoft.com/office/powerpoint/2010/main" val="2958422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to the beam design </a:t>
            </a:r>
          </a:p>
          <a:p>
            <a:r>
              <a:rPr lang="en-US" dirty="0"/>
              <a:t>All of beams were designed in a complete </a:t>
            </a:r>
            <a:r>
              <a:rPr lang="en-US" dirty="0" err="1"/>
              <a:t>farams</a:t>
            </a:r>
            <a:r>
              <a:rPr lang="en-US" dirty="0"/>
              <a:t> </a:t>
            </a:r>
          </a:p>
        </p:txBody>
      </p:sp>
      <p:sp>
        <p:nvSpPr>
          <p:cNvPr id="4" name="Slide Number Placeholder 3"/>
          <p:cNvSpPr>
            <a:spLocks noGrp="1"/>
          </p:cNvSpPr>
          <p:nvPr>
            <p:ph type="sldNum" sz="quarter" idx="10"/>
          </p:nvPr>
        </p:nvSpPr>
        <p:spPr/>
        <p:txBody>
          <a:bodyPr/>
          <a:lstStyle/>
          <a:p>
            <a:fld id="{23FD06AF-4459-4FA1-BE79-6C609D118B15}" type="slidenum">
              <a:rPr lang="en-US" smtClean="0"/>
              <a:t>37</a:t>
            </a:fld>
            <a:endParaRPr lang="en-US"/>
          </a:p>
        </p:txBody>
      </p:sp>
    </p:spTree>
    <p:extLst>
      <p:ext uri="{BB962C8B-B14F-4D97-AF65-F5344CB8AC3E}">
        <p14:creationId xmlns:p14="http://schemas.microsoft.com/office/powerpoint/2010/main" val="42445752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a:t>
            </a:r>
            <a:r>
              <a:rPr lang="en-US" dirty="0" err="1"/>
              <a:t>sizmic</a:t>
            </a:r>
            <a:r>
              <a:rPr lang="en-US" dirty="0"/>
              <a:t> column design </a:t>
            </a:r>
          </a:p>
        </p:txBody>
      </p:sp>
      <p:sp>
        <p:nvSpPr>
          <p:cNvPr id="4" name="Slide Number Placeholder 3"/>
          <p:cNvSpPr>
            <a:spLocks noGrp="1"/>
          </p:cNvSpPr>
          <p:nvPr>
            <p:ph type="sldNum" sz="quarter" idx="10"/>
          </p:nvPr>
        </p:nvSpPr>
        <p:spPr/>
        <p:txBody>
          <a:bodyPr/>
          <a:lstStyle/>
          <a:p>
            <a:fld id="{23FD06AF-4459-4FA1-BE79-6C609D118B15}" type="slidenum">
              <a:rPr lang="en-US" smtClean="0"/>
              <a:t>38</a:t>
            </a:fld>
            <a:endParaRPr lang="en-US"/>
          </a:p>
        </p:txBody>
      </p:sp>
    </p:spTree>
    <p:extLst>
      <p:ext uri="{BB962C8B-B14F-4D97-AF65-F5344CB8AC3E}">
        <p14:creationId xmlns:p14="http://schemas.microsoft.com/office/powerpoint/2010/main" val="16195364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43</a:t>
            </a:fld>
            <a:endParaRPr lang="en-US"/>
          </a:p>
        </p:txBody>
      </p:sp>
    </p:spTree>
    <p:extLst>
      <p:ext uri="{BB962C8B-B14F-4D97-AF65-F5344CB8AC3E}">
        <p14:creationId xmlns:p14="http://schemas.microsoft.com/office/powerpoint/2010/main" val="23628720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Ending up with the stair reinforcement</a:t>
            </a:r>
          </a:p>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44</a:t>
            </a:fld>
            <a:endParaRPr lang="en-US"/>
          </a:p>
        </p:txBody>
      </p:sp>
    </p:spTree>
    <p:extLst>
      <p:ext uri="{BB962C8B-B14F-4D97-AF65-F5344CB8AC3E}">
        <p14:creationId xmlns:p14="http://schemas.microsoft.com/office/powerpoint/2010/main" val="39048381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It should be noted here that the values of insulation were very poor in the old design, and the problems  which it caused</a:t>
            </a:r>
          </a:p>
        </p:txBody>
      </p:sp>
      <p:sp>
        <p:nvSpPr>
          <p:cNvPr id="4" name="Slide Number Placeholder 3"/>
          <p:cNvSpPr>
            <a:spLocks noGrp="1"/>
          </p:cNvSpPr>
          <p:nvPr>
            <p:ph type="sldNum" sz="quarter" idx="10"/>
          </p:nvPr>
        </p:nvSpPr>
        <p:spPr/>
        <p:txBody>
          <a:bodyPr/>
          <a:lstStyle/>
          <a:p>
            <a:fld id="{ECCDC686-9EFB-42A2-804A-C299B2FF7FD7}" type="slidenum">
              <a:rPr lang="en-US" smtClean="0"/>
              <a:pPr/>
              <a:t>46</a:t>
            </a:fld>
            <a:endParaRPr lang="en-US"/>
          </a:p>
        </p:txBody>
      </p:sp>
    </p:spTree>
    <p:extLst>
      <p:ext uri="{BB962C8B-B14F-4D97-AF65-F5344CB8AC3E}">
        <p14:creationId xmlns:p14="http://schemas.microsoft.com/office/powerpoint/2010/main" val="40814393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Two sample were used to display the daylight distribution and the daylight factor in the faculty, which are the ground floor and the third floor</a:t>
            </a:r>
          </a:p>
        </p:txBody>
      </p:sp>
      <p:sp>
        <p:nvSpPr>
          <p:cNvPr id="4" name="Slide Number Placeholder 3"/>
          <p:cNvSpPr>
            <a:spLocks noGrp="1"/>
          </p:cNvSpPr>
          <p:nvPr>
            <p:ph type="sldNum" sz="quarter" idx="10"/>
          </p:nvPr>
        </p:nvSpPr>
        <p:spPr/>
        <p:txBody>
          <a:bodyPr/>
          <a:lstStyle/>
          <a:p>
            <a:fld id="{ECCDC686-9EFB-42A2-804A-C299B2FF7FD7}" type="slidenum">
              <a:rPr lang="en-US" smtClean="0"/>
              <a:pPr/>
              <a:t>56</a:t>
            </a:fld>
            <a:endParaRPr lang="en-US"/>
          </a:p>
        </p:txBody>
      </p:sp>
    </p:spTree>
    <p:extLst>
      <p:ext uri="{BB962C8B-B14F-4D97-AF65-F5344CB8AC3E}">
        <p14:creationId xmlns:p14="http://schemas.microsoft.com/office/powerpoint/2010/main" val="38819980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58</a:t>
            </a:fld>
            <a:endParaRPr lang="en-US"/>
          </a:p>
        </p:txBody>
      </p:sp>
    </p:spTree>
    <p:extLst>
      <p:ext uri="{BB962C8B-B14F-4D97-AF65-F5344CB8AC3E}">
        <p14:creationId xmlns:p14="http://schemas.microsoft.com/office/powerpoint/2010/main" val="19568705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59</a:t>
            </a:fld>
            <a:endParaRPr lang="en-US"/>
          </a:p>
        </p:txBody>
      </p:sp>
    </p:spTree>
    <p:extLst>
      <p:ext uri="{BB962C8B-B14F-4D97-AF65-F5344CB8AC3E}">
        <p14:creationId xmlns:p14="http://schemas.microsoft.com/office/powerpoint/2010/main" val="1494566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starting the comparison between the old and new design its important to </a:t>
            </a:r>
            <a:r>
              <a:rPr lang="en-US" dirty="0" err="1"/>
              <a:t>mintion</a:t>
            </a:r>
            <a:r>
              <a:rPr lang="en-US" dirty="0"/>
              <a:t> our </a:t>
            </a:r>
            <a:r>
              <a:rPr lang="en-US" dirty="0" err="1"/>
              <a:t>stratigy</a:t>
            </a:r>
            <a:r>
              <a:rPr lang="en-US" dirty="0"/>
              <a:t> of design that </a:t>
            </a:r>
            <a:r>
              <a:rPr lang="en-US" dirty="0" err="1"/>
              <a:t>basicly</a:t>
            </a:r>
            <a:r>
              <a:rPr lang="en-US" dirty="0"/>
              <a:t> depend on how </a:t>
            </a:r>
            <a:r>
              <a:rPr lang="en-US" dirty="0" err="1"/>
              <a:t>achive</a:t>
            </a:r>
            <a:r>
              <a:rPr lang="en-US" dirty="0"/>
              <a:t> the optimum </a:t>
            </a:r>
            <a:r>
              <a:rPr lang="en-US" dirty="0" err="1"/>
              <a:t>functionalty</a:t>
            </a:r>
            <a:r>
              <a:rPr lang="en-US" dirty="0"/>
              <a:t> of building , as you can see here some main added space to new design . </a:t>
            </a:r>
          </a:p>
        </p:txBody>
      </p:sp>
      <p:sp>
        <p:nvSpPr>
          <p:cNvPr id="4" name="Slide Number Placeholder 3"/>
          <p:cNvSpPr>
            <a:spLocks noGrp="1"/>
          </p:cNvSpPr>
          <p:nvPr>
            <p:ph type="sldNum" sz="quarter" idx="10"/>
          </p:nvPr>
        </p:nvSpPr>
        <p:spPr/>
        <p:txBody>
          <a:bodyPr/>
          <a:lstStyle/>
          <a:p>
            <a:fld id="{23FD06AF-4459-4FA1-BE79-6C609D118B15}" type="slidenum">
              <a:rPr lang="en-US" smtClean="0"/>
              <a:t>3</a:t>
            </a:fld>
            <a:endParaRPr lang="en-US"/>
          </a:p>
        </p:txBody>
      </p:sp>
    </p:spTree>
    <p:extLst>
      <p:ext uri="{BB962C8B-B14F-4D97-AF65-F5344CB8AC3E}">
        <p14:creationId xmlns:p14="http://schemas.microsoft.com/office/powerpoint/2010/main" val="23609140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our case, this rate has been achieved most of the year</a:t>
            </a:r>
          </a:p>
        </p:txBody>
      </p:sp>
      <p:sp>
        <p:nvSpPr>
          <p:cNvPr id="4" name="Slide Number Placeholder 3"/>
          <p:cNvSpPr>
            <a:spLocks noGrp="1"/>
          </p:cNvSpPr>
          <p:nvPr>
            <p:ph type="sldNum" sz="quarter" idx="10"/>
          </p:nvPr>
        </p:nvSpPr>
        <p:spPr/>
        <p:txBody>
          <a:bodyPr/>
          <a:lstStyle/>
          <a:p>
            <a:fld id="{ECCDC686-9EFB-42A2-804A-C299B2FF7FD7}" type="slidenum">
              <a:rPr lang="en-US" smtClean="0"/>
              <a:pPr/>
              <a:t>60</a:t>
            </a:fld>
            <a:endParaRPr lang="en-US"/>
          </a:p>
        </p:txBody>
      </p:sp>
    </p:spTree>
    <p:extLst>
      <p:ext uri="{BB962C8B-B14F-4D97-AF65-F5344CB8AC3E}">
        <p14:creationId xmlns:p14="http://schemas.microsoft.com/office/powerpoint/2010/main" val="7925650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this figure shows the fire fighting systems that designed as we see here fire hose station and the distribution of dedicators , audio visual alarm and fire exist sign </a:t>
            </a:r>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69</a:t>
            </a:fld>
            <a:endParaRPr lang="en-US"/>
          </a:p>
        </p:txBody>
      </p:sp>
    </p:spTree>
    <p:extLst>
      <p:ext uri="{BB962C8B-B14F-4D97-AF65-F5344CB8AC3E}">
        <p14:creationId xmlns:p14="http://schemas.microsoft.com/office/powerpoint/2010/main" val="32450064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slide shows</a:t>
            </a:r>
            <a:r>
              <a:rPr lang="en-US" baseline="0" dirty="0"/>
              <a:t> the emergency exits in the building this is for up floor and this is for ground floor  </a:t>
            </a:r>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70</a:t>
            </a:fld>
            <a:endParaRPr lang="en-US"/>
          </a:p>
        </p:txBody>
      </p:sp>
    </p:spTree>
    <p:extLst>
      <p:ext uri="{BB962C8B-B14F-4D97-AF65-F5344CB8AC3E}">
        <p14:creationId xmlns:p14="http://schemas.microsoft.com/office/powerpoint/2010/main" val="24389749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a:t>
            </a:r>
            <a:r>
              <a:rPr lang="en-US" dirty="0" err="1"/>
              <a:t>Hvac</a:t>
            </a:r>
            <a:r>
              <a:rPr lang="en-US" dirty="0"/>
              <a:t> system</a:t>
            </a:r>
            <a:r>
              <a:rPr lang="en-US" baseline="0" dirty="0"/>
              <a:t> that used is </a:t>
            </a:r>
            <a:r>
              <a:rPr lang="en-US" baseline="0" dirty="0" err="1"/>
              <a:t>vrf</a:t>
            </a:r>
            <a:r>
              <a:rPr lang="en-US" baseline="0" dirty="0"/>
              <a:t> outdoor unit then </a:t>
            </a:r>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71</a:t>
            </a:fld>
            <a:endParaRPr lang="en-US"/>
          </a:p>
        </p:txBody>
      </p:sp>
    </p:spTree>
    <p:extLst>
      <p:ext uri="{BB962C8B-B14F-4D97-AF65-F5344CB8AC3E}">
        <p14:creationId xmlns:p14="http://schemas.microsoft.com/office/powerpoint/2010/main" val="39243169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a:t>
            </a:r>
            <a:r>
              <a:rPr lang="en-US" dirty="0" err="1"/>
              <a:t>hvac</a:t>
            </a:r>
            <a:r>
              <a:rPr lang="en-US" baseline="0" dirty="0"/>
              <a:t> system that designed in the faculty is </a:t>
            </a:r>
            <a:r>
              <a:rPr lang="en-US" baseline="0" dirty="0" err="1"/>
              <a:t>vrf</a:t>
            </a:r>
            <a:r>
              <a:rPr lang="en-US" baseline="0" dirty="0"/>
              <a:t> system and this figure shows the distribution of diffuser in the ground floor as an example </a:t>
            </a:r>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72</a:t>
            </a:fld>
            <a:endParaRPr lang="en-US"/>
          </a:p>
        </p:txBody>
      </p:sp>
    </p:spTree>
    <p:extLst>
      <p:ext uri="{BB962C8B-B14F-4D97-AF65-F5344CB8AC3E}">
        <p14:creationId xmlns:p14="http://schemas.microsoft.com/office/powerpoint/2010/main" val="26664601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73</a:t>
            </a:fld>
            <a:endParaRPr lang="en-US"/>
          </a:p>
        </p:txBody>
      </p:sp>
    </p:spTree>
    <p:extLst>
      <p:ext uri="{BB962C8B-B14F-4D97-AF65-F5344CB8AC3E}">
        <p14:creationId xmlns:p14="http://schemas.microsoft.com/office/powerpoint/2010/main" val="12191909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Artificial lighting ……… </a:t>
            </a:r>
            <a:r>
              <a:rPr lang="en-US" baseline="0" dirty="0" err="1"/>
              <a:t>Dialux</a:t>
            </a:r>
            <a:r>
              <a:rPr lang="en-US" baseline="0" dirty="0"/>
              <a:t> </a:t>
            </a:r>
            <a:r>
              <a:rPr lang="en-US" baseline="0" dirty="0" err="1"/>
              <a:t>evo</a:t>
            </a:r>
            <a:r>
              <a:rPr lang="en-US" baseline="0" dirty="0"/>
              <a:t> were used for these calculations …….. We have 2 rooms samples starting with …………… and we have got a 545lux </a:t>
            </a:r>
            <a:r>
              <a:rPr lang="en-US" baseline="0" dirty="0" err="1"/>
              <a:t>Illuminance</a:t>
            </a:r>
            <a:r>
              <a:rPr lang="en-US" baseline="0" dirty="0"/>
              <a:t> and uniformity of 0.68 and the Max UGR = 16.4  and its all in its acceptable ranges.</a:t>
            </a:r>
            <a:endParaRPr lang="ar-S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74</a:t>
            </a:fld>
            <a:endParaRPr lang="en-US"/>
          </a:p>
        </p:txBody>
      </p:sp>
    </p:spTree>
    <p:extLst>
      <p:ext uri="{BB962C8B-B14F-4D97-AF65-F5344CB8AC3E}">
        <p14:creationId xmlns:p14="http://schemas.microsoft.com/office/powerpoint/2010/main" val="9952610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a:t>
            </a:r>
            <a:r>
              <a:rPr lang="en-US" baseline="0" dirty="0"/>
              <a:t> classroom room  have 391 </a:t>
            </a:r>
            <a:r>
              <a:rPr lang="en-US" baseline="0" dirty="0" err="1"/>
              <a:t>lux</a:t>
            </a:r>
            <a:r>
              <a:rPr lang="en-US" baseline="0" dirty="0"/>
              <a:t> </a:t>
            </a:r>
            <a:r>
              <a:rPr lang="en-US" baseline="0" dirty="0" err="1"/>
              <a:t>illuminance</a:t>
            </a:r>
            <a:r>
              <a:rPr lang="en-US" baseline="0" dirty="0"/>
              <a:t> and uniformity of 0.65 and max UGR 17.9 so all values acceptable.</a:t>
            </a:r>
            <a:endParaRPr lang="en-US" dirty="0"/>
          </a:p>
          <a:p>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75</a:t>
            </a:fld>
            <a:endParaRPr lang="en-US"/>
          </a:p>
        </p:txBody>
      </p:sp>
    </p:spTree>
    <p:extLst>
      <p:ext uri="{BB962C8B-B14F-4D97-AF65-F5344CB8AC3E}">
        <p14:creationId xmlns:p14="http://schemas.microsoft.com/office/powerpoint/2010/main" val="12792879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77</a:t>
            </a:fld>
            <a:endParaRPr lang="en-US"/>
          </a:p>
        </p:txBody>
      </p:sp>
    </p:spTree>
    <p:extLst>
      <p:ext uri="{BB962C8B-B14F-4D97-AF65-F5344CB8AC3E}">
        <p14:creationId xmlns:p14="http://schemas.microsoft.com/office/powerpoint/2010/main" val="21249862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79</a:t>
            </a:fld>
            <a:endParaRPr lang="en-US"/>
          </a:p>
        </p:txBody>
      </p:sp>
    </p:spTree>
    <p:extLst>
      <p:ext uri="{BB962C8B-B14F-4D97-AF65-F5344CB8AC3E}">
        <p14:creationId xmlns:p14="http://schemas.microsoft.com/office/powerpoint/2010/main" val="3021046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with a comparison within the old site and the new site plan , that show clearly the location of the structure in an-</a:t>
            </a:r>
            <a:r>
              <a:rPr lang="en-US" dirty="0" err="1"/>
              <a:t>najah</a:t>
            </a:r>
            <a:r>
              <a:rPr lang="en-US" dirty="0"/>
              <a:t> new campus near to the main entrances , as you can see in the photo here .</a:t>
            </a:r>
          </a:p>
        </p:txBody>
      </p:sp>
      <p:sp>
        <p:nvSpPr>
          <p:cNvPr id="4" name="Slide Number Placeholder 3"/>
          <p:cNvSpPr>
            <a:spLocks noGrp="1"/>
          </p:cNvSpPr>
          <p:nvPr>
            <p:ph type="sldNum" sz="quarter" idx="10"/>
          </p:nvPr>
        </p:nvSpPr>
        <p:spPr/>
        <p:txBody>
          <a:bodyPr/>
          <a:lstStyle/>
          <a:p>
            <a:fld id="{23FD06AF-4459-4FA1-BE79-6C609D118B15}" type="slidenum">
              <a:rPr lang="en-US" smtClean="0"/>
              <a:t>4</a:t>
            </a:fld>
            <a:endParaRPr lang="en-US"/>
          </a:p>
        </p:txBody>
      </p:sp>
    </p:spTree>
    <p:extLst>
      <p:ext uri="{BB962C8B-B14F-4D97-AF65-F5344CB8AC3E}">
        <p14:creationId xmlns:p14="http://schemas.microsoft.com/office/powerpoint/2010/main" val="39648723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this figure shows the fire fighting systems that designed as we see here fire hose station and the distribution of dedicators , audio visual alarm and fire exist sign </a:t>
            </a:r>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88</a:t>
            </a:fld>
            <a:endParaRPr lang="en-US"/>
          </a:p>
        </p:txBody>
      </p:sp>
    </p:spTree>
    <p:extLst>
      <p:ext uri="{BB962C8B-B14F-4D97-AF65-F5344CB8AC3E}">
        <p14:creationId xmlns:p14="http://schemas.microsoft.com/office/powerpoint/2010/main" val="448845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slide shows</a:t>
            </a:r>
            <a:r>
              <a:rPr lang="en-US" baseline="0" dirty="0"/>
              <a:t> the emergency exits in the building this is for up floor and this is for ground floor  </a:t>
            </a:r>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89</a:t>
            </a:fld>
            <a:endParaRPr lang="en-US"/>
          </a:p>
        </p:txBody>
      </p:sp>
    </p:spTree>
    <p:extLst>
      <p:ext uri="{BB962C8B-B14F-4D97-AF65-F5344CB8AC3E}">
        <p14:creationId xmlns:p14="http://schemas.microsoft.com/office/powerpoint/2010/main" val="21809039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a:t>
            </a:r>
            <a:r>
              <a:rPr lang="en-US" dirty="0" err="1"/>
              <a:t>Hvac</a:t>
            </a:r>
            <a:r>
              <a:rPr lang="en-US" dirty="0"/>
              <a:t> system</a:t>
            </a:r>
            <a:r>
              <a:rPr lang="en-US" baseline="0" dirty="0"/>
              <a:t> that used is </a:t>
            </a:r>
            <a:r>
              <a:rPr lang="en-US" baseline="0" dirty="0" err="1"/>
              <a:t>vrf</a:t>
            </a:r>
            <a:r>
              <a:rPr lang="en-US" baseline="0" dirty="0"/>
              <a:t> outdoor unit then </a:t>
            </a:r>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90</a:t>
            </a:fld>
            <a:endParaRPr lang="en-US"/>
          </a:p>
        </p:txBody>
      </p:sp>
    </p:spTree>
    <p:extLst>
      <p:ext uri="{BB962C8B-B14F-4D97-AF65-F5344CB8AC3E}">
        <p14:creationId xmlns:p14="http://schemas.microsoft.com/office/powerpoint/2010/main" val="17146105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a:t>
            </a:r>
            <a:r>
              <a:rPr lang="en-US" dirty="0" err="1"/>
              <a:t>hvac</a:t>
            </a:r>
            <a:r>
              <a:rPr lang="en-US" baseline="0" dirty="0"/>
              <a:t> system that designed in the faculty is </a:t>
            </a:r>
            <a:r>
              <a:rPr lang="en-US" baseline="0" dirty="0" err="1"/>
              <a:t>vrf</a:t>
            </a:r>
            <a:r>
              <a:rPr lang="en-US" baseline="0" dirty="0"/>
              <a:t> system and this figure shows the distribution of diffuser in the ground floor as an example </a:t>
            </a:r>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91</a:t>
            </a:fld>
            <a:endParaRPr lang="en-US"/>
          </a:p>
        </p:txBody>
      </p:sp>
    </p:spTree>
    <p:extLst>
      <p:ext uri="{BB962C8B-B14F-4D97-AF65-F5344CB8AC3E}">
        <p14:creationId xmlns:p14="http://schemas.microsoft.com/office/powerpoint/2010/main" val="35793412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92</a:t>
            </a:fld>
            <a:endParaRPr lang="en-US"/>
          </a:p>
        </p:txBody>
      </p:sp>
    </p:spTree>
    <p:extLst>
      <p:ext uri="{BB962C8B-B14F-4D97-AF65-F5344CB8AC3E}">
        <p14:creationId xmlns:p14="http://schemas.microsoft.com/office/powerpoint/2010/main" val="16452658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Artificial lighting ……… </a:t>
            </a:r>
            <a:r>
              <a:rPr lang="en-US" baseline="0" dirty="0" err="1"/>
              <a:t>Dialux</a:t>
            </a:r>
            <a:r>
              <a:rPr lang="en-US" baseline="0" dirty="0"/>
              <a:t> </a:t>
            </a:r>
            <a:r>
              <a:rPr lang="en-US" baseline="0" dirty="0" err="1"/>
              <a:t>evo</a:t>
            </a:r>
            <a:r>
              <a:rPr lang="en-US" baseline="0" dirty="0"/>
              <a:t> were used for these calculations …….. We have 2 rooms samples starting with …………… and we have got a 545lux </a:t>
            </a:r>
            <a:r>
              <a:rPr lang="en-US" baseline="0" dirty="0" err="1"/>
              <a:t>Illuminance</a:t>
            </a:r>
            <a:r>
              <a:rPr lang="en-US" baseline="0" dirty="0"/>
              <a:t> and uniformity of 0.68 and the Max UGR = 16.4  and its all in its acceptable ranges.</a:t>
            </a:r>
            <a:endParaRPr lang="ar-S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93</a:t>
            </a:fld>
            <a:endParaRPr lang="en-US"/>
          </a:p>
        </p:txBody>
      </p:sp>
    </p:spTree>
    <p:extLst>
      <p:ext uri="{BB962C8B-B14F-4D97-AF65-F5344CB8AC3E}">
        <p14:creationId xmlns:p14="http://schemas.microsoft.com/office/powerpoint/2010/main" val="26993122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a:t>
            </a:r>
            <a:r>
              <a:rPr lang="en-US" baseline="0" dirty="0"/>
              <a:t> classroom room  have 391 </a:t>
            </a:r>
            <a:r>
              <a:rPr lang="en-US" baseline="0" dirty="0" err="1"/>
              <a:t>lux</a:t>
            </a:r>
            <a:r>
              <a:rPr lang="en-US" baseline="0" dirty="0"/>
              <a:t> </a:t>
            </a:r>
            <a:r>
              <a:rPr lang="en-US" baseline="0" dirty="0" err="1"/>
              <a:t>illuminance</a:t>
            </a:r>
            <a:r>
              <a:rPr lang="en-US" baseline="0" dirty="0"/>
              <a:t> and uniformity of 0.65 and max UGR 17.9 so all values acceptable.</a:t>
            </a:r>
            <a:endParaRPr lang="en-US" dirty="0"/>
          </a:p>
          <a:p>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94</a:t>
            </a:fld>
            <a:endParaRPr lang="en-US"/>
          </a:p>
        </p:txBody>
      </p:sp>
    </p:spTree>
    <p:extLst>
      <p:ext uri="{BB962C8B-B14F-4D97-AF65-F5344CB8AC3E}">
        <p14:creationId xmlns:p14="http://schemas.microsoft.com/office/powerpoint/2010/main" val="28771749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CCDC686-9EFB-42A2-804A-C299B2FF7FD7}" type="slidenum">
              <a:rPr lang="en-US" smtClean="0"/>
              <a:pPr/>
              <a:t>96</a:t>
            </a:fld>
            <a:endParaRPr lang="en-US"/>
          </a:p>
        </p:txBody>
      </p:sp>
    </p:spTree>
    <p:extLst>
      <p:ext uri="{BB962C8B-B14F-4D97-AF65-F5344CB8AC3E}">
        <p14:creationId xmlns:p14="http://schemas.microsoft.com/office/powerpoint/2010/main" val="931554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6</a:t>
            </a:fld>
            <a:endParaRPr lang="en-US"/>
          </a:p>
        </p:txBody>
      </p:sp>
    </p:spTree>
    <p:extLst>
      <p:ext uri="{BB962C8B-B14F-4D97-AF65-F5344CB8AC3E}">
        <p14:creationId xmlns:p14="http://schemas.microsoft.com/office/powerpoint/2010/main" val="2310460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8</a:t>
            </a:fld>
            <a:endParaRPr lang="en-US"/>
          </a:p>
        </p:txBody>
      </p:sp>
    </p:spTree>
    <p:extLst>
      <p:ext uri="{BB962C8B-B14F-4D97-AF65-F5344CB8AC3E}">
        <p14:creationId xmlns:p14="http://schemas.microsoft.com/office/powerpoint/2010/main" val="64277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9</a:t>
            </a:fld>
            <a:endParaRPr lang="en-US"/>
          </a:p>
        </p:txBody>
      </p:sp>
    </p:spTree>
    <p:extLst>
      <p:ext uri="{BB962C8B-B14F-4D97-AF65-F5344CB8AC3E}">
        <p14:creationId xmlns:p14="http://schemas.microsoft.com/office/powerpoint/2010/main" val="1116134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new design of second floor </a:t>
            </a:r>
            <a:r>
              <a:rPr lang="en-US" dirty="0" err="1"/>
              <a:t>staes</a:t>
            </a:r>
            <a:r>
              <a:rPr lang="en-US" dirty="0"/>
              <a:t> green area for students </a:t>
            </a:r>
          </a:p>
        </p:txBody>
      </p:sp>
      <p:sp>
        <p:nvSpPr>
          <p:cNvPr id="4" name="Slide Number Placeholder 3"/>
          <p:cNvSpPr>
            <a:spLocks noGrp="1"/>
          </p:cNvSpPr>
          <p:nvPr>
            <p:ph type="sldNum" sz="quarter" idx="10"/>
          </p:nvPr>
        </p:nvSpPr>
        <p:spPr/>
        <p:txBody>
          <a:bodyPr/>
          <a:lstStyle/>
          <a:p>
            <a:fld id="{23FD06AF-4459-4FA1-BE79-6C609D118B15}" type="slidenum">
              <a:rPr lang="en-US" smtClean="0"/>
              <a:t>10</a:t>
            </a:fld>
            <a:endParaRPr lang="en-US"/>
          </a:p>
        </p:txBody>
      </p:sp>
    </p:spTree>
    <p:extLst>
      <p:ext uri="{BB962C8B-B14F-4D97-AF65-F5344CB8AC3E}">
        <p14:creationId xmlns:p14="http://schemas.microsoft.com/office/powerpoint/2010/main" val="3634512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D06AF-4459-4FA1-BE79-6C609D118B15}" type="slidenum">
              <a:rPr lang="en-US" smtClean="0"/>
              <a:t>11</a:t>
            </a:fld>
            <a:endParaRPr lang="en-US"/>
          </a:p>
        </p:txBody>
      </p:sp>
    </p:spTree>
    <p:extLst>
      <p:ext uri="{BB962C8B-B14F-4D97-AF65-F5344CB8AC3E}">
        <p14:creationId xmlns:p14="http://schemas.microsoft.com/office/powerpoint/2010/main" val="2636023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49833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60950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72349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69510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3081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41234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77100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78471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9827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20929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15679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7000"/>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5/13/2018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9497654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4.jpg"/><Relationship Id="rId4" Type="http://schemas.openxmlformats.org/officeDocument/2006/relationships/image" Target="../media/image33.jpg"/></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37.jpg"/><Relationship Id="rId4" Type="http://schemas.openxmlformats.org/officeDocument/2006/relationships/image" Target="../media/image36.jpg"/></Relationships>
</file>

<file path=ppt/slides/_rels/slide3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9.jpg"/><Relationship Id="rId4" Type="http://schemas.openxmlformats.org/officeDocument/2006/relationships/image" Target="../media/image38.jpg"/></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jp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3.jpg"/><Relationship Id="rId5" Type="http://schemas.openxmlformats.org/officeDocument/2006/relationships/image" Target="../media/image42.jpg"/><Relationship Id="rId4" Type="http://schemas.openxmlformats.org/officeDocument/2006/relationships/image" Target="../media/image41.jpg"/></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48.jpg"/><Relationship Id="rId5" Type="http://schemas.openxmlformats.org/officeDocument/2006/relationships/image" Target="../media/image47.jpg"/><Relationship Id="rId4" Type="http://schemas.openxmlformats.org/officeDocument/2006/relationships/image" Target="../media/image46.jpg"/></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g"/><Relationship Id="rId1" Type="http://schemas.openxmlformats.org/officeDocument/2006/relationships/slideLayout" Target="../slideLayouts/slideLayout1.xml"/><Relationship Id="rId4" Type="http://schemas.openxmlformats.org/officeDocument/2006/relationships/image" Target="../media/image53.jpg"/></Relationships>
</file>

<file path=ppt/slides/_rels/slide42.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jpg"/><Relationship Id="rId1" Type="http://schemas.openxmlformats.org/officeDocument/2006/relationships/slideLayout" Target="../slideLayouts/slideLayout1.xml"/><Relationship Id="rId4" Type="http://schemas.openxmlformats.org/officeDocument/2006/relationships/image" Target="../media/image56.jpg"/></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60.jpg"/><Relationship Id="rId5" Type="http://schemas.openxmlformats.org/officeDocument/2006/relationships/image" Target="../media/image59.jpg"/><Relationship Id="rId4" Type="http://schemas.openxmlformats.org/officeDocument/2006/relationships/image" Target="../media/image58.jpg"/></Relationships>
</file>

<file path=ppt/slides/_rels/slide44.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62.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6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73.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74.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6.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77.png"/></Relationships>
</file>

<file path=ppt/slides/_rels/slide5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9.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image" Target="../media/image83.pn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 Id="rId9" Type="http://schemas.openxmlformats.org/officeDocument/2006/relationships/image" Target="../media/image8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6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68.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101.jpeg"/><Relationship Id="rId4" Type="http://schemas.openxmlformats.org/officeDocument/2006/relationships/image" Target="../media/image100.png"/></Relationships>
</file>

<file path=ppt/slides/_rels/slide75.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76.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8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8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109.jpeg"/><Relationship Id="rId4" Type="http://schemas.openxmlformats.org/officeDocument/2006/relationships/image" Target="../media/image100.png"/></Relationships>
</file>

<file path=ppt/slides/_rels/slide94.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95.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93735" y="304742"/>
            <a:ext cx="7822568" cy="3600986"/>
          </a:xfrm>
          <a:prstGeom prst="rect">
            <a:avLst/>
          </a:prstGeom>
          <a:noFill/>
        </p:spPr>
        <p:txBody>
          <a:bodyPr wrap="square" lIns="91440" tIns="45720" rIns="91440" bIns="45720">
            <a:spAutoFit/>
          </a:bodyPr>
          <a:lstStyle/>
          <a:p>
            <a:pPr algn="ctr"/>
            <a:r>
              <a:rPr lang="en-US" sz="5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Comfort amelioration </a:t>
            </a:r>
            <a:r>
              <a:rPr lang="en-US" sz="5400" b="1" dirty="0" err="1">
                <a:ln w="22225">
                  <a:solidFill>
                    <a:schemeClr val="tx1">
                      <a:lumMod val="95000"/>
                      <a:lumOff val="5000"/>
                    </a:schemeClr>
                  </a:solidFill>
                  <a:prstDash val="solid"/>
                </a:ln>
                <a:solidFill>
                  <a:schemeClr val="accent3">
                    <a:lumMod val="50000"/>
                  </a:schemeClr>
                </a:solidFill>
                <a:latin typeface="Cambria" panose="02040503050406030204" pitchFamily="18" charset="0"/>
              </a:rPr>
              <a:t>forthe</a:t>
            </a:r>
            <a:r>
              <a:rPr lang="en-US" sz="5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 Faculty of Fine Arts</a:t>
            </a:r>
          </a:p>
          <a:p>
            <a:pPr algn="ctr"/>
            <a:r>
              <a:rPr lang="en-US" sz="66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 </a:t>
            </a:r>
          </a:p>
        </p:txBody>
      </p:sp>
      <p:sp>
        <p:nvSpPr>
          <p:cNvPr id="5" name="Rectangle 4"/>
          <p:cNvSpPr/>
          <p:nvPr/>
        </p:nvSpPr>
        <p:spPr>
          <a:xfrm>
            <a:off x="-1089155" y="3012712"/>
            <a:ext cx="7712112" cy="2308324"/>
          </a:xfrm>
          <a:prstGeom prst="rect">
            <a:avLst/>
          </a:prstGeom>
          <a:noFill/>
        </p:spPr>
        <p:txBody>
          <a:bodyPr wrap="none" lIns="91440" tIns="45720" rIns="91440" bIns="45720">
            <a:spAutoFit/>
          </a:bodyPr>
          <a:lstStyle/>
          <a:p>
            <a:pPr algn="ctr"/>
            <a:r>
              <a:rPr lang="en-US" sz="2400" b="1"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rPr>
              <a:t>Prepared by:</a:t>
            </a:r>
          </a:p>
          <a:p>
            <a:pPr algn="ctr"/>
            <a:endParaRPr lang="en-US" sz="2400" b="1" dirty="0">
              <a:ln w="0"/>
              <a:effectLst>
                <a:outerShdw blurRad="38100" dist="19050" dir="2700000" algn="tl" rotWithShape="0">
                  <a:schemeClr val="dk1">
                    <a:alpha val="40000"/>
                  </a:schemeClr>
                </a:outerShdw>
              </a:effectLst>
              <a:latin typeface="Cambria" panose="02040503050406030204" pitchFamily="18" charset="0"/>
            </a:endParaRPr>
          </a:p>
          <a:p>
            <a:pPr algn="ctr"/>
            <a:r>
              <a:rPr lang="en-US" sz="2400" b="1" dirty="0">
                <a:ln w="0"/>
                <a:effectLst>
                  <a:outerShdw blurRad="38100" dist="19050" dir="2700000" algn="tl" rotWithShape="0">
                    <a:schemeClr val="dk1">
                      <a:alpha val="40000"/>
                    </a:schemeClr>
                  </a:outerShdw>
                </a:effectLst>
                <a:latin typeface="Cambria" panose="02040503050406030204" pitchFamily="18" charset="0"/>
              </a:rPr>
              <a:t>	Hamza </a:t>
            </a:r>
            <a:r>
              <a:rPr lang="en-US" sz="2400" b="1" dirty="0" err="1">
                <a:ln w="0"/>
                <a:effectLst>
                  <a:outerShdw blurRad="38100" dist="19050" dir="2700000" algn="tl" rotWithShape="0">
                    <a:schemeClr val="dk1">
                      <a:alpha val="40000"/>
                    </a:schemeClr>
                  </a:outerShdw>
                </a:effectLst>
                <a:latin typeface="Cambria" panose="02040503050406030204" pitchFamily="18" charset="0"/>
              </a:rPr>
              <a:t>Hamide</a:t>
            </a:r>
            <a:endParaRPr lang="en-US" sz="2400" b="1" dirty="0">
              <a:ln w="0"/>
              <a:effectLst>
                <a:outerShdw blurRad="38100" dist="19050" dir="2700000" algn="tl" rotWithShape="0">
                  <a:schemeClr val="dk1">
                    <a:alpha val="40000"/>
                  </a:schemeClr>
                </a:outerShdw>
              </a:effectLst>
              <a:latin typeface="Cambria" panose="02040503050406030204" pitchFamily="18" charset="0"/>
            </a:endParaRPr>
          </a:p>
          <a:p>
            <a:pPr algn="ctr"/>
            <a:r>
              <a:rPr lang="en-US" sz="2400" b="1" dirty="0">
                <a:ln w="0"/>
                <a:effectLst>
                  <a:outerShdw blurRad="38100" dist="19050" dir="2700000" algn="tl" rotWithShape="0">
                    <a:schemeClr val="dk1">
                      <a:alpha val="40000"/>
                    </a:schemeClr>
                  </a:outerShdw>
                </a:effectLst>
                <a:latin typeface="Cambria" panose="02040503050406030204" pitchFamily="18" charset="0"/>
              </a:rPr>
              <a:t>						</a:t>
            </a:r>
            <a:r>
              <a:rPr lang="en-US" sz="2400" b="1" dirty="0" err="1">
                <a:ln w="0"/>
                <a:effectLst>
                  <a:outerShdw blurRad="38100" dist="19050" dir="2700000" algn="tl" rotWithShape="0">
                    <a:schemeClr val="dk1">
                      <a:alpha val="40000"/>
                    </a:schemeClr>
                  </a:outerShdw>
                </a:effectLst>
                <a:latin typeface="Cambria" panose="02040503050406030204" pitchFamily="18" charset="0"/>
              </a:rPr>
              <a:t>Motaz</a:t>
            </a:r>
            <a:r>
              <a:rPr lang="en-US" sz="2400" b="1" dirty="0">
                <a:ln w="0"/>
                <a:effectLst>
                  <a:outerShdw blurRad="38100" dist="19050" dir="2700000" algn="tl" rotWithShape="0">
                    <a:schemeClr val="dk1">
                      <a:alpha val="40000"/>
                    </a:schemeClr>
                  </a:outerShdw>
                </a:effectLst>
                <a:latin typeface="Cambria" panose="02040503050406030204" pitchFamily="18" charset="0"/>
              </a:rPr>
              <a:t> </a:t>
            </a:r>
            <a:r>
              <a:rPr lang="en-US" sz="2400" b="1" dirty="0" err="1">
                <a:ln w="0"/>
                <a:effectLst>
                  <a:outerShdw blurRad="38100" dist="19050" dir="2700000" algn="tl" rotWithShape="0">
                    <a:schemeClr val="dk1">
                      <a:alpha val="40000"/>
                    </a:schemeClr>
                  </a:outerShdw>
                </a:effectLst>
                <a:latin typeface="Cambria" panose="02040503050406030204" pitchFamily="18" charset="0"/>
              </a:rPr>
              <a:t>Hamarheh</a:t>
            </a:r>
            <a:endParaRPr lang="en-US" sz="2400" b="1"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a:p>
            <a:pPr algn="ctr"/>
            <a:r>
              <a:rPr lang="en-US" sz="2400" b="1" dirty="0">
                <a:ln w="0"/>
                <a:effectLst>
                  <a:outerShdw blurRad="38100" dist="19050" dir="2700000" algn="tl" rotWithShape="0">
                    <a:schemeClr val="dk1">
                      <a:alpha val="40000"/>
                    </a:schemeClr>
                  </a:outerShdw>
                </a:effectLst>
                <a:latin typeface="Cambria" panose="02040503050406030204" pitchFamily="18" charset="0"/>
              </a:rPr>
              <a:t>												Haytham </a:t>
            </a:r>
            <a:r>
              <a:rPr lang="en-US" sz="2400" b="1" dirty="0" err="1">
                <a:ln w="0"/>
                <a:effectLst>
                  <a:outerShdw blurRad="38100" dist="19050" dir="2700000" algn="tl" rotWithShape="0">
                    <a:schemeClr val="dk1">
                      <a:alpha val="40000"/>
                    </a:schemeClr>
                  </a:outerShdw>
                </a:effectLst>
                <a:latin typeface="Cambria" panose="02040503050406030204" pitchFamily="18" charset="0"/>
              </a:rPr>
              <a:t>sbitany</a:t>
            </a:r>
            <a:r>
              <a:rPr lang="en-US" sz="2400" b="1" dirty="0">
                <a:ln w="0"/>
                <a:effectLst>
                  <a:outerShdw blurRad="38100" dist="19050" dir="2700000" algn="tl" rotWithShape="0">
                    <a:schemeClr val="dk1">
                      <a:alpha val="40000"/>
                    </a:schemeClr>
                  </a:outerShdw>
                </a:effectLst>
                <a:latin typeface="Cambria" panose="02040503050406030204" pitchFamily="18" charset="0"/>
              </a:rPr>
              <a:t> </a:t>
            </a:r>
          </a:p>
          <a:p>
            <a:pPr algn="ctr"/>
            <a:endParaRPr lang="en-US" sz="2400" b="1"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p:txBody>
      </p:sp>
      <p:sp>
        <p:nvSpPr>
          <p:cNvPr id="6" name="Rectangle 5"/>
          <p:cNvSpPr/>
          <p:nvPr/>
        </p:nvSpPr>
        <p:spPr>
          <a:xfrm>
            <a:off x="3658926" y="5637647"/>
            <a:ext cx="2422523" cy="830997"/>
          </a:xfrm>
          <a:prstGeom prst="rect">
            <a:avLst/>
          </a:prstGeom>
          <a:noFill/>
        </p:spPr>
        <p:txBody>
          <a:bodyPr wrap="none" lIns="91440" tIns="45720" rIns="91440" bIns="45720">
            <a:spAutoFit/>
          </a:bodyPr>
          <a:lstStyle/>
          <a:p>
            <a:pPr algn="ctr"/>
            <a:r>
              <a:rPr lang="en-US" sz="2400" b="1"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rPr>
              <a:t>Supervisor: </a:t>
            </a:r>
          </a:p>
          <a:p>
            <a:pPr algn="ctr"/>
            <a:r>
              <a:rPr lang="en-US" sz="2400" b="1" dirty="0" err="1">
                <a:ln w="0"/>
                <a:effectLst>
                  <a:outerShdw blurRad="38100" dist="19050" dir="2700000" algn="tl" rotWithShape="0">
                    <a:schemeClr val="dk1">
                      <a:alpha val="40000"/>
                    </a:schemeClr>
                  </a:outerShdw>
                </a:effectLst>
                <a:latin typeface="Cambria" panose="02040503050406030204" pitchFamily="18" charset="0"/>
              </a:rPr>
              <a:t>Eng.Wala</a:t>
            </a:r>
            <a:r>
              <a:rPr lang="en-US" sz="2400" b="1" dirty="0">
                <a:ln w="0"/>
                <a:effectLst>
                  <a:outerShdw blurRad="38100" dist="19050" dir="2700000" algn="tl" rotWithShape="0">
                    <a:schemeClr val="dk1">
                      <a:alpha val="40000"/>
                    </a:schemeClr>
                  </a:outerShdw>
                </a:effectLst>
                <a:latin typeface="Cambria" panose="02040503050406030204" pitchFamily="18" charset="0"/>
              </a:rPr>
              <a:t> Omar </a:t>
            </a:r>
            <a:endParaRPr lang="en-US" sz="2400" b="1"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p:txBody>
      </p:sp>
      <p:sp>
        <p:nvSpPr>
          <p:cNvPr id="2" name="Slide Number Placeholder 1"/>
          <p:cNvSpPr>
            <a:spLocks noGrp="1"/>
          </p:cNvSpPr>
          <p:nvPr>
            <p:ph type="sldNum" sz="quarter" idx="12"/>
          </p:nvPr>
        </p:nvSpPr>
        <p:spPr>
          <a:xfrm>
            <a:off x="11150222" y="6059606"/>
            <a:ext cx="716858" cy="409038"/>
          </a:xfrm>
          <a:solidFill>
            <a:schemeClr val="bg1"/>
          </a:solidFill>
          <a:ln>
            <a:solidFill>
              <a:schemeClr val="tx1"/>
            </a:solidFill>
          </a:ln>
        </p:spPr>
        <p:txBody>
          <a:bodyPr/>
          <a:lstStyle/>
          <a:p>
            <a:fld id="{D57F1E4F-1CFF-5643-939E-217C01CDF565}" type="slidenum">
              <a:rPr lang="en-US" sz="2000" b="1" smtClean="0">
                <a:ln w="0"/>
                <a:solidFill>
                  <a:schemeClr val="tx1"/>
                </a:solidFill>
                <a:effectLst>
                  <a:outerShdw blurRad="38100" dist="19050" dir="2700000" algn="tl" rotWithShape="0">
                    <a:schemeClr val="dk1">
                      <a:alpha val="40000"/>
                    </a:schemeClr>
                  </a:outerShdw>
                </a:effectLst>
              </a:rPr>
              <a:pPr/>
              <a:t>1</a:t>
            </a:fld>
            <a:endParaRPr lang="en-US" sz="2000" b="1"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15750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1010843"/>
            <a:ext cx="1679171" cy="1077218"/>
          </a:xfrm>
          <a:prstGeom prst="rect">
            <a:avLst/>
          </a:prstGeom>
          <a:noFill/>
        </p:spPr>
        <p:txBody>
          <a:bodyPr wrap="square" lIns="91440" tIns="45720" rIns="91440" bIns="45720">
            <a:spAutoFit/>
          </a:bodyPr>
          <a:lstStyle/>
          <a:p>
            <a:r>
              <a:rPr lang="en-US" sz="3200" b="1" dirty="0">
                <a:latin typeface="Cambria" panose="02040503050406030204" pitchFamily="18" charset="0"/>
              </a:rPr>
              <a:t>Second Floor</a:t>
            </a:r>
            <a:endParaRPr lang="en-US" sz="3200" b="1" dirty="0">
              <a:latin typeface="Cambria" panose="02040503050406030204" pitchFamily="18" charset="0"/>
              <a:cs typeface="Times New Roman" panose="02020603050405020304" pitchFamily="18" charset="0"/>
            </a:endParaRPr>
          </a:p>
        </p:txBody>
      </p:sp>
      <p:sp>
        <p:nvSpPr>
          <p:cNvPr id="8" name="Rectangle 7"/>
          <p:cNvSpPr/>
          <p:nvPr/>
        </p:nvSpPr>
        <p:spPr>
          <a:xfrm>
            <a:off x="-564065" y="2335345"/>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Our</a:t>
            </a:r>
          </a:p>
          <a:p>
            <a:pPr algn="ctr"/>
            <a:r>
              <a:rPr lang="en-US" sz="3200" b="1" dirty="0">
                <a:latin typeface="Cambria" panose="02040503050406030204" pitchFamily="18" charset="0"/>
                <a:cs typeface="Times New Roman" panose="02020603050405020304" pitchFamily="18" charset="0"/>
              </a:rPr>
              <a:t>Design</a:t>
            </a:r>
          </a:p>
        </p:txBody>
      </p:sp>
      <p:pic>
        <p:nvPicPr>
          <p:cNvPr id="7" name="Picture 6">
            <a:extLst>
              <a:ext uri="{FF2B5EF4-FFF2-40B4-BE49-F238E27FC236}">
                <a16:creationId xmlns:a16="http://schemas.microsoft.com/office/drawing/2014/main" id="{CC977B7F-52BA-43F9-B430-DB2F72D62B09}"/>
              </a:ext>
            </a:extLst>
          </p:cNvPr>
          <p:cNvPicPr>
            <a:picLocks noChangeAspect="1"/>
          </p:cNvPicPr>
          <p:nvPr/>
        </p:nvPicPr>
        <p:blipFill>
          <a:blip r:embed="rId3"/>
          <a:stretch>
            <a:fillRect/>
          </a:stretch>
        </p:blipFill>
        <p:spPr>
          <a:xfrm>
            <a:off x="5468099" y="1050008"/>
            <a:ext cx="6535455" cy="5608188"/>
          </a:xfrm>
          <a:prstGeom prst="rect">
            <a:avLst/>
          </a:prstGeom>
        </p:spPr>
      </p:pic>
      <p:sp>
        <p:nvSpPr>
          <p:cNvPr id="6" name="Slide Number Placeholder 5"/>
          <p:cNvSpPr>
            <a:spLocks noGrp="1"/>
          </p:cNvSpPr>
          <p:nvPr>
            <p:ph type="sldNum" sz="quarter" idx="12"/>
          </p:nvPr>
        </p:nvSpPr>
        <p:spPr>
          <a:xfrm>
            <a:off x="11320215" y="6293071"/>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10</a:t>
            </a:fld>
            <a:endParaRPr lang="en-US" sz="2000" dirty="0">
              <a:solidFill>
                <a:schemeClr val="tx1"/>
              </a:solidFill>
            </a:endParaRPr>
          </a:p>
        </p:txBody>
      </p:sp>
      <p:pic>
        <p:nvPicPr>
          <p:cNvPr id="10" name="Picture 9">
            <a:extLst>
              <a:ext uri="{FF2B5EF4-FFF2-40B4-BE49-F238E27FC236}">
                <a16:creationId xmlns:a16="http://schemas.microsoft.com/office/drawing/2014/main" id="{D343E179-1571-4A3C-A9D2-FB1A09C1C9C9}"/>
              </a:ext>
            </a:extLst>
          </p:cNvPr>
          <p:cNvPicPr>
            <a:picLocks noChangeAspect="1"/>
          </p:cNvPicPr>
          <p:nvPr/>
        </p:nvPicPr>
        <p:blipFill>
          <a:blip r:embed="rId4"/>
          <a:stretch>
            <a:fillRect/>
          </a:stretch>
        </p:blipFill>
        <p:spPr>
          <a:xfrm>
            <a:off x="344343" y="3714453"/>
            <a:ext cx="4038168" cy="3177648"/>
          </a:xfrm>
          <a:prstGeom prst="rect">
            <a:avLst/>
          </a:prstGeom>
        </p:spPr>
      </p:pic>
      <p:sp>
        <p:nvSpPr>
          <p:cNvPr id="11" name="Arrow: Bent 10">
            <a:extLst>
              <a:ext uri="{FF2B5EF4-FFF2-40B4-BE49-F238E27FC236}">
                <a16:creationId xmlns:a16="http://schemas.microsoft.com/office/drawing/2014/main" id="{2169789D-80A1-47A6-AE71-4E523DB2412A}"/>
              </a:ext>
            </a:extLst>
          </p:cNvPr>
          <p:cNvSpPr/>
          <p:nvPr/>
        </p:nvSpPr>
        <p:spPr>
          <a:xfrm flipH="1" flipV="1">
            <a:off x="4659601" y="2770340"/>
            <a:ext cx="4269219" cy="108376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1137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1010843"/>
            <a:ext cx="1679171" cy="1077218"/>
          </a:xfrm>
          <a:prstGeom prst="rect">
            <a:avLst/>
          </a:prstGeom>
          <a:noFill/>
        </p:spPr>
        <p:txBody>
          <a:bodyPr wrap="square" lIns="91440" tIns="45720" rIns="91440" bIns="45720">
            <a:spAutoFit/>
          </a:bodyPr>
          <a:lstStyle/>
          <a:p>
            <a:r>
              <a:rPr lang="en-US" sz="3200" b="1" dirty="0">
                <a:latin typeface="Cambria" panose="02040503050406030204" pitchFamily="18" charset="0"/>
              </a:rPr>
              <a:t>Third Floor</a:t>
            </a:r>
            <a:endParaRPr lang="en-US" sz="3200" b="1" dirty="0">
              <a:latin typeface="Cambria" panose="02040503050406030204" pitchFamily="18" charset="0"/>
              <a:cs typeface="Times New Roman" panose="02020603050405020304" pitchFamily="18" charset="0"/>
            </a:endParaRPr>
          </a:p>
        </p:txBody>
      </p:sp>
      <p:sp>
        <p:nvSpPr>
          <p:cNvPr id="8" name="Rectangle 7"/>
          <p:cNvSpPr/>
          <p:nvPr/>
        </p:nvSpPr>
        <p:spPr>
          <a:xfrm>
            <a:off x="-564065" y="2335345"/>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Our</a:t>
            </a:r>
          </a:p>
          <a:p>
            <a:pPr algn="ctr"/>
            <a:r>
              <a:rPr lang="en-US" sz="3200" b="1" dirty="0">
                <a:latin typeface="Cambria" panose="02040503050406030204" pitchFamily="18" charset="0"/>
                <a:cs typeface="Times New Roman" panose="02020603050405020304" pitchFamily="18" charset="0"/>
              </a:rPr>
              <a:t>Design</a:t>
            </a:r>
          </a:p>
        </p:txBody>
      </p:sp>
      <p:sp>
        <p:nvSpPr>
          <p:cNvPr id="6" name="Slide Number Placeholder 5"/>
          <p:cNvSpPr>
            <a:spLocks noGrp="1"/>
          </p:cNvSpPr>
          <p:nvPr>
            <p:ph type="sldNum" sz="quarter" idx="12"/>
          </p:nvPr>
        </p:nvSpPr>
        <p:spPr>
          <a:xfrm>
            <a:off x="11320215" y="6293071"/>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11</a:t>
            </a:fld>
            <a:endParaRPr lang="en-US" sz="2000" dirty="0">
              <a:solidFill>
                <a:schemeClr val="tx1"/>
              </a:solidFill>
            </a:endParaRPr>
          </a:p>
        </p:txBody>
      </p:sp>
      <p:pic>
        <p:nvPicPr>
          <p:cNvPr id="7" name="Picture 6">
            <a:extLst>
              <a:ext uri="{FF2B5EF4-FFF2-40B4-BE49-F238E27FC236}">
                <a16:creationId xmlns:a16="http://schemas.microsoft.com/office/drawing/2014/main" id="{C6BF16E8-CD1F-417A-88A1-0D553A45B5A9}"/>
              </a:ext>
            </a:extLst>
          </p:cNvPr>
          <p:cNvPicPr>
            <a:picLocks noChangeAspect="1"/>
          </p:cNvPicPr>
          <p:nvPr/>
        </p:nvPicPr>
        <p:blipFill>
          <a:blip r:embed="rId3"/>
          <a:stretch>
            <a:fillRect/>
          </a:stretch>
        </p:blipFill>
        <p:spPr>
          <a:xfrm>
            <a:off x="3657600" y="1010843"/>
            <a:ext cx="7674737" cy="55441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93004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1010843"/>
            <a:ext cx="1679171" cy="1077218"/>
          </a:xfrm>
          <a:prstGeom prst="rect">
            <a:avLst/>
          </a:prstGeom>
          <a:noFill/>
        </p:spPr>
        <p:txBody>
          <a:bodyPr wrap="square" lIns="91440" tIns="45720" rIns="91440" bIns="45720">
            <a:spAutoFit/>
          </a:bodyPr>
          <a:lstStyle/>
          <a:p>
            <a:r>
              <a:rPr lang="en-US" sz="3200" b="1" dirty="0">
                <a:latin typeface="Cambria" panose="02040503050406030204" pitchFamily="18" charset="0"/>
              </a:rPr>
              <a:t>Fourth Floor</a:t>
            </a:r>
            <a:endParaRPr lang="en-US" sz="3200" b="1" dirty="0">
              <a:latin typeface="Cambria" panose="02040503050406030204" pitchFamily="18" charset="0"/>
              <a:cs typeface="Times New Roman" panose="02020603050405020304" pitchFamily="18" charset="0"/>
            </a:endParaRPr>
          </a:p>
        </p:txBody>
      </p:sp>
      <p:sp>
        <p:nvSpPr>
          <p:cNvPr id="8" name="Rectangle 7"/>
          <p:cNvSpPr/>
          <p:nvPr/>
        </p:nvSpPr>
        <p:spPr>
          <a:xfrm>
            <a:off x="-564065" y="2335345"/>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Our</a:t>
            </a:r>
          </a:p>
          <a:p>
            <a:pPr algn="ctr"/>
            <a:r>
              <a:rPr lang="en-US" sz="3200" b="1" dirty="0">
                <a:latin typeface="Cambria" panose="02040503050406030204" pitchFamily="18" charset="0"/>
                <a:cs typeface="Times New Roman" panose="02020603050405020304" pitchFamily="18" charset="0"/>
              </a:rPr>
              <a:t>Design</a:t>
            </a:r>
          </a:p>
        </p:txBody>
      </p:sp>
      <p:sp>
        <p:nvSpPr>
          <p:cNvPr id="6" name="Slide Number Placeholder 5"/>
          <p:cNvSpPr>
            <a:spLocks noGrp="1"/>
          </p:cNvSpPr>
          <p:nvPr>
            <p:ph type="sldNum" sz="quarter" idx="12"/>
          </p:nvPr>
        </p:nvSpPr>
        <p:spPr>
          <a:xfrm>
            <a:off x="11320215" y="6293071"/>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12</a:t>
            </a:fld>
            <a:endParaRPr lang="en-US" sz="2000" dirty="0">
              <a:solidFill>
                <a:schemeClr val="tx1"/>
              </a:solidFill>
            </a:endParaRPr>
          </a:p>
        </p:txBody>
      </p:sp>
      <p:pic>
        <p:nvPicPr>
          <p:cNvPr id="3" name="Picture 2">
            <a:extLst>
              <a:ext uri="{FF2B5EF4-FFF2-40B4-BE49-F238E27FC236}">
                <a16:creationId xmlns:a16="http://schemas.microsoft.com/office/drawing/2014/main" id="{841EDE49-6992-465F-B260-9AEFFCA5A053}"/>
              </a:ext>
            </a:extLst>
          </p:cNvPr>
          <p:cNvPicPr>
            <a:picLocks noChangeAspect="1"/>
          </p:cNvPicPr>
          <p:nvPr/>
        </p:nvPicPr>
        <p:blipFill>
          <a:blip r:embed="rId3"/>
          <a:stretch>
            <a:fillRect/>
          </a:stretch>
        </p:blipFill>
        <p:spPr>
          <a:xfrm>
            <a:off x="3583709" y="1108807"/>
            <a:ext cx="7398327" cy="5184264"/>
          </a:xfrm>
          <a:prstGeom prst="rect">
            <a:avLst/>
          </a:prstGeom>
        </p:spPr>
      </p:pic>
    </p:spTree>
    <p:extLst>
      <p:ext uri="{BB962C8B-B14F-4D97-AF65-F5344CB8AC3E}">
        <p14:creationId xmlns:p14="http://schemas.microsoft.com/office/powerpoint/2010/main" val="256544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1010843"/>
            <a:ext cx="1679171" cy="1077218"/>
          </a:xfrm>
          <a:prstGeom prst="rect">
            <a:avLst/>
          </a:prstGeom>
          <a:noFill/>
        </p:spPr>
        <p:txBody>
          <a:bodyPr wrap="square" lIns="91440" tIns="45720" rIns="91440" bIns="45720">
            <a:spAutoFit/>
          </a:bodyPr>
          <a:lstStyle/>
          <a:p>
            <a:r>
              <a:rPr lang="en-US" sz="3200" b="1" dirty="0">
                <a:latin typeface="Cambria" panose="02040503050406030204" pitchFamily="18" charset="0"/>
              </a:rPr>
              <a:t>Fifth Floor</a:t>
            </a:r>
            <a:endParaRPr lang="en-US" sz="3200" b="1" dirty="0">
              <a:latin typeface="Cambria" panose="02040503050406030204" pitchFamily="18" charset="0"/>
              <a:cs typeface="Times New Roman" panose="02020603050405020304" pitchFamily="18" charset="0"/>
            </a:endParaRPr>
          </a:p>
        </p:txBody>
      </p:sp>
      <p:sp>
        <p:nvSpPr>
          <p:cNvPr id="8" name="Rectangle 7"/>
          <p:cNvSpPr/>
          <p:nvPr/>
        </p:nvSpPr>
        <p:spPr>
          <a:xfrm>
            <a:off x="-564065" y="2335345"/>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Our</a:t>
            </a:r>
          </a:p>
          <a:p>
            <a:pPr algn="ctr"/>
            <a:r>
              <a:rPr lang="en-US" sz="3200" b="1" dirty="0">
                <a:latin typeface="Cambria" panose="02040503050406030204" pitchFamily="18" charset="0"/>
                <a:cs typeface="Times New Roman" panose="02020603050405020304" pitchFamily="18" charset="0"/>
              </a:rPr>
              <a:t>Design</a:t>
            </a:r>
          </a:p>
        </p:txBody>
      </p:sp>
      <p:sp>
        <p:nvSpPr>
          <p:cNvPr id="6" name="Slide Number Placeholder 5"/>
          <p:cNvSpPr>
            <a:spLocks noGrp="1"/>
          </p:cNvSpPr>
          <p:nvPr>
            <p:ph type="sldNum" sz="quarter" idx="12"/>
          </p:nvPr>
        </p:nvSpPr>
        <p:spPr>
          <a:xfrm>
            <a:off x="11320215" y="6293071"/>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13</a:t>
            </a:fld>
            <a:endParaRPr lang="en-US" sz="2000" dirty="0">
              <a:solidFill>
                <a:schemeClr val="tx1"/>
              </a:solidFill>
            </a:endParaRPr>
          </a:p>
        </p:txBody>
      </p:sp>
      <p:pic>
        <p:nvPicPr>
          <p:cNvPr id="9" name="Picture 8">
            <a:extLst>
              <a:ext uri="{FF2B5EF4-FFF2-40B4-BE49-F238E27FC236}">
                <a16:creationId xmlns:a16="http://schemas.microsoft.com/office/drawing/2014/main" id="{B19EACAD-DA22-4B19-8941-484809E8704C}"/>
              </a:ext>
            </a:extLst>
          </p:cNvPr>
          <p:cNvPicPr>
            <a:picLocks noChangeAspect="1"/>
          </p:cNvPicPr>
          <p:nvPr/>
        </p:nvPicPr>
        <p:blipFill>
          <a:blip r:embed="rId3"/>
          <a:stretch>
            <a:fillRect/>
          </a:stretch>
        </p:blipFill>
        <p:spPr>
          <a:xfrm>
            <a:off x="4765964" y="1209963"/>
            <a:ext cx="6895920" cy="5265669"/>
          </a:xfrm>
          <a:prstGeom prst="rect">
            <a:avLst/>
          </a:prstGeom>
        </p:spPr>
      </p:pic>
      <p:pic>
        <p:nvPicPr>
          <p:cNvPr id="12" name="Picture 11">
            <a:extLst>
              <a:ext uri="{FF2B5EF4-FFF2-40B4-BE49-F238E27FC236}">
                <a16:creationId xmlns:a16="http://schemas.microsoft.com/office/drawing/2014/main" id="{7E047928-51EC-47B5-A426-289A37910A4C}"/>
              </a:ext>
            </a:extLst>
          </p:cNvPr>
          <p:cNvPicPr>
            <a:picLocks noChangeAspect="1"/>
          </p:cNvPicPr>
          <p:nvPr/>
        </p:nvPicPr>
        <p:blipFill>
          <a:blip r:embed="rId4"/>
          <a:stretch>
            <a:fillRect/>
          </a:stretch>
        </p:blipFill>
        <p:spPr>
          <a:xfrm>
            <a:off x="188446" y="3700420"/>
            <a:ext cx="4096001" cy="2734830"/>
          </a:xfrm>
          <a:prstGeom prst="rect">
            <a:avLst/>
          </a:prstGeom>
        </p:spPr>
      </p:pic>
      <p:sp>
        <p:nvSpPr>
          <p:cNvPr id="14" name="Arrow: Left-Right 13">
            <a:extLst>
              <a:ext uri="{FF2B5EF4-FFF2-40B4-BE49-F238E27FC236}">
                <a16:creationId xmlns:a16="http://schemas.microsoft.com/office/drawing/2014/main" id="{92B22740-5BBB-40CD-9339-F7A91901D7DA}"/>
              </a:ext>
            </a:extLst>
          </p:cNvPr>
          <p:cNvSpPr/>
          <p:nvPr/>
        </p:nvSpPr>
        <p:spPr>
          <a:xfrm>
            <a:off x="3722255" y="5397573"/>
            <a:ext cx="6400800" cy="28632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8192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8" name="Rectangle 7"/>
          <p:cNvSpPr/>
          <p:nvPr/>
        </p:nvSpPr>
        <p:spPr>
          <a:xfrm>
            <a:off x="2987040" y="2782774"/>
            <a:ext cx="4751463" cy="1015663"/>
          </a:xfrm>
          <a:prstGeom prst="rect">
            <a:avLst/>
          </a:prstGeom>
          <a:noFill/>
        </p:spPr>
        <p:txBody>
          <a:bodyPr wrap="square" lIns="91440" tIns="45720" rIns="91440" bIns="45720">
            <a:spAutoFit/>
          </a:bodyPr>
          <a:lstStyle/>
          <a:p>
            <a:pPr algn="ctr"/>
            <a:r>
              <a:rPr lang="en-US" sz="6000" b="1" dirty="0">
                <a:latin typeface="Cambria" panose="02040503050406030204" pitchFamily="18" charset="0"/>
              </a:rPr>
              <a:t>  Elevations</a:t>
            </a:r>
            <a:endParaRPr lang="en-US" sz="60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15499" y="6273374"/>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14</a:t>
            </a:fld>
            <a:endParaRPr lang="en-US" sz="2000" b="1" dirty="0">
              <a:solidFill>
                <a:schemeClr val="tx1"/>
              </a:solidFill>
            </a:endParaRPr>
          </a:p>
        </p:txBody>
      </p:sp>
    </p:spTree>
    <p:extLst>
      <p:ext uri="{BB962C8B-B14F-4D97-AF65-F5344CB8AC3E}">
        <p14:creationId xmlns:p14="http://schemas.microsoft.com/office/powerpoint/2010/main" val="8450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8" name="Rectangle 7"/>
          <p:cNvSpPr/>
          <p:nvPr/>
        </p:nvSpPr>
        <p:spPr>
          <a:xfrm>
            <a:off x="-161071" y="1756614"/>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North Elevation</a:t>
            </a: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15499" y="6273374"/>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15</a:t>
            </a:fld>
            <a:endParaRPr lang="en-US" sz="2000" b="1" dirty="0">
              <a:solidFill>
                <a:schemeClr val="tx1"/>
              </a:solidFill>
            </a:endParaRPr>
          </a:p>
        </p:txBody>
      </p:sp>
      <p:pic>
        <p:nvPicPr>
          <p:cNvPr id="6" name="Picture 5">
            <a:extLst>
              <a:ext uri="{FF2B5EF4-FFF2-40B4-BE49-F238E27FC236}">
                <a16:creationId xmlns:a16="http://schemas.microsoft.com/office/drawing/2014/main" id="{13B9CF61-4005-41AC-B438-34CF32A411F3}"/>
              </a:ext>
            </a:extLst>
          </p:cNvPr>
          <p:cNvPicPr>
            <a:picLocks noChangeAspect="1"/>
          </p:cNvPicPr>
          <p:nvPr/>
        </p:nvPicPr>
        <p:blipFill>
          <a:blip r:embed="rId2"/>
          <a:stretch>
            <a:fillRect/>
          </a:stretch>
        </p:blipFill>
        <p:spPr>
          <a:xfrm>
            <a:off x="2797463" y="1110304"/>
            <a:ext cx="8055264" cy="5163070"/>
          </a:xfrm>
          <a:prstGeom prst="rect">
            <a:avLst/>
          </a:prstGeom>
        </p:spPr>
      </p:pic>
    </p:spTree>
    <p:extLst>
      <p:ext uri="{BB962C8B-B14F-4D97-AF65-F5344CB8AC3E}">
        <p14:creationId xmlns:p14="http://schemas.microsoft.com/office/powerpoint/2010/main" val="852409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426558" y="2002836"/>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West Elevation</a:t>
            </a: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15499" y="6273374"/>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16</a:t>
            </a:fld>
            <a:endParaRPr lang="en-US" sz="2000" b="1" dirty="0">
              <a:solidFill>
                <a:schemeClr val="tx1"/>
              </a:solidFill>
            </a:endParaRPr>
          </a:p>
        </p:txBody>
      </p:sp>
      <p:pic>
        <p:nvPicPr>
          <p:cNvPr id="9" name="Picture 8">
            <a:extLst>
              <a:ext uri="{FF2B5EF4-FFF2-40B4-BE49-F238E27FC236}">
                <a16:creationId xmlns:a16="http://schemas.microsoft.com/office/drawing/2014/main" id="{0CBD14A4-EE83-4BD9-8C55-916B63E1596C}"/>
              </a:ext>
            </a:extLst>
          </p:cNvPr>
          <p:cNvPicPr>
            <a:picLocks noChangeAspect="1"/>
          </p:cNvPicPr>
          <p:nvPr/>
        </p:nvPicPr>
        <p:blipFill>
          <a:blip r:embed="rId2"/>
          <a:stretch>
            <a:fillRect/>
          </a:stretch>
        </p:blipFill>
        <p:spPr>
          <a:xfrm>
            <a:off x="2897331" y="1259184"/>
            <a:ext cx="7912100" cy="5014190"/>
          </a:xfrm>
          <a:prstGeom prst="rect">
            <a:avLst/>
          </a:prstGeom>
        </p:spPr>
      </p:pic>
    </p:spTree>
    <p:extLst>
      <p:ext uri="{BB962C8B-B14F-4D97-AF65-F5344CB8AC3E}">
        <p14:creationId xmlns:p14="http://schemas.microsoft.com/office/powerpoint/2010/main" val="4135752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8" name="Rectangle 7"/>
          <p:cNvSpPr/>
          <p:nvPr/>
        </p:nvSpPr>
        <p:spPr>
          <a:xfrm>
            <a:off x="-161071" y="1756614"/>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South Elevation</a:t>
            </a: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15499" y="6273374"/>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17</a:t>
            </a:fld>
            <a:endParaRPr lang="en-US" sz="2000" b="1" dirty="0">
              <a:solidFill>
                <a:schemeClr val="tx1"/>
              </a:solidFill>
            </a:endParaRPr>
          </a:p>
        </p:txBody>
      </p:sp>
      <p:pic>
        <p:nvPicPr>
          <p:cNvPr id="6" name="Picture 5">
            <a:extLst>
              <a:ext uri="{FF2B5EF4-FFF2-40B4-BE49-F238E27FC236}">
                <a16:creationId xmlns:a16="http://schemas.microsoft.com/office/drawing/2014/main" id="{5DB4FEBA-038C-45A9-941A-139FCBFFEC4A}"/>
              </a:ext>
            </a:extLst>
          </p:cNvPr>
          <p:cNvPicPr>
            <a:picLocks noChangeAspect="1"/>
          </p:cNvPicPr>
          <p:nvPr/>
        </p:nvPicPr>
        <p:blipFill>
          <a:blip r:embed="rId2"/>
          <a:stretch>
            <a:fillRect/>
          </a:stretch>
        </p:blipFill>
        <p:spPr>
          <a:xfrm>
            <a:off x="2216206" y="1484889"/>
            <a:ext cx="9166995" cy="4971047"/>
          </a:xfrm>
          <a:prstGeom prst="rect">
            <a:avLst/>
          </a:prstGeom>
        </p:spPr>
      </p:pic>
    </p:spTree>
    <p:extLst>
      <p:ext uri="{BB962C8B-B14F-4D97-AF65-F5344CB8AC3E}">
        <p14:creationId xmlns:p14="http://schemas.microsoft.com/office/powerpoint/2010/main" val="224414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8" name="Rectangle 7"/>
          <p:cNvSpPr/>
          <p:nvPr/>
        </p:nvSpPr>
        <p:spPr>
          <a:xfrm>
            <a:off x="-161071" y="1756614"/>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East Elevation</a:t>
            </a: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15499" y="6273374"/>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18</a:t>
            </a:fld>
            <a:endParaRPr lang="en-US" sz="2000" b="1" dirty="0">
              <a:solidFill>
                <a:schemeClr val="tx1"/>
              </a:solidFill>
            </a:endParaRPr>
          </a:p>
        </p:txBody>
      </p:sp>
      <p:pic>
        <p:nvPicPr>
          <p:cNvPr id="5" name="Picture 4">
            <a:extLst>
              <a:ext uri="{FF2B5EF4-FFF2-40B4-BE49-F238E27FC236}">
                <a16:creationId xmlns:a16="http://schemas.microsoft.com/office/drawing/2014/main" id="{DE18211D-F64E-4E15-A7F6-0CD4ACC9AB3A}"/>
              </a:ext>
            </a:extLst>
          </p:cNvPr>
          <p:cNvPicPr>
            <a:picLocks noChangeAspect="1"/>
          </p:cNvPicPr>
          <p:nvPr/>
        </p:nvPicPr>
        <p:blipFill>
          <a:blip r:embed="rId2"/>
          <a:stretch>
            <a:fillRect/>
          </a:stretch>
        </p:blipFill>
        <p:spPr>
          <a:xfrm>
            <a:off x="2983345" y="1385455"/>
            <a:ext cx="8473823" cy="5070481"/>
          </a:xfrm>
          <a:prstGeom prst="rect">
            <a:avLst/>
          </a:prstGeom>
        </p:spPr>
      </p:pic>
    </p:spTree>
    <p:extLst>
      <p:ext uri="{BB962C8B-B14F-4D97-AF65-F5344CB8AC3E}">
        <p14:creationId xmlns:p14="http://schemas.microsoft.com/office/powerpoint/2010/main" val="3986269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6926"/>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3429162" y="794712"/>
            <a:ext cx="2792915" cy="584775"/>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Section</a:t>
            </a:r>
            <a:endParaRPr lang="en-US" sz="3200" b="1" dirty="0">
              <a:latin typeface="Cambria" panose="02040503050406030204" pitchFamily="18" charset="0"/>
              <a:cs typeface="Times New Roman" panose="02020603050405020304" pitchFamily="18" charset="0"/>
            </a:endParaRPr>
          </a:p>
        </p:txBody>
      </p:sp>
      <p:sp>
        <p:nvSpPr>
          <p:cNvPr id="6" name="Rectangle 5"/>
          <p:cNvSpPr/>
          <p:nvPr/>
        </p:nvSpPr>
        <p:spPr>
          <a:xfrm>
            <a:off x="220448" y="2002836"/>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Section</a:t>
            </a:r>
          </a:p>
          <a:p>
            <a:pPr algn="ctr"/>
            <a:r>
              <a:rPr lang="en-US" sz="3200" b="1" dirty="0">
                <a:latin typeface="Cambria" panose="02040503050406030204" pitchFamily="18" charset="0"/>
                <a:cs typeface="Times New Roman" panose="02020603050405020304" pitchFamily="18" charset="0"/>
              </a:rPr>
              <a:t>A-A</a:t>
            </a:r>
          </a:p>
        </p:txBody>
      </p:sp>
      <p:pic>
        <p:nvPicPr>
          <p:cNvPr id="12" name="Picture 11">
            <a:extLst>
              <a:ext uri="{FF2B5EF4-FFF2-40B4-BE49-F238E27FC236}">
                <a16:creationId xmlns:a16="http://schemas.microsoft.com/office/drawing/2014/main" id="{2BDFF2C4-4C54-474F-BADB-384A06AE96E4}"/>
              </a:ext>
            </a:extLst>
          </p:cNvPr>
          <p:cNvPicPr>
            <a:picLocks noChangeAspect="1"/>
          </p:cNvPicPr>
          <p:nvPr/>
        </p:nvPicPr>
        <p:blipFill>
          <a:blip r:embed="rId2"/>
          <a:stretch>
            <a:fillRect/>
          </a:stretch>
        </p:blipFill>
        <p:spPr>
          <a:xfrm>
            <a:off x="4578425" y="1379487"/>
            <a:ext cx="6933334" cy="5052758"/>
          </a:xfrm>
          <a:prstGeom prst="rect">
            <a:avLst/>
          </a:prstGeom>
        </p:spPr>
      </p:pic>
      <p:pic>
        <p:nvPicPr>
          <p:cNvPr id="16" name="Picture 15">
            <a:extLst>
              <a:ext uri="{FF2B5EF4-FFF2-40B4-BE49-F238E27FC236}">
                <a16:creationId xmlns:a16="http://schemas.microsoft.com/office/drawing/2014/main" id="{7B74DA5B-3691-4830-9802-F7E37CE36296}"/>
              </a:ext>
            </a:extLst>
          </p:cNvPr>
          <p:cNvPicPr>
            <a:picLocks noChangeAspect="1"/>
          </p:cNvPicPr>
          <p:nvPr/>
        </p:nvPicPr>
        <p:blipFill>
          <a:blip r:embed="rId3"/>
          <a:stretch>
            <a:fillRect/>
          </a:stretch>
        </p:blipFill>
        <p:spPr>
          <a:xfrm>
            <a:off x="220448" y="3574473"/>
            <a:ext cx="4226849" cy="2857772"/>
          </a:xfrm>
          <a:prstGeom prst="rect">
            <a:avLst/>
          </a:prstGeom>
        </p:spPr>
      </p:pic>
      <p:sp>
        <p:nvSpPr>
          <p:cNvPr id="17" name="Arrow: Bent 16">
            <a:extLst>
              <a:ext uri="{FF2B5EF4-FFF2-40B4-BE49-F238E27FC236}">
                <a16:creationId xmlns:a16="http://schemas.microsoft.com/office/drawing/2014/main" id="{E060990D-C617-42D2-BC60-71144F93040F}"/>
              </a:ext>
            </a:extLst>
          </p:cNvPr>
          <p:cNvSpPr/>
          <p:nvPr/>
        </p:nvSpPr>
        <p:spPr>
          <a:xfrm>
            <a:off x="3013363" y="5216990"/>
            <a:ext cx="4292601" cy="50988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Slide Number Placeholder 1"/>
          <p:cNvSpPr>
            <a:spLocks noGrp="1"/>
          </p:cNvSpPr>
          <p:nvPr>
            <p:ph type="sldNum" sz="quarter" idx="12"/>
          </p:nvPr>
        </p:nvSpPr>
        <p:spPr>
          <a:xfrm>
            <a:off x="11170090" y="6273374"/>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19</a:t>
            </a:fld>
            <a:endParaRPr lang="en-US" sz="2000" b="1" dirty="0">
              <a:solidFill>
                <a:schemeClr val="tx1"/>
              </a:solidFill>
            </a:endParaRPr>
          </a:p>
        </p:txBody>
      </p:sp>
    </p:spTree>
    <p:extLst>
      <p:ext uri="{BB962C8B-B14F-4D97-AF65-F5344CB8AC3E}">
        <p14:creationId xmlns:p14="http://schemas.microsoft.com/office/powerpoint/2010/main" val="451186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5532E-6C8F-41C1-BC46-4120CAEEF698}"/>
              </a:ext>
            </a:extLst>
          </p:cNvPr>
          <p:cNvSpPr>
            <a:spLocks noGrp="1"/>
          </p:cNvSpPr>
          <p:nvPr>
            <p:ph type="title"/>
          </p:nvPr>
        </p:nvSpPr>
        <p:spPr/>
        <p:txBody>
          <a:bodyPr>
            <a:normAutofit fontScale="90000"/>
          </a:bodyPr>
          <a:lstStyle/>
          <a:p>
            <a:r>
              <a:rPr lang="en-US" sz="4900" dirty="0"/>
              <a:t>Outline</a:t>
            </a:r>
            <a:br>
              <a:rPr lang="en-US" b="1" dirty="0">
                <a:ln w="22225">
                  <a:solidFill>
                    <a:schemeClr val="tx1">
                      <a:lumMod val="95000"/>
                      <a:lumOff val="5000"/>
                    </a:schemeClr>
                  </a:solidFill>
                  <a:prstDash val="solid"/>
                </a:ln>
                <a:solidFill>
                  <a:schemeClr val="accent3">
                    <a:lumMod val="50000"/>
                  </a:schemeClr>
                </a:solidFill>
              </a:rPr>
            </a:br>
            <a:endParaRPr lang="en-US" dirty="0"/>
          </a:p>
        </p:txBody>
      </p:sp>
      <p:graphicFrame>
        <p:nvGraphicFramePr>
          <p:cNvPr id="9" name="Content Placeholder 8">
            <a:extLst>
              <a:ext uri="{FF2B5EF4-FFF2-40B4-BE49-F238E27FC236}">
                <a16:creationId xmlns:a16="http://schemas.microsoft.com/office/drawing/2014/main" id="{469B9BA3-AE17-4E1B-9529-24335BB1C95F}"/>
              </a:ext>
            </a:extLst>
          </p:cNvPr>
          <p:cNvGraphicFramePr>
            <a:graphicFrameLocks noGrp="1"/>
          </p:cNvGraphicFramePr>
          <p:nvPr>
            <p:ph idx="1"/>
            <p:extLst>
              <p:ext uri="{D42A27DB-BD31-4B8C-83A1-F6EECF244321}">
                <p14:modId xmlns:p14="http://schemas.microsoft.com/office/powerpoint/2010/main" val="1421099085"/>
              </p:ext>
            </p:extLst>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931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136268"/>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3454400" y="2534662"/>
            <a:ext cx="3936375" cy="2123658"/>
          </a:xfrm>
          <a:prstGeom prst="rect">
            <a:avLst/>
          </a:prstGeom>
          <a:noFill/>
        </p:spPr>
        <p:txBody>
          <a:bodyPr wrap="square" lIns="91440" tIns="45720" rIns="91440" bIns="45720">
            <a:spAutoFit/>
          </a:bodyPr>
          <a:lstStyle/>
          <a:p>
            <a:pPr algn="ctr"/>
            <a:r>
              <a:rPr lang="en-US" sz="6600" b="1" dirty="0">
                <a:latin typeface="Cambria" panose="02040503050406030204" pitchFamily="18" charset="0"/>
              </a:rPr>
              <a:t>3D Models</a:t>
            </a:r>
            <a:endParaRPr lang="en-US" sz="66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42794" y="6259726"/>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20</a:t>
            </a:fld>
            <a:endParaRPr lang="en-US" sz="2000" b="1" dirty="0">
              <a:solidFill>
                <a:schemeClr val="tx1"/>
              </a:solidFill>
            </a:endParaRPr>
          </a:p>
        </p:txBody>
      </p:sp>
    </p:spTree>
    <p:extLst>
      <p:ext uri="{BB962C8B-B14F-4D97-AF65-F5344CB8AC3E}">
        <p14:creationId xmlns:p14="http://schemas.microsoft.com/office/powerpoint/2010/main" val="1131451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136268"/>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2515114"/>
            <a:ext cx="167069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3D model</a:t>
            </a: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42794" y="6259726"/>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21</a:t>
            </a:fld>
            <a:endParaRPr lang="en-US" sz="2000" b="1" dirty="0">
              <a:solidFill>
                <a:schemeClr val="tx1"/>
              </a:solidFill>
            </a:endParaRPr>
          </a:p>
        </p:txBody>
      </p:sp>
      <p:pic>
        <p:nvPicPr>
          <p:cNvPr id="7" name="Picture 6">
            <a:extLst>
              <a:ext uri="{FF2B5EF4-FFF2-40B4-BE49-F238E27FC236}">
                <a16:creationId xmlns:a16="http://schemas.microsoft.com/office/drawing/2014/main" id="{C9C9288E-AAA0-431E-A83C-F1834F022D3A}"/>
              </a:ext>
            </a:extLst>
          </p:cNvPr>
          <p:cNvPicPr>
            <a:picLocks noChangeAspect="1"/>
          </p:cNvPicPr>
          <p:nvPr/>
        </p:nvPicPr>
        <p:blipFill>
          <a:blip r:embed="rId2"/>
          <a:stretch>
            <a:fillRect/>
          </a:stretch>
        </p:blipFill>
        <p:spPr>
          <a:xfrm>
            <a:off x="1670695" y="939766"/>
            <a:ext cx="9472100" cy="5328056"/>
          </a:xfrm>
          <a:prstGeom prst="rect">
            <a:avLst/>
          </a:prstGeom>
        </p:spPr>
      </p:pic>
    </p:spTree>
    <p:extLst>
      <p:ext uri="{BB962C8B-B14F-4D97-AF65-F5344CB8AC3E}">
        <p14:creationId xmlns:p14="http://schemas.microsoft.com/office/powerpoint/2010/main" val="23153530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136268"/>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2515114"/>
            <a:ext cx="167069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3D model</a:t>
            </a: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42794" y="6259726"/>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22</a:t>
            </a:fld>
            <a:endParaRPr lang="en-US" sz="2000" b="1" dirty="0">
              <a:solidFill>
                <a:schemeClr val="tx1"/>
              </a:solidFill>
            </a:endParaRPr>
          </a:p>
        </p:txBody>
      </p:sp>
      <p:pic>
        <p:nvPicPr>
          <p:cNvPr id="6" name="Picture 5">
            <a:extLst>
              <a:ext uri="{FF2B5EF4-FFF2-40B4-BE49-F238E27FC236}">
                <a16:creationId xmlns:a16="http://schemas.microsoft.com/office/drawing/2014/main" id="{BD5D9D6E-D114-4735-BF72-07E475F58862}"/>
              </a:ext>
            </a:extLst>
          </p:cNvPr>
          <p:cNvPicPr>
            <a:picLocks noChangeAspect="1"/>
          </p:cNvPicPr>
          <p:nvPr/>
        </p:nvPicPr>
        <p:blipFill>
          <a:blip r:embed="rId2"/>
          <a:stretch>
            <a:fillRect/>
          </a:stretch>
        </p:blipFill>
        <p:spPr>
          <a:xfrm>
            <a:off x="1588137" y="712895"/>
            <a:ext cx="9864954" cy="5549037"/>
          </a:xfrm>
          <a:prstGeom prst="rect">
            <a:avLst/>
          </a:prstGeom>
        </p:spPr>
      </p:pic>
    </p:spTree>
    <p:extLst>
      <p:ext uri="{BB962C8B-B14F-4D97-AF65-F5344CB8AC3E}">
        <p14:creationId xmlns:p14="http://schemas.microsoft.com/office/powerpoint/2010/main" val="2766092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136268"/>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2515114"/>
            <a:ext cx="167069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3D model</a:t>
            </a: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42794" y="6259726"/>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23</a:t>
            </a:fld>
            <a:endParaRPr lang="en-US" sz="2000" b="1" dirty="0">
              <a:solidFill>
                <a:schemeClr val="tx1"/>
              </a:solidFill>
            </a:endParaRPr>
          </a:p>
        </p:txBody>
      </p:sp>
      <p:pic>
        <p:nvPicPr>
          <p:cNvPr id="7" name="Picture 6">
            <a:extLst>
              <a:ext uri="{FF2B5EF4-FFF2-40B4-BE49-F238E27FC236}">
                <a16:creationId xmlns:a16="http://schemas.microsoft.com/office/drawing/2014/main" id="{A5F6A1D4-AC12-4D35-8C0C-856F0B380EEF}"/>
              </a:ext>
            </a:extLst>
          </p:cNvPr>
          <p:cNvPicPr>
            <a:picLocks noChangeAspect="1"/>
          </p:cNvPicPr>
          <p:nvPr/>
        </p:nvPicPr>
        <p:blipFill>
          <a:blip r:embed="rId2"/>
          <a:stretch>
            <a:fillRect/>
          </a:stretch>
        </p:blipFill>
        <p:spPr>
          <a:xfrm>
            <a:off x="1736436" y="799487"/>
            <a:ext cx="9642764" cy="5585690"/>
          </a:xfrm>
          <a:prstGeom prst="rect">
            <a:avLst/>
          </a:prstGeom>
        </p:spPr>
      </p:pic>
    </p:spTree>
    <p:extLst>
      <p:ext uri="{BB962C8B-B14F-4D97-AF65-F5344CB8AC3E}">
        <p14:creationId xmlns:p14="http://schemas.microsoft.com/office/powerpoint/2010/main" val="38612745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6926"/>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1" y="2429681"/>
            <a:ext cx="1878676" cy="1569660"/>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Egress Routs in G.F</a:t>
            </a: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56443" y="6287022"/>
            <a:ext cx="683339" cy="365125"/>
          </a:xfrm>
          <a:ln>
            <a:solidFill>
              <a:schemeClr val="tx1"/>
            </a:solidFill>
          </a:ln>
        </p:spPr>
        <p:txBody>
          <a:bodyPr/>
          <a:lstStyle/>
          <a:p>
            <a:fld id="{D57F1E4F-1CFF-5643-939E-217C01CDF565}" type="slidenum">
              <a:rPr lang="en-US" sz="2000" b="1" smtClean="0">
                <a:solidFill>
                  <a:schemeClr val="tx1"/>
                </a:solidFill>
              </a:rPr>
              <a:pPr/>
              <a:t>24</a:t>
            </a:fld>
            <a:endParaRPr lang="en-US" sz="2000" b="1" dirty="0">
              <a:solidFill>
                <a:schemeClr val="tx1"/>
              </a:solidFill>
            </a:endParaRPr>
          </a:p>
        </p:txBody>
      </p:sp>
      <p:pic>
        <p:nvPicPr>
          <p:cNvPr id="11" name="Picture 10">
            <a:extLst>
              <a:ext uri="{FF2B5EF4-FFF2-40B4-BE49-F238E27FC236}">
                <a16:creationId xmlns:a16="http://schemas.microsoft.com/office/drawing/2014/main" id="{E6DA1557-677F-4CFF-ADAE-E489FA4A5488}"/>
              </a:ext>
            </a:extLst>
          </p:cNvPr>
          <p:cNvPicPr>
            <a:picLocks noChangeAspect="1"/>
          </p:cNvPicPr>
          <p:nvPr/>
        </p:nvPicPr>
        <p:blipFill>
          <a:blip r:embed="rId2"/>
          <a:stretch>
            <a:fillRect/>
          </a:stretch>
        </p:blipFill>
        <p:spPr>
          <a:xfrm>
            <a:off x="2261936" y="1224219"/>
            <a:ext cx="9057372" cy="5245365"/>
          </a:xfrm>
          <a:prstGeom prst="rect">
            <a:avLst/>
          </a:prstGeom>
        </p:spPr>
      </p:pic>
      <p:sp>
        <p:nvSpPr>
          <p:cNvPr id="13" name="Arrow: Left-Right 12">
            <a:extLst>
              <a:ext uri="{FF2B5EF4-FFF2-40B4-BE49-F238E27FC236}">
                <a16:creationId xmlns:a16="http://schemas.microsoft.com/office/drawing/2014/main" id="{31FEA1A8-FFCD-44D7-AF21-6633659874D2}"/>
              </a:ext>
            </a:extLst>
          </p:cNvPr>
          <p:cNvSpPr/>
          <p:nvPr/>
        </p:nvSpPr>
        <p:spPr>
          <a:xfrm>
            <a:off x="5490989" y="4802717"/>
            <a:ext cx="2599267" cy="1418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Up 13">
            <a:extLst>
              <a:ext uri="{FF2B5EF4-FFF2-40B4-BE49-F238E27FC236}">
                <a16:creationId xmlns:a16="http://schemas.microsoft.com/office/drawing/2014/main" id="{49FA3680-2D07-490A-A5DB-857AC51146A6}"/>
              </a:ext>
            </a:extLst>
          </p:cNvPr>
          <p:cNvSpPr/>
          <p:nvPr/>
        </p:nvSpPr>
        <p:spPr>
          <a:xfrm>
            <a:off x="4665133" y="3999341"/>
            <a:ext cx="131234" cy="94519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Down 14">
            <a:extLst>
              <a:ext uri="{FF2B5EF4-FFF2-40B4-BE49-F238E27FC236}">
                <a16:creationId xmlns:a16="http://schemas.microsoft.com/office/drawing/2014/main" id="{D33DB4D5-D680-4BF8-A337-3875E56CDC7F}"/>
              </a:ext>
            </a:extLst>
          </p:cNvPr>
          <p:cNvSpPr/>
          <p:nvPr/>
        </p:nvSpPr>
        <p:spPr>
          <a:xfrm>
            <a:off x="4715933" y="2883958"/>
            <a:ext cx="131234" cy="945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Down 15">
            <a:extLst>
              <a:ext uri="{FF2B5EF4-FFF2-40B4-BE49-F238E27FC236}">
                <a16:creationId xmlns:a16="http://schemas.microsoft.com/office/drawing/2014/main" id="{A6656183-1853-4311-B877-126BB9A178D9}"/>
              </a:ext>
            </a:extLst>
          </p:cNvPr>
          <p:cNvSpPr/>
          <p:nvPr/>
        </p:nvSpPr>
        <p:spPr>
          <a:xfrm>
            <a:off x="8906933" y="3395133"/>
            <a:ext cx="131234" cy="5461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Bent 16">
            <a:extLst>
              <a:ext uri="{FF2B5EF4-FFF2-40B4-BE49-F238E27FC236}">
                <a16:creationId xmlns:a16="http://schemas.microsoft.com/office/drawing/2014/main" id="{67AC458F-F843-4A83-B50F-103CEEB8CAC8}"/>
              </a:ext>
            </a:extLst>
          </p:cNvPr>
          <p:cNvSpPr/>
          <p:nvPr/>
        </p:nvSpPr>
        <p:spPr>
          <a:xfrm rot="16200000" flipV="1">
            <a:off x="8563806" y="4415367"/>
            <a:ext cx="859367" cy="28786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Arrow: Left-Right-Up 17">
            <a:extLst>
              <a:ext uri="{FF2B5EF4-FFF2-40B4-BE49-F238E27FC236}">
                <a16:creationId xmlns:a16="http://schemas.microsoft.com/office/drawing/2014/main" id="{D944008D-7B9F-49DD-B627-A0E2E8853CDB}"/>
              </a:ext>
            </a:extLst>
          </p:cNvPr>
          <p:cNvSpPr/>
          <p:nvPr/>
        </p:nvSpPr>
        <p:spPr>
          <a:xfrm>
            <a:off x="6400139" y="1689100"/>
            <a:ext cx="1062567" cy="260350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5144B594-BD68-464E-BA0E-9ABD3690A541}"/>
              </a:ext>
            </a:extLst>
          </p:cNvPr>
          <p:cNvSpPr/>
          <p:nvPr/>
        </p:nvSpPr>
        <p:spPr>
          <a:xfrm>
            <a:off x="7338291" y="2287865"/>
            <a:ext cx="845127" cy="23366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DEA9E688-F4FF-4155-A4E7-DE86C3A228D6}"/>
              </a:ext>
            </a:extLst>
          </p:cNvPr>
          <p:cNvSpPr/>
          <p:nvPr/>
        </p:nvSpPr>
        <p:spPr>
          <a:xfrm>
            <a:off x="5679427" y="2287865"/>
            <a:ext cx="938152" cy="2336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727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animBg="1"/>
      <p:bldP spid="14" grpId="0" animBg="1"/>
      <p:bldP spid="15" grpId="0" animBg="1"/>
      <p:bldP spid="16" grpId="0" animBg="1"/>
      <p:bldP spid="17" grpId="0" animBg="1"/>
      <p:bldP spid="18" grpId="0" animBg="1"/>
      <p:bldP spid="19" grpId="0" animBg="1"/>
      <p:bldP spid="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320058"/>
            <a:ext cx="7822568" cy="1200329"/>
          </a:xfrm>
          <a:prstGeom prst="rect">
            <a:avLst/>
          </a:prstGeom>
          <a:noFill/>
        </p:spPr>
        <p:txBody>
          <a:bodyPr wrap="square" lIns="91440" tIns="45720" rIns="91440" bIns="45720">
            <a:spAutoFit/>
          </a:bodyPr>
          <a:lstStyle/>
          <a:p>
            <a:pPr algn="ctr"/>
            <a:r>
              <a:rPr lang="en-US" sz="72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54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2" name="Slide Number Placeholder 1"/>
          <p:cNvSpPr>
            <a:spLocks noGrp="1"/>
          </p:cNvSpPr>
          <p:nvPr>
            <p:ph type="sldNum" sz="quarter" idx="12"/>
          </p:nvPr>
        </p:nvSpPr>
        <p:spPr>
          <a:xfrm>
            <a:off x="11170090" y="6205135"/>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25</a:t>
            </a:fld>
            <a:endParaRPr lang="en-US" sz="2000" b="1" dirty="0">
              <a:solidFill>
                <a:schemeClr val="tx1"/>
              </a:solidFill>
            </a:endParaRPr>
          </a:p>
        </p:txBody>
      </p:sp>
    </p:spTree>
    <p:extLst>
      <p:ext uri="{BB962C8B-B14F-4D97-AF65-F5344CB8AC3E}">
        <p14:creationId xmlns:p14="http://schemas.microsoft.com/office/powerpoint/2010/main" val="1337776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3" name="Rectangle 2"/>
          <p:cNvSpPr/>
          <p:nvPr/>
        </p:nvSpPr>
        <p:spPr>
          <a:xfrm>
            <a:off x="1054884" y="1224548"/>
            <a:ext cx="7770845" cy="5848781"/>
          </a:xfrm>
          <a:prstGeom prst="rect">
            <a:avLst/>
          </a:prstGeom>
          <a:noFill/>
        </p:spPr>
        <p:txBody>
          <a:bodyPr wrap="none" lIns="91440" tIns="45720" rIns="91440" bIns="45720">
            <a:spAutoFit/>
          </a:bodyPr>
          <a:lstStyle/>
          <a:p>
            <a:r>
              <a:rPr lang="en-US" sz="3200" b="1" dirty="0">
                <a:latin typeface="Cambria" panose="02040503050406030204" pitchFamily="18" charset="0"/>
                <a:cs typeface="Times New Roman" panose="02020603050405020304" pitchFamily="18" charset="0"/>
              </a:rPr>
              <a:t>Codes</a:t>
            </a:r>
          </a:p>
          <a:p>
            <a:endParaRPr lang="en-US" sz="3200" b="1" dirty="0">
              <a:latin typeface="Cambria" panose="02040503050406030204" pitchFamily="18" charset="0"/>
              <a:cs typeface="Times New Roman" panose="02020603050405020304" pitchFamily="18" charset="0"/>
            </a:endParaRPr>
          </a:p>
          <a:p>
            <a:pPr>
              <a:lnSpc>
                <a:spcPct val="200000"/>
              </a:lnSpc>
              <a:buFont typeface="Wingdings" pitchFamily="2" charset="2"/>
              <a:buChar char="Ø"/>
            </a:pPr>
            <a:r>
              <a:rPr lang="en-US" sz="3200" b="1" dirty="0">
                <a:latin typeface="Cambria" panose="02040503050406030204" pitchFamily="18" charset="0"/>
                <a:cs typeface="Times New Roman" panose="02020603050405020304" pitchFamily="18" charset="0"/>
              </a:rPr>
              <a:t> (ACI 318) for RC Structures Design</a:t>
            </a:r>
          </a:p>
          <a:p>
            <a:pPr>
              <a:lnSpc>
                <a:spcPct val="200000"/>
              </a:lnSpc>
              <a:buFont typeface="Wingdings" pitchFamily="2" charset="2"/>
              <a:buChar char="Ø"/>
            </a:pPr>
            <a:r>
              <a:rPr lang="en-US" sz="3200" b="1" dirty="0">
                <a:latin typeface="Cambria" panose="02040503050406030204" pitchFamily="18" charset="0"/>
                <a:cs typeface="Times New Roman" panose="02020603050405020304" pitchFamily="18" charset="0"/>
              </a:rPr>
              <a:t> (UBC 97) for Earthquake Loads </a:t>
            </a:r>
          </a:p>
          <a:p>
            <a:pPr lvl="0" indent="-457200">
              <a:lnSpc>
                <a:spcPct val="200000"/>
              </a:lnSpc>
              <a:buFont typeface="Wingdings" pitchFamily="2" charset="2"/>
              <a:buChar char="Ø"/>
            </a:pPr>
            <a:r>
              <a:rPr lang="en-US" sz="3200" b="1" dirty="0">
                <a:latin typeface="Cambria" panose="02040503050406030204" pitchFamily="18" charset="0"/>
                <a:cs typeface="Times New Roman" panose="02020603050405020304" pitchFamily="18" charset="0"/>
              </a:rPr>
              <a:t>(ASCE 7 2010) for loads computations</a:t>
            </a:r>
          </a:p>
          <a:p>
            <a:pPr indent="-457200">
              <a:lnSpc>
                <a:spcPct val="200000"/>
              </a:lnSpc>
              <a:buFont typeface="Wingdings" pitchFamily="2" charset="2"/>
              <a:buChar char="Ø"/>
            </a:pPr>
            <a:r>
              <a:rPr lang="en-US" sz="3200" b="1" dirty="0">
                <a:latin typeface="Cambria" panose="02040503050406030204" pitchFamily="18" charset="0"/>
                <a:cs typeface="Times New Roman" panose="02020603050405020304" pitchFamily="18" charset="0"/>
              </a:rPr>
              <a:t> (ACI 350.3-06) for Water Tanks Loads</a:t>
            </a:r>
          </a:p>
          <a:p>
            <a:pPr lvl="0" indent="-457200">
              <a:lnSpc>
                <a:spcPct val="200000"/>
              </a:lnSpc>
              <a:buFont typeface="Wingdings" pitchFamily="2" charset="2"/>
              <a:buChar char="Ø"/>
            </a:pP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83738" y="6236710"/>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26</a:t>
            </a:fld>
            <a:endParaRPr lang="en-US" sz="2000" b="1" dirty="0">
              <a:solidFill>
                <a:schemeClr val="tx1"/>
              </a:solidFill>
            </a:endParaRPr>
          </a:p>
        </p:txBody>
      </p:sp>
    </p:spTree>
    <p:extLst>
      <p:ext uri="{BB962C8B-B14F-4D97-AF65-F5344CB8AC3E}">
        <p14:creationId xmlns:p14="http://schemas.microsoft.com/office/powerpoint/2010/main" val="11353764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prstClr val="black">
                      <a:lumMod val="95000"/>
                      <a:lumOff val="5000"/>
                    </a:prstClr>
                  </a:solidFill>
                  <a:prstDash val="solid"/>
                </a:ln>
                <a:solidFill>
                  <a:srgbClr val="E6B91E">
                    <a:lumMod val="50000"/>
                  </a:srgbClr>
                </a:solidFill>
                <a:latin typeface="Cambria" panose="02040503050406030204" pitchFamily="18" charset="0"/>
              </a:rPr>
              <a:t>Structural Design</a:t>
            </a:r>
            <a:endParaRPr lang="en-US" sz="3200" b="1" dirty="0">
              <a:ln w="22225">
                <a:solidFill>
                  <a:prstClr val="black">
                    <a:lumMod val="95000"/>
                    <a:lumOff val="5000"/>
                  </a:prstClr>
                </a:solidFill>
                <a:prstDash val="solid"/>
              </a:ln>
              <a:solidFill>
                <a:srgbClr val="E6B91E">
                  <a:lumMod val="50000"/>
                </a:srgbClr>
              </a:solidFill>
              <a:latin typeface="Cambria" panose="02040503050406030204" pitchFamily="18" charset="0"/>
            </a:endParaRPr>
          </a:p>
        </p:txBody>
      </p:sp>
      <mc:AlternateContent xmlns:mc="http://schemas.openxmlformats.org/markup-compatibility/2006">
        <mc:Choice xmlns:a14="http://schemas.microsoft.com/office/drawing/2010/main" Requires="a14">
          <p:sp>
            <p:nvSpPr>
              <p:cNvPr id="3" name="Rectangle 2"/>
              <p:cNvSpPr/>
              <p:nvPr/>
            </p:nvSpPr>
            <p:spPr>
              <a:xfrm>
                <a:off x="1054885" y="1191296"/>
                <a:ext cx="8222119" cy="3055773"/>
              </a:xfrm>
              <a:prstGeom prst="rect">
                <a:avLst/>
              </a:prstGeom>
              <a:noFill/>
            </p:spPr>
            <p:txBody>
              <a:bodyPr wrap="square" lIns="91440" tIns="45720" rIns="91440" bIns="45720">
                <a:spAutoFit/>
              </a:bodyPr>
              <a:lstStyle/>
              <a:p>
                <a:r>
                  <a:rPr lang="en-US" sz="3200" b="1" dirty="0">
                    <a:solidFill>
                      <a:prstClr val="black"/>
                    </a:solidFill>
                    <a:latin typeface="Cambria" panose="02040503050406030204" pitchFamily="18" charset="0"/>
                    <a:cs typeface="Times New Roman" panose="02020603050405020304" pitchFamily="18" charset="0"/>
                  </a:rPr>
                  <a:t>Loads</a:t>
                </a:r>
              </a:p>
              <a:p>
                <a:pPr indent="-457200">
                  <a:lnSpc>
                    <a:spcPct val="200000"/>
                  </a:lnSpc>
                  <a:buFont typeface="Wingdings" pitchFamily="2" charset="2"/>
                  <a:buChar char="Ø"/>
                </a:pPr>
                <a:r>
                  <a:rPr lang="en-US" sz="2800" b="1" dirty="0">
                    <a:solidFill>
                      <a:prstClr val="black"/>
                    </a:solidFill>
                    <a:latin typeface="Cambria" panose="02040503050406030204" pitchFamily="18" charset="0"/>
                    <a:cs typeface="Times New Roman" panose="02020603050405020304" pitchFamily="18" charset="0"/>
                  </a:rPr>
                  <a:t>Live Load = 5 KN/</a:t>
                </a:r>
                <a:r>
                  <a:rPr lang="en-US" sz="2800" b="1" dirty="0">
                    <a:solidFill>
                      <a:prstClr val="black"/>
                    </a:solidFill>
                    <a:cs typeface="Times New Roman" panose="02020603050405020304" pitchFamily="18" charset="0"/>
                  </a:rPr>
                  <a:t> </a:t>
                </a:r>
                <a14:m>
                  <m:oMath xmlns:m="http://schemas.openxmlformats.org/officeDocument/2006/math">
                    <m:sSup>
                      <m:sSupPr>
                        <m:ctrlPr>
                          <a:rPr lang="en-US" sz="2800" b="1" i="1" dirty="0">
                            <a:solidFill>
                              <a:prstClr val="black"/>
                            </a:solidFill>
                            <a:latin typeface="Cambria Math" panose="02040503050406030204" pitchFamily="18" charset="0"/>
                            <a:cs typeface="Times New Roman" panose="02020603050405020304" pitchFamily="18" charset="0"/>
                          </a:rPr>
                        </m:ctrlPr>
                      </m:sSupPr>
                      <m:e>
                        <m:r>
                          <a:rPr lang="en-US" sz="2800" b="1" i="1" dirty="0">
                            <a:solidFill>
                              <a:prstClr val="black"/>
                            </a:solidFill>
                            <a:latin typeface="Cambria Math" panose="02040503050406030204" pitchFamily="18" charset="0"/>
                            <a:cs typeface="Times New Roman" panose="02020603050405020304" pitchFamily="18" charset="0"/>
                          </a:rPr>
                          <m:t>𝒎</m:t>
                        </m:r>
                      </m:e>
                      <m:sup>
                        <m:r>
                          <a:rPr lang="en-US" sz="2800" b="1" i="1" dirty="0">
                            <a:solidFill>
                              <a:prstClr val="black"/>
                            </a:solidFill>
                            <a:latin typeface="Cambria Math" panose="02040503050406030204" pitchFamily="18" charset="0"/>
                            <a:cs typeface="Times New Roman" panose="02020603050405020304" pitchFamily="18" charset="0"/>
                          </a:rPr>
                          <m:t>𝟐</m:t>
                        </m:r>
                      </m:sup>
                    </m:sSup>
                    <m:r>
                      <a:rPr lang="en-US" sz="2800" b="1" i="1" dirty="0">
                        <a:solidFill>
                          <a:prstClr val="black"/>
                        </a:solidFill>
                        <a:latin typeface="Cambria Math" panose="02040503050406030204" pitchFamily="18" charset="0"/>
                        <a:cs typeface="Times New Roman" panose="02020603050405020304" pitchFamily="18" charset="0"/>
                      </a:rPr>
                      <m:t> </m:t>
                    </m:r>
                  </m:oMath>
                </a14:m>
                <a:endParaRPr lang="en-US" sz="2800" b="1" dirty="0">
                  <a:solidFill>
                    <a:prstClr val="black"/>
                  </a:solidFill>
                  <a:latin typeface="Cambria" panose="02040503050406030204" pitchFamily="18" charset="0"/>
                  <a:cs typeface="Times New Roman" panose="02020603050405020304" pitchFamily="18" charset="0"/>
                </a:endParaRPr>
              </a:p>
              <a:p>
                <a:pPr indent="-457200">
                  <a:lnSpc>
                    <a:spcPct val="200000"/>
                  </a:lnSpc>
                  <a:buFont typeface="Wingdings" pitchFamily="2" charset="2"/>
                  <a:buChar char="Ø"/>
                </a:pPr>
                <a:r>
                  <a:rPr lang="en-US" sz="2800" b="1" dirty="0">
                    <a:solidFill>
                      <a:prstClr val="black"/>
                    </a:solidFill>
                    <a:latin typeface="Cambria" panose="02040503050406030204" pitchFamily="18" charset="0"/>
                    <a:cs typeface="Times New Roman" panose="02020603050405020304" pitchFamily="18" charset="0"/>
                  </a:rPr>
                  <a:t>SID= 4 KN/m2</a:t>
                </a:r>
              </a:p>
              <a:p>
                <a:pPr indent="-457200">
                  <a:lnSpc>
                    <a:spcPct val="200000"/>
                  </a:lnSpc>
                  <a:buFont typeface="Wingdings" pitchFamily="2" charset="2"/>
                  <a:buChar char="Ø"/>
                </a:pPr>
                <a:r>
                  <a:rPr lang="en-US" sz="2800" b="1" dirty="0">
                    <a:solidFill>
                      <a:prstClr val="black"/>
                    </a:solidFill>
                    <a:latin typeface="Cambria" panose="02040503050406030204" pitchFamily="18" charset="0"/>
                    <a:cs typeface="Times New Roman" panose="02020603050405020304" pitchFamily="18" charset="0"/>
                  </a:rPr>
                  <a:t>EQ Loads:</a:t>
                </a:r>
              </a:p>
            </p:txBody>
          </p:sp>
        </mc:Choice>
        <mc:Fallback>
          <p:sp>
            <p:nvSpPr>
              <p:cNvPr id="3" name="Rectangle 2"/>
              <p:cNvSpPr>
                <a:spLocks noRot="1" noChangeAspect="1" noMove="1" noResize="1" noEditPoints="1" noAdjustHandles="1" noChangeArrowheads="1" noChangeShapeType="1" noTextEdit="1"/>
              </p:cNvSpPr>
              <p:nvPr/>
            </p:nvSpPr>
            <p:spPr>
              <a:xfrm>
                <a:off x="1054885" y="1191296"/>
                <a:ext cx="8222119" cy="3055773"/>
              </a:xfrm>
              <a:prstGeom prst="rect">
                <a:avLst/>
              </a:prstGeom>
              <a:blipFill>
                <a:blip r:embed="rId3"/>
                <a:stretch>
                  <a:fillRect l="-1853" t="-2590" b="-438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a:xfrm>
            <a:off x="11156442" y="6259726"/>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27</a:t>
            </a:fld>
            <a:endParaRPr lang="en-US" sz="2000" b="1" dirty="0">
              <a:solidFill>
                <a:schemeClr val="tx1"/>
              </a:solidFill>
            </a:endParaRPr>
          </a:p>
        </p:txBody>
      </p:sp>
      <p:sp>
        <p:nvSpPr>
          <p:cNvPr id="5" name="TextBox 4">
            <a:extLst>
              <a:ext uri="{FF2B5EF4-FFF2-40B4-BE49-F238E27FC236}">
                <a16:creationId xmlns:a16="http://schemas.microsoft.com/office/drawing/2014/main" id="{08DB4550-0875-4F10-93D2-4E26C7FB501B}"/>
              </a:ext>
            </a:extLst>
          </p:cNvPr>
          <p:cNvSpPr txBox="1"/>
          <p:nvPr/>
        </p:nvSpPr>
        <p:spPr>
          <a:xfrm>
            <a:off x="1054885" y="4357589"/>
            <a:ext cx="8067040" cy="2543838"/>
          </a:xfrm>
          <a:prstGeom prst="rect">
            <a:avLst/>
          </a:prstGeom>
          <a:noFill/>
        </p:spPr>
        <p:txBody>
          <a:bodyPr wrap="square" rtlCol="0">
            <a:spAutoFit/>
          </a:bodyPr>
          <a:lstStyle/>
          <a:p>
            <a:pPr indent="-457200">
              <a:lnSpc>
                <a:spcPct val="200000"/>
              </a:lnSpc>
              <a:buFont typeface="Wingdings" pitchFamily="2" charset="2"/>
              <a:buChar char="v"/>
            </a:pPr>
            <a:r>
              <a:rPr lang="en-US" sz="2800" b="1" dirty="0">
                <a:solidFill>
                  <a:prstClr val="black"/>
                </a:solidFill>
                <a:latin typeface="Cambria" panose="02040503050406030204" pitchFamily="18" charset="0"/>
                <a:cs typeface="Times New Roman" panose="02020603050405020304" pitchFamily="18" charset="0"/>
              </a:rPr>
              <a:t>I= 1                                                  </a:t>
            </a:r>
            <a:r>
              <a:rPr lang="en-US" sz="2800" b="1" dirty="0" err="1">
                <a:solidFill>
                  <a:prstClr val="black"/>
                </a:solidFill>
                <a:latin typeface="Cambria" panose="02040503050406030204" pitchFamily="18" charset="0"/>
                <a:cs typeface="Times New Roman" panose="02020603050405020304" pitchFamily="18" charset="0"/>
              </a:rPr>
              <a:t>Cv</a:t>
            </a:r>
            <a:r>
              <a:rPr lang="en-US" sz="2800" b="1" dirty="0">
                <a:solidFill>
                  <a:prstClr val="black"/>
                </a:solidFill>
                <a:latin typeface="Cambria" panose="02040503050406030204" pitchFamily="18" charset="0"/>
                <a:cs typeface="Times New Roman" panose="02020603050405020304" pitchFamily="18" charset="0"/>
              </a:rPr>
              <a:t>=0.2 </a:t>
            </a:r>
          </a:p>
          <a:p>
            <a:pPr indent="-457200">
              <a:lnSpc>
                <a:spcPct val="200000"/>
              </a:lnSpc>
              <a:buFont typeface="Wingdings" pitchFamily="2" charset="2"/>
              <a:buChar char="v"/>
            </a:pPr>
            <a:r>
              <a:rPr lang="en-US" sz="2800" b="1" dirty="0">
                <a:solidFill>
                  <a:prstClr val="black"/>
                </a:solidFill>
                <a:latin typeface="Cambria" panose="02040503050406030204" pitchFamily="18" charset="0"/>
                <a:cs typeface="Times New Roman" panose="02020603050405020304" pitchFamily="18" charset="0"/>
              </a:rPr>
              <a:t>R= 5.5                                             Ca=0.2</a:t>
            </a:r>
          </a:p>
          <a:p>
            <a:pPr indent="-457200">
              <a:lnSpc>
                <a:spcPct val="200000"/>
              </a:lnSpc>
              <a:buFont typeface="Wingdings" pitchFamily="2" charset="2"/>
              <a:buChar char="v"/>
            </a:pPr>
            <a:r>
              <a:rPr lang="en-US" sz="2800" b="1" dirty="0">
                <a:solidFill>
                  <a:prstClr val="black"/>
                </a:solidFill>
                <a:latin typeface="Cambria" panose="02040503050406030204" pitchFamily="18" charset="0"/>
                <a:cs typeface="Times New Roman" panose="02020603050405020304" pitchFamily="18" charset="0"/>
              </a:rPr>
              <a:t>Z= 0.2 (2B)                                    Ct= 0.563</a:t>
            </a:r>
          </a:p>
        </p:txBody>
      </p:sp>
    </p:spTree>
    <p:extLst>
      <p:ext uri="{BB962C8B-B14F-4D97-AF65-F5344CB8AC3E}">
        <p14:creationId xmlns:p14="http://schemas.microsoft.com/office/powerpoint/2010/main" val="3303028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6325"/>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3" name="Rectangle 2"/>
          <p:cNvSpPr/>
          <p:nvPr/>
        </p:nvSpPr>
        <p:spPr>
          <a:xfrm>
            <a:off x="988041" y="834772"/>
            <a:ext cx="11203959" cy="3386568"/>
          </a:xfrm>
          <a:prstGeom prst="rect">
            <a:avLst/>
          </a:prstGeom>
          <a:noFill/>
        </p:spPr>
        <p:txBody>
          <a:bodyPr wrap="square" lIns="91440" tIns="45720" rIns="91440" bIns="45720">
            <a:spAutoFit/>
          </a:bodyPr>
          <a:lstStyle/>
          <a:p>
            <a:r>
              <a:rPr lang="en-US" sz="3200" b="1" dirty="0">
                <a:latin typeface="Cambria" panose="02040503050406030204" pitchFamily="18" charset="0"/>
                <a:cs typeface="Times New Roman" panose="02020603050405020304" pitchFamily="18" charset="0"/>
              </a:rPr>
              <a:t>Material</a:t>
            </a:r>
          </a:p>
          <a:p>
            <a:endParaRPr lang="en-US" sz="3200" b="1" dirty="0">
              <a:latin typeface="Cambria" panose="02040503050406030204" pitchFamily="18" charset="0"/>
              <a:cs typeface="Times New Roman" panose="02020603050405020304" pitchFamily="18" charset="0"/>
            </a:endParaRPr>
          </a:p>
          <a:p>
            <a:r>
              <a:rPr lang="en-US" sz="3200" b="1" dirty="0">
                <a:latin typeface="Cambria" panose="02040503050406030204" pitchFamily="18" charset="0"/>
                <a:cs typeface="Times New Roman" panose="02020603050405020304" pitchFamily="18" charset="0"/>
              </a:rPr>
              <a:t>Concrete B350 for all structural </a:t>
            </a:r>
            <a:r>
              <a:rPr lang="en-US" sz="3200" b="1" dirty="0" err="1">
                <a:latin typeface="Cambria" panose="02040503050406030204" pitchFamily="18" charset="0"/>
                <a:cs typeface="Times New Roman" panose="02020603050405020304" pitchFamily="18" charset="0"/>
              </a:rPr>
              <a:t>elemants</a:t>
            </a:r>
            <a:r>
              <a:rPr lang="en-US" sz="3200" b="1" dirty="0">
                <a:latin typeface="Cambria" panose="02040503050406030204" pitchFamily="18" charset="0"/>
                <a:cs typeface="Times New Roman" panose="02020603050405020304" pitchFamily="18" charset="0"/>
              </a:rPr>
              <a:t>.</a:t>
            </a:r>
          </a:p>
          <a:p>
            <a:r>
              <a:rPr lang="en-US" sz="3200" b="1" dirty="0">
                <a:latin typeface="Cambria" panose="02040503050406030204" pitchFamily="18" charset="0"/>
                <a:cs typeface="Times New Roman" panose="02020603050405020304" pitchFamily="18" charset="0"/>
              </a:rPr>
              <a:t>Concrete B150 for all blinding at footing level. </a:t>
            </a:r>
          </a:p>
          <a:p>
            <a:endParaRPr lang="en-US" sz="3200" b="1" dirty="0">
              <a:latin typeface="Cambria" panose="02040503050406030204" pitchFamily="18" charset="0"/>
              <a:cs typeface="Times New Roman" panose="02020603050405020304" pitchFamily="18" charset="0"/>
            </a:endParaRPr>
          </a:p>
          <a:p>
            <a:pPr>
              <a:lnSpc>
                <a:spcPct val="200000"/>
              </a:lnSpc>
            </a:pPr>
            <a:endParaRPr lang="en-US" sz="3200" b="1" dirty="0">
              <a:latin typeface="Cambria" panose="020405030504060302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129147" y="6177840"/>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28</a:t>
            </a:fld>
            <a:endParaRPr lang="en-US" sz="2000" b="1" dirty="0">
              <a:solidFill>
                <a:schemeClr val="tx1"/>
              </a:solidFill>
            </a:endParaRPr>
          </a:p>
        </p:txBody>
      </p:sp>
    </p:spTree>
    <p:extLst>
      <p:ext uri="{BB962C8B-B14F-4D97-AF65-F5344CB8AC3E}">
        <p14:creationId xmlns:p14="http://schemas.microsoft.com/office/powerpoint/2010/main" val="33030281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10301"/>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3" name="Rectangle 2"/>
          <p:cNvSpPr/>
          <p:nvPr/>
        </p:nvSpPr>
        <p:spPr>
          <a:xfrm>
            <a:off x="1" y="2257332"/>
            <a:ext cx="1812174" cy="1569660"/>
          </a:xfrm>
          <a:prstGeom prst="rect">
            <a:avLst/>
          </a:prstGeom>
          <a:noFill/>
        </p:spPr>
        <p:txBody>
          <a:bodyPr wrap="square" lIns="91440" tIns="45720" rIns="91440" bIns="45720">
            <a:spAutoFit/>
          </a:bodyPr>
          <a:lstStyle/>
          <a:p>
            <a:r>
              <a:rPr lang="en-US" sz="3200" b="1" dirty="0">
                <a:latin typeface="Cambria" panose="02040503050406030204" pitchFamily="18" charset="0"/>
                <a:cs typeface="Times New Roman" panose="02020603050405020304" pitchFamily="18" charset="0"/>
              </a:rPr>
              <a:t>Blocks of the Building</a:t>
            </a:r>
          </a:p>
        </p:txBody>
      </p:sp>
      <p:sp>
        <p:nvSpPr>
          <p:cNvPr id="2" name="Slide Number Placeholder 1"/>
          <p:cNvSpPr>
            <a:spLocks noGrp="1"/>
          </p:cNvSpPr>
          <p:nvPr>
            <p:ph type="sldNum" sz="quarter" idx="12"/>
          </p:nvPr>
        </p:nvSpPr>
        <p:spPr>
          <a:xfrm>
            <a:off x="11197386" y="6218783"/>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29</a:t>
            </a:fld>
            <a:endParaRPr lang="en-US" sz="2000" b="1" dirty="0">
              <a:solidFill>
                <a:schemeClr val="tx1"/>
              </a:solidFill>
            </a:endParaRPr>
          </a:p>
        </p:txBody>
      </p:sp>
      <p:pic>
        <p:nvPicPr>
          <p:cNvPr id="7" name="Picture 6">
            <a:extLst>
              <a:ext uri="{FF2B5EF4-FFF2-40B4-BE49-F238E27FC236}">
                <a16:creationId xmlns:a16="http://schemas.microsoft.com/office/drawing/2014/main" id="{4961D84B-846F-4F3E-AD01-6B444B595177}"/>
              </a:ext>
            </a:extLst>
          </p:cNvPr>
          <p:cNvPicPr>
            <a:picLocks noChangeAspect="1"/>
          </p:cNvPicPr>
          <p:nvPr/>
        </p:nvPicPr>
        <p:blipFill>
          <a:blip r:embed="rId3"/>
          <a:stretch>
            <a:fillRect/>
          </a:stretch>
        </p:blipFill>
        <p:spPr>
          <a:xfrm>
            <a:off x="2307752" y="1237673"/>
            <a:ext cx="9457884" cy="4990773"/>
          </a:xfrm>
          <a:prstGeom prst="rect">
            <a:avLst/>
          </a:prstGeom>
        </p:spPr>
      </p:pic>
    </p:spTree>
    <p:extLst>
      <p:ext uri="{BB962C8B-B14F-4D97-AF65-F5344CB8AC3E}">
        <p14:creationId xmlns:p14="http://schemas.microsoft.com/office/powerpoint/2010/main" val="781573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0"/>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6" name="Slide Number Placeholder 5"/>
          <p:cNvSpPr>
            <a:spLocks noGrp="1"/>
          </p:cNvSpPr>
          <p:nvPr>
            <p:ph type="sldNum" sz="quarter" idx="12"/>
          </p:nvPr>
        </p:nvSpPr>
        <p:spPr>
          <a:xfrm>
            <a:off x="11194206" y="6303371"/>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3</a:t>
            </a:fld>
            <a:endParaRPr lang="en-US" sz="2000" b="1" dirty="0">
              <a:solidFill>
                <a:schemeClr val="tx1"/>
              </a:solidFill>
            </a:endParaRPr>
          </a:p>
        </p:txBody>
      </p:sp>
      <p:pic>
        <p:nvPicPr>
          <p:cNvPr id="9" name="Content Placeholder 3">
            <a:extLst>
              <a:ext uri="{FF2B5EF4-FFF2-40B4-BE49-F238E27FC236}">
                <a16:creationId xmlns:a16="http://schemas.microsoft.com/office/drawing/2014/main" id="{B8FEA436-FBB6-452E-86A1-6F6E44F900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5988" y="1521473"/>
            <a:ext cx="6157768" cy="4391195"/>
          </a:xfrm>
          <a:prstGeom prst="rect">
            <a:avLst/>
          </a:prstGeom>
        </p:spPr>
      </p:pic>
    </p:spTree>
    <p:extLst>
      <p:ext uri="{BB962C8B-B14F-4D97-AF65-F5344CB8AC3E}">
        <p14:creationId xmlns:p14="http://schemas.microsoft.com/office/powerpoint/2010/main" val="4209130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341817" y="1352409"/>
            <a:ext cx="2635506"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Block B/B of the Building</a:t>
            </a:r>
          </a:p>
        </p:txBody>
      </p:sp>
      <p:sp>
        <p:nvSpPr>
          <p:cNvPr id="2" name="Slide Number Placeholder 1"/>
          <p:cNvSpPr>
            <a:spLocks noGrp="1"/>
          </p:cNvSpPr>
          <p:nvPr>
            <p:ph type="sldNum" sz="quarter" idx="12"/>
          </p:nvPr>
        </p:nvSpPr>
        <p:spPr>
          <a:xfrm>
            <a:off x="11173531" y="6245753"/>
            <a:ext cx="683339" cy="365125"/>
          </a:xfrm>
          <a:solidFill>
            <a:schemeClr val="bg1"/>
          </a:solidFill>
          <a:ln>
            <a:solidFill>
              <a:schemeClr val="tx1"/>
            </a:solidFill>
          </a:ln>
        </p:spPr>
        <p:txBody>
          <a:bodyPr vert="horz" lIns="91440" tIns="45720" rIns="91440" bIns="45720" rtlCol="0" anchor="ctr"/>
          <a:lstStyle/>
          <a:p>
            <a:fld id="{D57F1E4F-1CFF-5643-939E-217C01CDF565}" type="slidenum">
              <a:rPr lang="en-US" sz="2000" b="1">
                <a:solidFill>
                  <a:schemeClr val="tx1"/>
                </a:solidFill>
              </a:rPr>
              <a:pPr/>
              <a:t>30</a:t>
            </a:fld>
            <a:endParaRPr lang="en-US" sz="2000" b="1" dirty="0">
              <a:solidFill>
                <a:schemeClr val="tx1"/>
              </a:solidFill>
            </a:endParaRPr>
          </a:p>
        </p:txBody>
      </p:sp>
      <p:pic>
        <p:nvPicPr>
          <p:cNvPr id="18" name="Picture 17">
            <a:extLst>
              <a:ext uri="{FF2B5EF4-FFF2-40B4-BE49-F238E27FC236}">
                <a16:creationId xmlns:a16="http://schemas.microsoft.com/office/drawing/2014/main" id="{B75871CC-AACE-4314-86C9-9610BB29858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14724" y="1487055"/>
            <a:ext cx="6164985" cy="4758697"/>
          </a:xfrm>
          <a:prstGeom prst="rect">
            <a:avLst/>
          </a:prstGeom>
          <a:noFill/>
          <a:ln>
            <a:noFill/>
          </a:ln>
        </p:spPr>
      </p:pic>
    </p:spTree>
    <p:extLst>
      <p:ext uri="{BB962C8B-B14F-4D97-AF65-F5344CB8AC3E}">
        <p14:creationId xmlns:p14="http://schemas.microsoft.com/office/powerpoint/2010/main" val="1492083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175052" y="899285"/>
            <a:ext cx="2863747"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Compatibility Check</a:t>
            </a:r>
          </a:p>
        </p:txBody>
      </p:sp>
      <p:sp>
        <p:nvSpPr>
          <p:cNvPr id="2" name="Slide Number Placeholder 1"/>
          <p:cNvSpPr>
            <a:spLocks noGrp="1"/>
          </p:cNvSpPr>
          <p:nvPr>
            <p:ph type="sldNum" sz="quarter" idx="12"/>
          </p:nvPr>
        </p:nvSpPr>
        <p:spPr>
          <a:xfrm>
            <a:off x="11129896" y="6271366"/>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31</a:t>
            </a:fld>
            <a:endParaRPr lang="en-US" sz="2000" b="1" dirty="0">
              <a:solidFill>
                <a:schemeClr val="tx1"/>
              </a:solidFill>
            </a:endParaRPr>
          </a:p>
        </p:txBody>
      </p:sp>
      <p:pic>
        <p:nvPicPr>
          <p:cNvPr id="6" name="Picture 5">
            <a:extLst>
              <a:ext uri="{FF2B5EF4-FFF2-40B4-BE49-F238E27FC236}">
                <a16:creationId xmlns:a16="http://schemas.microsoft.com/office/drawing/2014/main" id="{90C37E76-FD05-4AF7-A3B4-6A49B2E3552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764" y="2235201"/>
            <a:ext cx="5320071" cy="4525818"/>
          </a:xfrm>
          <a:prstGeom prst="rect">
            <a:avLst/>
          </a:prstGeom>
          <a:noFill/>
          <a:ln>
            <a:noFill/>
          </a:ln>
        </p:spPr>
      </p:pic>
      <p:pic>
        <p:nvPicPr>
          <p:cNvPr id="7" name="Picture 6">
            <a:extLst>
              <a:ext uri="{FF2B5EF4-FFF2-40B4-BE49-F238E27FC236}">
                <a16:creationId xmlns:a16="http://schemas.microsoft.com/office/drawing/2014/main" id="{78939DF2-A700-454D-99E1-8D741341B27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5601" y="1515224"/>
            <a:ext cx="4424296" cy="4756142"/>
          </a:xfrm>
          <a:prstGeom prst="rect">
            <a:avLst/>
          </a:prstGeom>
          <a:noFill/>
          <a:ln>
            <a:noFill/>
          </a:ln>
        </p:spPr>
      </p:pic>
    </p:spTree>
    <p:extLst>
      <p:ext uri="{BB962C8B-B14F-4D97-AF65-F5344CB8AC3E}">
        <p14:creationId xmlns:p14="http://schemas.microsoft.com/office/powerpoint/2010/main" val="2533559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10301"/>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398998" y="1675139"/>
            <a:ext cx="2568312"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Equilibrium Check</a:t>
            </a:r>
          </a:p>
        </p:txBody>
      </p:sp>
      <p:graphicFrame>
        <p:nvGraphicFramePr>
          <p:cNvPr id="2" name="Table 1"/>
          <p:cNvGraphicFramePr>
            <a:graphicFrameLocks noGrp="1"/>
          </p:cNvGraphicFramePr>
          <p:nvPr>
            <p:extLst>
              <p:ext uri="{D42A27DB-BD31-4B8C-83A1-F6EECF244321}">
                <p14:modId xmlns:p14="http://schemas.microsoft.com/office/powerpoint/2010/main" val="775828629"/>
              </p:ext>
            </p:extLst>
          </p:nvPr>
        </p:nvGraphicFramePr>
        <p:xfrm>
          <a:off x="3486163" y="1012498"/>
          <a:ext cx="8301285" cy="2561974"/>
        </p:xfrm>
        <a:graphic>
          <a:graphicData uri="http://schemas.openxmlformats.org/drawingml/2006/table">
            <a:tbl>
              <a:tblPr firstRow="1" firstCol="1" bandRow="1">
                <a:tableStyleId>{5C22544A-7EE6-4342-B048-85BDC9FD1C3A}</a:tableStyleId>
              </a:tblPr>
              <a:tblGrid>
                <a:gridCol w="2046355">
                  <a:extLst>
                    <a:ext uri="{9D8B030D-6E8A-4147-A177-3AD203B41FA5}">
                      <a16:colId xmlns:a16="http://schemas.microsoft.com/office/drawing/2014/main" val="20000"/>
                    </a:ext>
                  </a:extLst>
                </a:gridCol>
                <a:gridCol w="2497577">
                  <a:extLst>
                    <a:ext uri="{9D8B030D-6E8A-4147-A177-3AD203B41FA5}">
                      <a16:colId xmlns:a16="http://schemas.microsoft.com/office/drawing/2014/main" val="20001"/>
                    </a:ext>
                  </a:extLst>
                </a:gridCol>
                <a:gridCol w="2194560">
                  <a:extLst>
                    <a:ext uri="{9D8B030D-6E8A-4147-A177-3AD203B41FA5}">
                      <a16:colId xmlns:a16="http://schemas.microsoft.com/office/drawing/2014/main" val="20002"/>
                    </a:ext>
                  </a:extLst>
                </a:gridCol>
                <a:gridCol w="1562793">
                  <a:extLst>
                    <a:ext uri="{9D8B030D-6E8A-4147-A177-3AD203B41FA5}">
                      <a16:colId xmlns:a16="http://schemas.microsoft.com/office/drawing/2014/main" val="20003"/>
                    </a:ext>
                  </a:extLst>
                </a:gridCol>
              </a:tblGrid>
              <a:tr h="858949">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Load</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Manual calculations (KN)</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Calculations from SAP (KN)</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Difference (%)</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422038">
                <a:tc>
                  <a:txBody>
                    <a:bodyPr/>
                    <a:lstStyle/>
                    <a:p>
                      <a:pPr marL="0" marR="0" algn="ctr" defTabSz="9144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Times New Roman" panose="02020603050405020304" pitchFamily="18" charset="0"/>
                        </a:rPr>
                        <a:t>Dead load</a:t>
                      </a:r>
                    </a:p>
                  </a:txBody>
                  <a:tcPr marL="68580" marR="68580" marT="0" marB="0" anchor="ctr"/>
                </a:tc>
                <a:tc>
                  <a:txBody>
                    <a:bodyPr/>
                    <a:lstStyle/>
                    <a:p>
                      <a:pPr marL="0" marR="0" algn="ctr" defTabSz="9144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Times New Roman" panose="02020603050405020304" pitchFamily="18" charset="0"/>
                        </a:rPr>
                        <a:t>55575.68 </a:t>
                      </a:r>
                    </a:p>
                  </a:txBody>
                  <a:tcPr marL="68580" marR="68580" marT="0" marB="0" anchor="ctr"/>
                </a:tc>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rPr>
                        <a:t>58770</a:t>
                      </a:r>
                    </a:p>
                  </a:txBody>
                  <a:tcPr marL="68580" marR="68580" marT="0" marB="0" anchor="ctr"/>
                </a:tc>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2.7</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422038">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Live load</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Times New Roman" panose="02020603050405020304" pitchFamily="18" charset="0"/>
                        </a:rPr>
                        <a:t>23350</a:t>
                      </a:r>
                    </a:p>
                  </a:txBody>
                  <a:tcPr marL="68580" marR="68580" marT="0" marB="0" anchor="ctr"/>
                </a:tc>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rPr>
                        <a:t>22902</a:t>
                      </a:r>
                    </a:p>
                  </a:txBody>
                  <a:tcPr marL="68580" marR="68580" marT="0" marB="0" anchor="ctr"/>
                </a:tc>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0.24</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858949">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Superimposed dead load</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Times New Roman" panose="02020603050405020304" pitchFamily="18" charset="0"/>
                        </a:rPr>
                        <a:t>31700</a:t>
                      </a:r>
                      <a:r>
                        <a:rPr lang="en-US" sz="1800" b="1" kern="1200" dirty="0">
                          <a:solidFill>
                            <a:schemeClr val="dk1"/>
                          </a:solidFill>
                          <a:effectLst/>
                          <a:latin typeface="+mn-lt"/>
                          <a:ea typeface="+mn-ea"/>
                          <a:cs typeface="+mn-cs"/>
                        </a:rPr>
                        <a:t> </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32186</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cs typeface="Times New Roman" panose="02020603050405020304" pitchFamily="18" charset="0"/>
                        </a:rPr>
                        <a:t>0.016</a:t>
                      </a:r>
                      <a:endParaRPr lang="en-US" sz="2000" b="1" dirty="0">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612932147"/>
              </p:ext>
            </p:extLst>
          </p:nvPr>
        </p:nvGraphicFramePr>
        <p:xfrm>
          <a:off x="3491346" y="3886688"/>
          <a:ext cx="8329352" cy="2830859"/>
        </p:xfrm>
        <a:graphic>
          <a:graphicData uri="http://schemas.openxmlformats.org/drawingml/2006/table">
            <a:tbl>
              <a:tblPr firstRow="1" firstCol="1" bandRow="1">
                <a:tableStyleId>{5C22544A-7EE6-4342-B048-85BDC9FD1C3A}</a:tableStyleId>
              </a:tblPr>
              <a:tblGrid>
                <a:gridCol w="1822046">
                  <a:extLst>
                    <a:ext uri="{9D8B030D-6E8A-4147-A177-3AD203B41FA5}">
                      <a16:colId xmlns:a16="http://schemas.microsoft.com/office/drawing/2014/main" val="20000"/>
                    </a:ext>
                  </a:extLst>
                </a:gridCol>
                <a:gridCol w="2361660">
                  <a:extLst>
                    <a:ext uri="{9D8B030D-6E8A-4147-A177-3AD203B41FA5}">
                      <a16:colId xmlns:a16="http://schemas.microsoft.com/office/drawing/2014/main" val="20001"/>
                    </a:ext>
                  </a:extLst>
                </a:gridCol>
                <a:gridCol w="2072823">
                  <a:extLst>
                    <a:ext uri="{9D8B030D-6E8A-4147-A177-3AD203B41FA5}">
                      <a16:colId xmlns:a16="http://schemas.microsoft.com/office/drawing/2014/main" val="20002"/>
                    </a:ext>
                  </a:extLst>
                </a:gridCol>
                <a:gridCol w="2072823">
                  <a:extLst>
                    <a:ext uri="{9D8B030D-6E8A-4147-A177-3AD203B41FA5}">
                      <a16:colId xmlns:a16="http://schemas.microsoft.com/office/drawing/2014/main" val="20003"/>
                    </a:ext>
                  </a:extLst>
                </a:gridCol>
              </a:tblGrid>
              <a:tr h="1470014">
                <a:tc>
                  <a:txBody>
                    <a:bodyPr/>
                    <a:lstStyle/>
                    <a:p>
                      <a:pPr marL="0" marR="0" algn="ctr">
                        <a:lnSpc>
                          <a:spcPct val="150000"/>
                        </a:lnSpc>
                        <a:spcBef>
                          <a:spcPts val="0"/>
                        </a:spcBef>
                        <a:spcAft>
                          <a:spcPts val="0"/>
                        </a:spcAft>
                      </a:pPr>
                      <a:r>
                        <a:rPr lang="en-US" sz="2000" b="1" dirty="0">
                          <a:solidFill>
                            <a:schemeClr val="tx1"/>
                          </a:solidFill>
                          <a:effectLst/>
                          <a:latin typeface="Cambria" panose="02040503050406030204" pitchFamily="18" charset="0"/>
                        </a:rPr>
                        <a:t>Element</a:t>
                      </a:r>
                      <a:endParaRPr lang="en-US" sz="2000" b="1" dirty="0">
                        <a:solidFill>
                          <a:schemeClr val="tx1"/>
                        </a:solidFill>
                        <a:effectLst/>
                        <a:latin typeface="Cambria" panose="020405030504060302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Hand calculations</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Calculations from SAP</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Difference (%)</a:t>
                      </a:r>
                    </a:p>
                  </a:txBody>
                  <a:tcPr marL="68580" marR="68580" marT="0" marB="0" anchor="ctr"/>
                </a:tc>
                <a:extLst>
                  <a:ext uri="{0D108BD9-81ED-4DB2-BD59-A6C34878D82A}">
                    <a16:rowId xmlns:a16="http://schemas.microsoft.com/office/drawing/2014/main" val="10000"/>
                  </a:ext>
                </a:extLst>
              </a:tr>
              <a:tr h="453615">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Slab 1</a:t>
                      </a:r>
                    </a:p>
                  </a:txBody>
                  <a:tcPr marL="68580" marR="68580" marT="0" marB="0" anchor="ctr"/>
                </a:tc>
                <a:tc>
                  <a:txBody>
                    <a:bodyPr/>
                    <a:lstStyle/>
                    <a:p>
                      <a:pPr marL="0" marR="0" algn="ctr" defTabSz="457200" rtl="0" eaLnBrk="1" latinLnBrk="0" hangingPunct="1">
                        <a:lnSpc>
                          <a:spcPct val="150000"/>
                        </a:lnSpc>
                        <a:spcBef>
                          <a:spcPts val="0"/>
                        </a:spcBef>
                        <a:spcAft>
                          <a:spcPts val="0"/>
                        </a:spcAft>
                        <a:tabLst>
                          <a:tab pos="494030" algn="l"/>
                          <a:tab pos="669925" algn="ctr"/>
                        </a:tabLst>
                      </a:pPr>
                      <a:r>
                        <a:rPr lang="en-US" sz="2000" b="1" kern="1200" dirty="0">
                          <a:solidFill>
                            <a:schemeClr val="tx1"/>
                          </a:solidFill>
                          <a:effectLst/>
                          <a:latin typeface="Cambria" panose="02040503050406030204" pitchFamily="18" charset="0"/>
                          <a:ea typeface="+mn-ea"/>
                          <a:cs typeface="+mn-cs"/>
                        </a:rPr>
                        <a:t>365 KN.m</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344  KN.m</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5.70</a:t>
                      </a:r>
                    </a:p>
                  </a:txBody>
                  <a:tcPr marL="68580" marR="68580" marT="0" marB="0" anchor="ctr"/>
                </a:tc>
                <a:extLst>
                  <a:ext uri="{0D108BD9-81ED-4DB2-BD59-A6C34878D82A}">
                    <a16:rowId xmlns:a16="http://schemas.microsoft.com/office/drawing/2014/main" val="10001"/>
                  </a:ext>
                </a:extLst>
              </a:tr>
              <a:tr h="453615">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Beam 6</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1021  KN.m</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910 </a:t>
                      </a:r>
                      <a:r>
                        <a:rPr lang="en-US" sz="2000" b="1" kern="1200" dirty="0" err="1">
                          <a:solidFill>
                            <a:schemeClr val="tx1"/>
                          </a:solidFill>
                          <a:effectLst/>
                          <a:latin typeface="Cambria" panose="02040503050406030204" pitchFamily="18" charset="0"/>
                          <a:ea typeface="+mn-ea"/>
                          <a:cs typeface="+mn-cs"/>
                        </a:rPr>
                        <a:t>KN.m</a:t>
                      </a:r>
                      <a:endParaRPr lang="en-US" sz="2000" b="1"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9.97</a:t>
                      </a:r>
                    </a:p>
                  </a:txBody>
                  <a:tcPr marL="68580" marR="68580" marT="0" marB="0" anchor="ctr"/>
                </a:tc>
                <a:extLst>
                  <a:ext uri="{0D108BD9-81ED-4DB2-BD59-A6C34878D82A}">
                    <a16:rowId xmlns:a16="http://schemas.microsoft.com/office/drawing/2014/main" val="10002"/>
                  </a:ext>
                </a:extLst>
              </a:tr>
              <a:tr h="453615">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Column 5</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4460  KN</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4555 KN</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2000" b="1" kern="1200" dirty="0">
                          <a:solidFill>
                            <a:schemeClr val="tx1"/>
                          </a:solidFill>
                          <a:effectLst/>
                          <a:latin typeface="Cambria" panose="02040503050406030204" pitchFamily="18" charset="0"/>
                          <a:ea typeface="+mn-ea"/>
                          <a:cs typeface="+mn-cs"/>
                        </a:rPr>
                        <a:t>1.23</a:t>
                      </a:r>
                    </a:p>
                  </a:txBody>
                  <a:tcPr marL="68580" marR="68580" marT="0" marB="0" anchor="ctr"/>
                </a:tc>
                <a:extLst>
                  <a:ext uri="{0D108BD9-81ED-4DB2-BD59-A6C34878D82A}">
                    <a16:rowId xmlns:a16="http://schemas.microsoft.com/office/drawing/2014/main" val="10003"/>
                  </a:ext>
                </a:extLst>
              </a:tr>
            </a:tbl>
          </a:graphicData>
        </a:graphic>
      </p:graphicFrame>
      <p:sp>
        <p:nvSpPr>
          <p:cNvPr id="17" name="Rectangle 16"/>
          <p:cNvSpPr/>
          <p:nvPr/>
        </p:nvSpPr>
        <p:spPr>
          <a:xfrm>
            <a:off x="398998" y="3886688"/>
            <a:ext cx="2568312" cy="1569660"/>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Internal Forces Check</a:t>
            </a:r>
          </a:p>
        </p:txBody>
      </p:sp>
      <p:sp>
        <p:nvSpPr>
          <p:cNvPr id="3" name="Slide Number Placeholder 2"/>
          <p:cNvSpPr>
            <a:spLocks noGrp="1"/>
          </p:cNvSpPr>
          <p:nvPr>
            <p:ph type="sldNum" sz="quarter" idx="12"/>
          </p:nvPr>
        </p:nvSpPr>
        <p:spPr>
          <a:xfrm>
            <a:off x="11170090" y="6246078"/>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32</a:t>
            </a:fld>
            <a:endParaRPr lang="en-US" sz="2000" b="1" dirty="0">
              <a:solidFill>
                <a:schemeClr val="tx1"/>
              </a:solidFill>
            </a:endParaRPr>
          </a:p>
        </p:txBody>
      </p:sp>
    </p:spTree>
    <p:extLst>
      <p:ext uri="{BB962C8B-B14F-4D97-AF65-F5344CB8AC3E}">
        <p14:creationId xmlns:p14="http://schemas.microsoft.com/office/powerpoint/2010/main" val="218265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7" name="Rectangle 16"/>
          <p:cNvSpPr/>
          <p:nvPr/>
        </p:nvSpPr>
        <p:spPr>
          <a:xfrm>
            <a:off x="0" y="2207517"/>
            <a:ext cx="2568312" cy="584775"/>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Deflection</a:t>
            </a:r>
          </a:p>
        </p:txBody>
      </p:sp>
      <p:sp>
        <p:nvSpPr>
          <p:cNvPr id="2" name="Slide Number Placeholder 1"/>
          <p:cNvSpPr>
            <a:spLocks noGrp="1"/>
          </p:cNvSpPr>
          <p:nvPr>
            <p:ph type="sldNum" sz="quarter" idx="12"/>
          </p:nvPr>
        </p:nvSpPr>
        <p:spPr>
          <a:xfrm>
            <a:off x="11156443" y="6136896"/>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33</a:t>
            </a:fld>
            <a:endParaRPr lang="en-US" sz="2000" dirty="0">
              <a:solidFill>
                <a:schemeClr val="tx1"/>
              </a:solidFill>
            </a:endParaRPr>
          </a:p>
        </p:txBody>
      </p:sp>
      <p:pic>
        <p:nvPicPr>
          <p:cNvPr id="6" name="Picture 5">
            <a:extLst>
              <a:ext uri="{FF2B5EF4-FFF2-40B4-BE49-F238E27FC236}">
                <a16:creationId xmlns:a16="http://schemas.microsoft.com/office/drawing/2014/main" id="{9016BED4-F2E4-4057-BBB4-A918BD04572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218" y="1282321"/>
            <a:ext cx="7299771" cy="5219700"/>
          </a:xfrm>
          <a:prstGeom prst="rect">
            <a:avLst/>
          </a:prstGeom>
          <a:noFill/>
          <a:ln>
            <a:noFill/>
          </a:ln>
        </p:spPr>
      </p:pic>
      <p:pic>
        <p:nvPicPr>
          <p:cNvPr id="7" name="Picture 6">
            <a:extLst>
              <a:ext uri="{FF2B5EF4-FFF2-40B4-BE49-F238E27FC236}">
                <a16:creationId xmlns:a16="http://schemas.microsoft.com/office/drawing/2014/main" id="{95A29298-B0CC-494D-99BA-F15A845293E1}"/>
              </a:ext>
            </a:extLst>
          </p:cNvPr>
          <p:cNvPicPr>
            <a:picLocks noChangeAspect="1"/>
          </p:cNvPicPr>
          <p:nvPr/>
        </p:nvPicPr>
        <p:blipFill>
          <a:blip r:embed="rId4"/>
          <a:stretch>
            <a:fillRect/>
          </a:stretch>
        </p:blipFill>
        <p:spPr>
          <a:xfrm>
            <a:off x="608415" y="3657221"/>
            <a:ext cx="2673350" cy="2844800"/>
          </a:xfrm>
          <a:prstGeom prst="rect">
            <a:avLst/>
          </a:prstGeom>
        </p:spPr>
      </p:pic>
      <p:sp>
        <p:nvSpPr>
          <p:cNvPr id="10" name="Arrow: Curved Up 9">
            <a:extLst>
              <a:ext uri="{FF2B5EF4-FFF2-40B4-BE49-F238E27FC236}">
                <a16:creationId xmlns:a16="http://schemas.microsoft.com/office/drawing/2014/main" id="{EA32FBE1-6A54-47F2-B2A4-3A8D164E159A}"/>
              </a:ext>
            </a:extLst>
          </p:cNvPr>
          <p:cNvSpPr/>
          <p:nvPr/>
        </p:nvSpPr>
        <p:spPr>
          <a:xfrm>
            <a:off x="3075709" y="3953164"/>
            <a:ext cx="4710546" cy="183803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E614A57D-2E94-4C7F-B41E-B80C6EFDBBCD}"/>
              </a:ext>
            </a:extLst>
          </p:cNvPr>
          <p:cNvPicPr>
            <a:picLocks noChangeAspect="1"/>
          </p:cNvPicPr>
          <p:nvPr/>
        </p:nvPicPr>
        <p:blipFill>
          <a:blip r:embed="rId5"/>
          <a:stretch>
            <a:fillRect/>
          </a:stretch>
        </p:blipFill>
        <p:spPr>
          <a:xfrm>
            <a:off x="927042" y="1012498"/>
            <a:ext cx="2711450" cy="1130300"/>
          </a:xfrm>
          <a:prstGeom prst="rect">
            <a:avLst/>
          </a:prstGeom>
        </p:spPr>
      </p:pic>
      <p:sp>
        <p:nvSpPr>
          <p:cNvPr id="13" name="Arrow: Up 12">
            <a:extLst>
              <a:ext uri="{FF2B5EF4-FFF2-40B4-BE49-F238E27FC236}">
                <a16:creationId xmlns:a16="http://schemas.microsoft.com/office/drawing/2014/main" id="{69440782-5705-48D1-B31D-65E60D6B68B1}"/>
              </a:ext>
            </a:extLst>
          </p:cNvPr>
          <p:cNvSpPr/>
          <p:nvPr/>
        </p:nvSpPr>
        <p:spPr>
          <a:xfrm>
            <a:off x="2804160" y="2207517"/>
            <a:ext cx="271549" cy="144970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417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0" grpId="0" animBg="1"/>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6325"/>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2" name="Slide Number Placeholder 1"/>
          <p:cNvSpPr>
            <a:spLocks noGrp="1"/>
          </p:cNvSpPr>
          <p:nvPr>
            <p:ph type="sldNum" sz="quarter" idx="12"/>
          </p:nvPr>
        </p:nvSpPr>
        <p:spPr>
          <a:xfrm>
            <a:off x="11129147" y="6177840"/>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34</a:t>
            </a:fld>
            <a:endParaRPr lang="en-US" sz="2000" b="1" dirty="0">
              <a:solidFill>
                <a:schemeClr val="tx1"/>
              </a:solidFill>
            </a:endParaRPr>
          </a:p>
        </p:txBody>
      </p:sp>
      <p:graphicFrame>
        <p:nvGraphicFramePr>
          <p:cNvPr id="5" name="Content Placeholder 4">
            <a:extLst>
              <a:ext uri="{FF2B5EF4-FFF2-40B4-BE49-F238E27FC236}">
                <a16:creationId xmlns:a16="http://schemas.microsoft.com/office/drawing/2014/main" id="{92077007-B639-4072-9CA2-381204F99A37}"/>
              </a:ext>
            </a:extLst>
          </p:cNvPr>
          <p:cNvGraphicFramePr>
            <a:graphicFrameLocks/>
          </p:cNvGraphicFramePr>
          <p:nvPr>
            <p:extLst/>
          </p:nvPr>
        </p:nvGraphicFramePr>
        <p:xfrm>
          <a:off x="1316182" y="2216728"/>
          <a:ext cx="8610600" cy="48550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099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5"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6017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0" y="1597273"/>
            <a:ext cx="2568312" cy="1569660"/>
          </a:xfrm>
          <a:prstGeom prst="rect">
            <a:avLst/>
          </a:prstGeom>
          <a:noFill/>
        </p:spPr>
        <p:txBody>
          <a:bodyPr wrap="square" lIns="91440" tIns="45720" rIns="91440" bIns="45720">
            <a:spAutoFit/>
          </a:bodyPr>
          <a:lstStyle/>
          <a:p>
            <a:pPr algn="ctr"/>
            <a:r>
              <a:rPr lang="en-US" sz="2400" b="1" dirty="0">
                <a:latin typeface="Cambria" panose="02040503050406030204" pitchFamily="18" charset="0"/>
                <a:cs typeface="Times New Roman" panose="02020603050405020304" pitchFamily="18" charset="0"/>
              </a:rPr>
              <a:t>Slab:</a:t>
            </a:r>
          </a:p>
          <a:p>
            <a:pPr algn="ctr"/>
            <a:r>
              <a:rPr lang="en-US" sz="2400" b="1" dirty="0">
                <a:latin typeface="Cambria" panose="02040503050406030204" pitchFamily="18" charset="0"/>
                <a:cs typeface="Times New Roman" panose="02020603050405020304" pitchFamily="18" charset="0"/>
              </a:rPr>
              <a:t>Two-Way Ribbed Slab with dropped beams </a:t>
            </a:r>
          </a:p>
        </p:txBody>
      </p:sp>
      <p:sp>
        <p:nvSpPr>
          <p:cNvPr id="3" name="Slide Number Placeholder 2"/>
          <p:cNvSpPr>
            <a:spLocks noGrp="1"/>
          </p:cNvSpPr>
          <p:nvPr>
            <p:ph type="sldNum" sz="quarter" idx="12"/>
          </p:nvPr>
        </p:nvSpPr>
        <p:spPr>
          <a:xfrm>
            <a:off x="11211034" y="6272209"/>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35</a:t>
            </a:fld>
            <a:endParaRPr lang="en-US" sz="2000" b="1" dirty="0">
              <a:solidFill>
                <a:schemeClr val="tx1"/>
              </a:solidFill>
            </a:endParaRPr>
          </a:p>
        </p:txBody>
      </p:sp>
      <p:pic>
        <p:nvPicPr>
          <p:cNvPr id="7" name="Picture 6">
            <a:extLst>
              <a:ext uri="{FF2B5EF4-FFF2-40B4-BE49-F238E27FC236}">
                <a16:creationId xmlns:a16="http://schemas.microsoft.com/office/drawing/2014/main" id="{3ABEBFB3-A464-4B1A-9CE8-E72975FB0CEB}"/>
              </a:ext>
            </a:extLst>
          </p:cNvPr>
          <p:cNvPicPr>
            <a:picLocks noChangeAspect="1"/>
          </p:cNvPicPr>
          <p:nvPr/>
        </p:nvPicPr>
        <p:blipFill>
          <a:blip r:embed="rId3"/>
          <a:stretch>
            <a:fillRect/>
          </a:stretch>
        </p:blipFill>
        <p:spPr>
          <a:xfrm>
            <a:off x="7802815" y="829618"/>
            <a:ext cx="3408219" cy="5573698"/>
          </a:xfrm>
          <a:prstGeom prst="rect">
            <a:avLst/>
          </a:prstGeom>
        </p:spPr>
      </p:pic>
      <p:pic>
        <p:nvPicPr>
          <p:cNvPr id="9" name="Picture 8">
            <a:extLst>
              <a:ext uri="{FF2B5EF4-FFF2-40B4-BE49-F238E27FC236}">
                <a16:creationId xmlns:a16="http://schemas.microsoft.com/office/drawing/2014/main" id="{A689AE2D-6594-43B3-A946-791E9E8BEC4C}"/>
              </a:ext>
            </a:extLst>
          </p:cNvPr>
          <p:cNvPicPr>
            <a:picLocks noChangeAspect="1"/>
          </p:cNvPicPr>
          <p:nvPr/>
        </p:nvPicPr>
        <p:blipFill>
          <a:blip r:embed="rId4"/>
          <a:stretch>
            <a:fillRect/>
          </a:stretch>
        </p:blipFill>
        <p:spPr>
          <a:xfrm>
            <a:off x="4198476" y="2171175"/>
            <a:ext cx="2921000" cy="3327400"/>
          </a:xfrm>
          <a:prstGeom prst="rect">
            <a:avLst/>
          </a:prstGeom>
        </p:spPr>
      </p:pic>
      <p:sp>
        <p:nvSpPr>
          <p:cNvPr id="13" name="Rectangle 12"/>
          <p:cNvSpPr/>
          <p:nvPr/>
        </p:nvSpPr>
        <p:spPr>
          <a:xfrm>
            <a:off x="7499927" y="1125990"/>
            <a:ext cx="1918856" cy="1256113"/>
          </a:xfrm>
          <a:prstGeom prst="rect">
            <a:avLst/>
          </a:prstGeom>
          <a:solidFill>
            <a:schemeClr val="bg1">
              <a:alpha val="0"/>
            </a:schemeClr>
          </a:solid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06DCF538-B765-444C-BA59-4EE2647B954C}"/>
              </a:ext>
            </a:extLst>
          </p:cNvPr>
          <p:cNvPicPr>
            <a:picLocks noChangeAspect="1"/>
          </p:cNvPicPr>
          <p:nvPr/>
        </p:nvPicPr>
        <p:blipFill>
          <a:blip r:embed="rId5"/>
          <a:stretch>
            <a:fillRect/>
          </a:stretch>
        </p:blipFill>
        <p:spPr>
          <a:xfrm>
            <a:off x="318366" y="3834875"/>
            <a:ext cx="2991492" cy="2425123"/>
          </a:xfrm>
          <a:prstGeom prst="rect">
            <a:avLst/>
          </a:prstGeom>
        </p:spPr>
      </p:pic>
      <p:sp>
        <p:nvSpPr>
          <p:cNvPr id="15" name="Arrow: Left 14">
            <a:extLst>
              <a:ext uri="{FF2B5EF4-FFF2-40B4-BE49-F238E27FC236}">
                <a16:creationId xmlns:a16="http://schemas.microsoft.com/office/drawing/2014/main" id="{714A824A-F42D-427C-A33D-1CCA52E55819}"/>
              </a:ext>
            </a:extLst>
          </p:cNvPr>
          <p:cNvSpPr/>
          <p:nvPr/>
        </p:nvSpPr>
        <p:spPr>
          <a:xfrm>
            <a:off x="6929098" y="2147484"/>
            <a:ext cx="1747433" cy="3695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Left 15">
            <a:extLst>
              <a:ext uri="{FF2B5EF4-FFF2-40B4-BE49-F238E27FC236}">
                <a16:creationId xmlns:a16="http://schemas.microsoft.com/office/drawing/2014/main" id="{D2958793-3C92-4025-BA87-3F19ECB6D192}"/>
              </a:ext>
            </a:extLst>
          </p:cNvPr>
          <p:cNvSpPr/>
          <p:nvPr/>
        </p:nvSpPr>
        <p:spPr>
          <a:xfrm>
            <a:off x="3020291" y="4978400"/>
            <a:ext cx="1625600" cy="406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9217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animBg="1"/>
      <p:bldP spid="15" grpId="0" animBg="1"/>
      <p:bldP spid="1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6017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134700" y="769031"/>
            <a:ext cx="2568312" cy="1200329"/>
          </a:xfrm>
          <a:prstGeom prst="rect">
            <a:avLst/>
          </a:prstGeom>
          <a:noFill/>
        </p:spPr>
        <p:txBody>
          <a:bodyPr wrap="square" lIns="91440" tIns="45720" rIns="91440" bIns="45720">
            <a:spAutoFit/>
          </a:bodyPr>
          <a:lstStyle/>
          <a:p>
            <a:pPr algn="ctr"/>
            <a:r>
              <a:rPr lang="en-US" sz="2400" b="1" dirty="0">
                <a:latin typeface="Cambria" panose="02040503050406030204" pitchFamily="18" charset="0"/>
                <a:cs typeface="Times New Roman" panose="02020603050405020304" pitchFamily="18" charset="0"/>
              </a:rPr>
              <a:t>Slab:</a:t>
            </a:r>
          </a:p>
          <a:p>
            <a:pPr algn="ctr"/>
            <a:r>
              <a:rPr lang="en-US" sz="2400" b="1" dirty="0">
                <a:latin typeface="Cambria" panose="02040503050406030204" pitchFamily="18" charset="0"/>
                <a:cs typeface="Times New Roman" panose="02020603050405020304" pitchFamily="18" charset="0"/>
              </a:rPr>
              <a:t>Two-Way SOLID Slab  </a:t>
            </a:r>
          </a:p>
        </p:txBody>
      </p:sp>
      <p:sp>
        <p:nvSpPr>
          <p:cNvPr id="3" name="Slide Number Placeholder 2"/>
          <p:cNvSpPr>
            <a:spLocks noGrp="1"/>
          </p:cNvSpPr>
          <p:nvPr>
            <p:ph type="sldNum" sz="quarter" idx="12"/>
          </p:nvPr>
        </p:nvSpPr>
        <p:spPr>
          <a:xfrm>
            <a:off x="11211034" y="6272209"/>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36</a:t>
            </a:fld>
            <a:endParaRPr lang="en-US" sz="2000" b="1" dirty="0">
              <a:solidFill>
                <a:schemeClr val="tx1"/>
              </a:solidFill>
            </a:endParaRPr>
          </a:p>
        </p:txBody>
      </p:sp>
      <p:pic>
        <p:nvPicPr>
          <p:cNvPr id="7" name="Picture 6">
            <a:extLst>
              <a:ext uri="{FF2B5EF4-FFF2-40B4-BE49-F238E27FC236}">
                <a16:creationId xmlns:a16="http://schemas.microsoft.com/office/drawing/2014/main" id="{3ABEBFB3-A464-4B1A-9CE8-E72975FB0CEB}"/>
              </a:ext>
            </a:extLst>
          </p:cNvPr>
          <p:cNvPicPr>
            <a:picLocks noChangeAspect="1"/>
          </p:cNvPicPr>
          <p:nvPr/>
        </p:nvPicPr>
        <p:blipFill>
          <a:blip r:embed="rId3"/>
          <a:stretch>
            <a:fillRect/>
          </a:stretch>
        </p:blipFill>
        <p:spPr>
          <a:xfrm>
            <a:off x="7802815" y="829618"/>
            <a:ext cx="3408219" cy="5573698"/>
          </a:xfrm>
          <a:prstGeom prst="rect">
            <a:avLst/>
          </a:prstGeom>
        </p:spPr>
      </p:pic>
      <p:sp>
        <p:nvSpPr>
          <p:cNvPr id="13" name="Rectangle 12"/>
          <p:cNvSpPr/>
          <p:nvPr/>
        </p:nvSpPr>
        <p:spPr>
          <a:xfrm>
            <a:off x="7252853" y="3722287"/>
            <a:ext cx="1918856" cy="1256113"/>
          </a:xfrm>
          <a:prstGeom prst="rect">
            <a:avLst/>
          </a:prstGeom>
          <a:solidFill>
            <a:schemeClr val="bg1">
              <a:alpha val="0"/>
            </a:schemeClr>
          </a:solid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Left 14">
            <a:extLst>
              <a:ext uri="{FF2B5EF4-FFF2-40B4-BE49-F238E27FC236}">
                <a16:creationId xmlns:a16="http://schemas.microsoft.com/office/drawing/2014/main" id="{714A824A-F42D-427C-A33D-1CCA52E55819}"/>
              </a:ext>
            </a:extLst>
          </p:cNvPr>
          <p:cNvSpPr/>
          <p:nvPr/>
        </p:nvSpPr>
        <p:spPr>
          <a:xfrm>
            <a:off x="6682024" y="4743781"/>
            <a:ext cx="1747433" cy="3695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1C469FE-0D56-436D-AE43-25187791AD54}"/>
              </a:ext>
            </a:extLst>
          </p:cNvPr>
          <p:cNvPicPr>
            <a:picLocks noChangeAspect="1"/>
          </p:cNvPicPr>
          <p:nvPr/>
        </p:nvPicPr>
        <p:blipFill>
          <a:blip r:embed="rId4"/>
          <a:stretch>
            <a:fillRect/>
          </a:stretch>
        </p:blipFill>
        <p:spPr>
          <a:xfrm>
            <a:off x="2152208" y="4245123"/>
            <a:ext cx="4540250" cy="2552700"/>
          </a:xfrm>
          <a:prstGeom prst="rect">
            <a:avLst/>
          </a:prstGeom>
        </p:spPr>
      </p:pic>
      <p:sp>
        <p:nvSpPr>
          <p:cNvPr id="8" name="Arrow: Bent-Up 7">
            <a:extLst>
              <a:ext uri="{FF2B5EF4-FFF2-40B4-BE49-F238E27FC236}">
                <a16:creationId xmlns:a16="http://schemas.microsoft.com/office/drawing/2014/main" id="{BD46B400-1C16-4910-9DD3-04DE815A07AC}"/>
              </a:ext>
            </a:extLst>
          </p:cNvPr>
          <p:cNvSpPr/>
          <p:nvPr/>
        </p:nvSpPr>
        <p:spPr>
          <a:xfrm>
            <a:off x="5227646" y="3385627"/>
            <a:ext cx="498764" cy="1256113"/>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9845990-3C18-402A-B723-993304E0229B}"/>
              </a:ext>
            </a:extLst>
          </p:cNvPr>
          <p:cNvPicPr>
            <a:picLocks noChangeAspect="1"/>
          </p:cNvPicPr>
          <p:nvPr/>
        </p:nvPicPr>
        <p:blipFill>
          <a:blip r:embed="rId5"/>
          <a:stretch>
            <a:fillRect/>
          </a:stretch>
        </p:blipFill>
        <p:spPr>
          <a:xfrm>
            <a:off x="2977993" y="941987"/>
            <a:ext cx="3786620" cy="2470568"/>
          </a:xfrm>
          <a:prstGeom prst="rect">
            <a:avLst/>
          </a:prstGeom>
        </p:spPr>
      </p:pic>
    </p:spTree>
    <p:extLst>
      <p:ext uri="{BB962C8B-B14F-4D97-AF65-F5344CB8AC3E}">
        <p14:creationId xmlns:p14="http://schemas.microsoft.com/office/powerpoint/2010/main" val="6700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animBg="1"/>
      <p:bldP spid="15"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36313" y="456615"/>
            <a:ext cx="2568312" cy="1569660"/>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Beam Design (fram5)</a:t>
            </a:r>
          </a:p>
        </p:txBody>
      </p:sp>
      <p:sp>
        <p:nvSpPr>
          <p:cNvPr id="17" name="Rectangle 16"/>
          <p:cNvSpPr/>
          <p:nvPr/>
        </p:nvSpPr>
        <p:spPr>
          <a:xfrm>
            <a:off x="9683262" y="427722"/>
            <a:ext cx="2043590" cy="400110"/>
          </a:xfrm>
          <a:prstGeom prst="rect">
            <a:avLst/>
          </a:prstGeom>
          <a:noFill/>
        </p:spPr>
        <p:txBody>
          <a:bodyPr wrap="square" lIns="91440" tIns="45720" rIns="91440" bIns="45720">
            <a:spAutoFit/>
          </a:bodyPr>
          <a:lstStyle/>
          <a:p>
            <a:pPr algn="ctr"/>
            <a:r>
              <a:rPr lang="en-U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Section 1-1</a:t>
            </a:r>
          </a:p>
        </p:txBody>
      </p:sp>
      <p:sp>
        <p:nvSpPr>
          <p:cNvPr id="18" name="Rectangle 17"/>
          <p:cNvSpPr/>
          <p:nvPr/>
        </p:nvSpPr>
        <p:spPr>
          <a:xfrm>
            <a:off x="9683262" y="2837972"/>
            <a:ext cx="2043590" cy="400110"/>
          </a:xfrm>
          <a:prstGeom prst="rect">
            <a:avLst/>
          </a:prstGeom>
          <a:noFill/>
        </p:spPr>
        <p:txBody>
          <a:bodyPr wrap="square" lIns="91440" tIns="45720" rIns="91440" bIns="45720">
            <a:spAutoFit/>
          </a:bodyPr>
          <a:lstStyle/>
          <a:p>
            <a:pPr algn="ctr"/>
            <a:r>
              <a:rPr lang="en-U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Section 2-2</a:t>
            </a:r>
          </a:p>
        </p:txBody>
      </p:sp>
      <p:sp>
        <p:nvSpPr>
          <p:cNvPr id="2" name="Slide Number Placeholder 1"/>
          <p:cNvSpPr>
            <a:spLocks noGrp="1"/>
          </p:cNvSpPr>
          <p:nvPr>
            <p:ph type="sldNum" sz="quarter" idx="12"/>
          </p:nvPr>
        </p:nvSpPr>
        <p:spPr>
          <a:xfrm>
            <a:off x="11224041" y="6410249"/>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37</a:t>
            </a:fld>
            <a:endParaRPr lang="en-US" sz="2000" b="1" dirty="0">
              <a:solidFill>
                <a:schemeClr val="tx1"/>
              </a:solidFill>
            </a:endParaRPr>
          </a:p>
        </p:txBody>
      </p:sp>
      <p:pic>
        <p:nvPicPr>
          <p:cNvPr id="10" name="Picture 9">
            <a:extLst>
              <a:ext uri="{FF2B5EF4-FFF2-40B4-BE49-F238E27FC236}">
                <a16:creationId xmlns:a16="http://schemas.microsoft.com/office/drawing/2014/main" id="{73C4F424-7945-40DC-ABC5-F15D94C3B76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673" y="2140902"/>
            <a:ext cx="8338127" cy="4370734"/>
          </a:xfrm>
          <a:prstGeom prst="rect">
            <a:avLst/>
          </a:prstGeom>
          <a:noFill/>
          <a:ln>
            <a:noFill/>
          </a:ln>
        </p:spPr>
      </p:pic>
      <p:sp>
        <p:nvSpPr>
          <p:cNvPr id="11" name="Rectangle 10">
            <a:extLst>
              <a:ext uri="{FF2B5EF4-FFF2-40B4-BE49-F238E27FC236}">
                <a16:creationId xmlns:a16="http://schemas.microsoft.com/office/drawing/2014/main" id="{2EDBB92F-BA7C-4B51-916B-81C0A62EF1B6}"/>
              </a:ext>
            </a:extLst>
          </p:cNvPr>
          <p:cNvSpPr/>
          <p:nvPr/>
        </p:nvSpPr>
        <p:spPr>
          <a:xfrm>
            <a:off x="9683262" y="4782226"/>
            <a:ext cx="2043590" cy="400110"/>
          </a:xfrm>
          <a:prstGeom prst="rect">
            <a:avLst/>
          </a:prstGeom>
          <a:noFill/>
        </p:spPr>
        <p:txBody>
          <a:bodyPr wrap="square" lIns="91440" tIns="45720" rIns="91440" bIns="45720">
            <a:spAutoFit/>
          </a:bodyPr>
          <a:lstStyle/>
          <a:p>
            <a:pPr algn="ctr"/>
            <a:r>
              <a:rPr lang="en-U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Section </a:t>
            </a:r>
            <a:r>
              <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r>
              <a:rPr lang="en-U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p>
        </p:txBody>
      </p:sp>
      <p:pic>
        <p:nvPicPr>
          <p:cNvPr id="5" name="Picture 4">
            <a:extLst>
              <a:ext uri="{FF2B5EF4-FFF2-40B4-BE49-F238E27FC236}">
                <a16:creationId xmlns:a16="http://schemas.microsoft.com/office/drawing/2014/main" id="{606F9DB9-A6BD-4FA4-BCAA-D61A7D587C7A}"/>
              </a:ext>
            </a:extLst>
          </p:cNvPr>
          <p:cNvPicPr>
            <a:picLocks noChangeAspect="1"/>
          </p:cNvPicPr>
          <p:nvPr/>
        </p:nvPicPr>
        <p:blipFill>
          <a:blip r:embed="rId4"/>
          <a:stretch>
            <a:fillRect/>
          </a:stretch>
        </p:blipFill>
        <p:spPr>
          <a:xfrm>
            <a:off x="9660399" y="889928"/>
            <a:ext cx="2104050" cy="1631600"/>
          </a:xfrm>
          <a:prstGeom prst="rect">
            <a:avLst/>
          </a:prstGeom>
        </p:spPr>
      </p:pic>
      <p:pic>
        <p:nvPicPr>
          <p:cNvPr id="7" name="Picture 6">
            <a:extLst>
              <a:ext uri="{FF2B5EF4-FFF2-40B4-BE49-F238E27FC236}">
                <a16:creationId xmlns:a16="http://schemas.microsoft.com/office/drawing/2014/main" id="{2592AA26-906B-4B58-8BA6-D2A12CD8B985}"/>
              </a:ext>
            </a:extLst>
          </p:cNvPr>
          <p:cNvPicPr>
            <a:picLocks noChangeAspect="1"/>
          </p:cNvPicPr>
          <p:nvPr/>
        </p:nvPicPr>
        <p:blipFill>
          <a:blip r:embed="rId5"/>
          <a:stretch>
            <a:fillRect/>
          </a:stretch>
        </p:blipFill>
        <p:spPr>
          <a:xfrm>
            <a:off x="9764737" y="3283607"/>
            <a:ext cx="1905032" cy="1404201"/>
          </a:xfrm>
          <a:prstGeom prst="rect">
            <a:avLst/>
          </a:prstGeom>
        </p:spPr>
      </p:pic>
      <p:pic>
        <p:nvPicPr>
          <p:cNvPr id="9" name="Picture 8">
            <a:extLst>
              <a:ext uri="{FF2B5EF4-FFF2-40B4-BE49-F238E27FC236}">
                <a16:creationId xmlns:a16="http://schemas.microsoft.com/office/drawing/2014/main" id="{B3E7256D-CBC3-4A8C-BAC3-95D71BD030C8}"/>
              </a:ext>
            </a:extLst>
          </p:cNvPr>
          <p:cNvPicPr>
            <a:picLocks noChangeAspect="1"/>
          </p:cNvPicPr>
          <p:nvPr/>
        </p:nvPicPr>
        <p:blipFill>
          <a:blip r:embed="rId6"/>
          <a:stretch>
            <a:fillRect/>
          </a:stretch>
        </p:blipFill>
        <p:spPr>
          <a:xfrm>
            <a:off x="9764737" y="5090472"/>
            <a:ext cx="1880640" cy="1590484"/>
          </a:xfrm>
          <a:prstGeom prst="rect">
            <a:avLst/>
          </a:prstGeom>
        </p:spPr>
      </p:pic>
      <p:pic>
        <p:nvPicPr>
          <p:cNvPr id="21" name="Picture 20">
            <a:extLst>
              <a:ext uri="{FF2B5EF4-FFF2-40B4-BE49-F238E27FC236}">
                <a16:creationId xmlns:a16="http://schemas.microsoft.com/office/drawing/2014/main" id="{6C1734E8-0B4E-4715-B1DF-75E935F79A66}"/>
              </a:ext>
            </a:extLst>
          </p:cNvPr>
          <p:cNvPicPr>
            <a:picLocks noChangeAspect="1"/>
          </p:cNvPicPr>
          <p:nvPr/>
        </p:nvPicPr>
        <p:blipFill>
          <a:blip r:embed="rId7"/>
          <a:stretch>
            <a:fillRect/>
          </a:stretch>
        </p:blipFill>
        <p:spPr>
          <a:xfrm>
            <a:off x="3463636" y="1241445"/>
            <a:ext cx="4242089" cy="5533929"/>
          </a:xfrm>
          <a:prstGeom prst="rect">
            <a:avLst/>
          </a:prstGeom>
        </p:spPr>
      </p:pic>
      <p:sp>
        <p:nvSpPr>
          <p:cNvPr id="22" name="Rectangle 21">
            <a:extLst>
              <a:ext uri="{FF2B5EF4-FFF2-40B4-BE49-F238E27FC236}">
                <a16:creationId xmlns:a16="http://schemas.microsoft.com/office/drawing/2014/main" id="{5A36EC3B-18CF-47C7-9B10-9D4E9483A63C}"/>
              </a:ext>
            </a:extLst>
          </p:cNvPr>
          <p:cNvSpPr/>
          <p:nvPr/>
        </p:nvSpPr>
        <p:spPr>
          <a:xfrm>
            <a:off x="1624535" y="3238082"/>
            <a:ext cx="2043590" cy="954107"/>
          </a:xfrm>
          <a:prstGeom prst="rect">
            <a:avLst/>
          </a:prstGeom>
          <a:noFill/>
        </p:spPr>
        <p:txBody>
          <a:bodyPr wrap="square" lIns="91440" tIns="45720" rIns="91440" bIns="45720">
            <a:spAutoFit/>
          </a:bodyPr>
          <a:lstStyle/>
          <a:p>
            <a:pPr algn="ct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FRAM DESIGN </a:t>
            </a:r>
            <a:endParaRPr lang="en-US"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704382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21"/>
                                        </p:tgtEl>
                                        <p:attrNameLst>
                                          <p:attrName>ppt_w</p:attrName>
                                        </p:attrNameLst>
                                      </p:cBhvr>
                                      <p:tavLst>
                                        <p:tav tm="0">
                                          <p:val>
                                            <p:strVal val="ppt_w"/>
                                          </p:val>
                                        </p:tav>
                                        <p:tav tm="100000">
                                          <p:val>
                                            <p:fltVal val="0"/>
                                          </p:val>
                                        </p:tav>
                                      </p:tavLst>
                                    </p:anim>
                                    <p:anim calcmode="lin" valueType="num">
                                      <p:cBhvr>
                                        <p:cTn id="7" dur="500"/>
                                        <p:tgtEl>
                                          <p:spTgt spid="21"/>
                                        </p:tgtEl>
                                        <p:attrNameLst>
                                          <p:attrName>ppt_h</p:attrName>
                                        </p:attrNameLst>
                                      </p:cBhvr>
                                      <p:tavLst>
                                        <p:tav tm="0">
                                          <p:val>
                                            <p:strVal val="ppt_h"/>
                                          </p:val>
                                        </p:tav>
                                        <p:tav tm="100000">
                                          <p:val>
                                            <p:fltVal val="0"/>
                                          </p:val>
                                        </p:tav>
                                      </p:tavLst>
                                    </p:anim>
                                    <p:animEffect transition="out" filter="fade">
                                      <p:cBhvr>
                                        <p:cTn id="8" dur="500"/>
                                        <p:tgtEl>
                                          <p:spTgt spid="21"/>
                                        </p:tgtEl>
                                      </p:cBhvr>
                                    </p:animEffect>
                                    <p:set>
                                      <p:cBhvr>
                                        <p:cTn id="9" dur="1" fill="hold">
                                          <p:stCondLst>
                                            <p:cond delay="499"/>
                                          </p:stCondLst>
                                        </p:cTn>
                                        <p:tgtEl>
                                          <p:spTgt spid="21"/>
                                        </p:tgtEl>
                                        <p:attrNameLst>
                                          <p:attrName>style.visibility</p:attrName>
                                        </p:attrNameLst>
                                      </p:cBhvr>
                                      <p:to>
                                        <p:strVal val="hidden"/>
                                      </p:to>
                                    </p:set>
                                  </p:childTnLst>
                                </p:cTn>
                              </p:par>
                              <p:par>
                                <p:cTn id="10" presetID="53" presetClass="exit" presetSubtype="32" fill="hold" grpId="0" nodeType="withEffect">
                                  <p:stCondLst>
                                    <p:cond delay="0"/>
                                  </p:stCondLst>
                                  <p:childTnLst>
                                    <p:anim calcmode="lin" valueType="num">
                                      <p:cBhvr>
                                        <p:cTn id="11" dur="500"/>
                                        <p:tgtEl>
                                          <p:spTgt spid="22"/>
                                        </p:tgtEl>
                                        <p:attrNameLst>
                                          <p:attrName>ppt_w</p:attrName>
                                        </p:attrNameLst>
                                      </p:cBhvr>
                                      <p:tavLst>
                                        <p:tav tm="0">
                                          <p:val>
                                            <p:strVal val="ppt_w"/>
                                          </p:val>
                                        </p:tav>
                                        <p:tav tm="100000">
                                          <p:val>
                                            <p:fltVal val="0"/>
                                          </p:val>
                                        </p:tav>
                                      </p:tavLst>
                                    </p:anim>
                                    <p:anim calcmode="lin" valueType="num">
                                      <p:cBhvr>
                                        <p:cTn id="12" dur="500"/>
                                        <p:tgtEl>
                                          <p:spTgt spid="22"/>
                                        </p:tgtEl>
                                        <p:attrNameLst>
                                          <p:attrName>ppt_h</p:attrName>
                                        </p:attrNameLst>
                                      </p:cBhvr>
                                      <p:tavLst>
                                        <p:tav tm="0">
                                          <p:val>
                                            <p:strVal val="ppt_h"/>
                                          </p:val>
                                        </p:tav>
                                        <p:tav tm="100000">
                                          <p:val>
                                            <p:fltVal val="0"/>
                                          </p:val>
                                        </p:tav>
                                      </p:tavLst>
                                    </p:anim>
                                    <p:animEffect transition="out" filter="fade">
                                      <p:cBhvr>
                                        <p:cTn id="13" dur="500"/>
                                        <p:tgtEl>
                                          <p:spTgt spid="22"/>
                                        </p:tgtEl>
                                      </p:cBhvr>
                                    </p:animEffect>
                                    <p:set>
                                      <p:cBhvr>
                                        <p:cTn id="14" dur="1" fill="hold">
                                          <p:stCondLst>
                                            <p:cond delay="499"/>
                                          </p:stCondLst>
                                        </p:cTn>
                                        <p:tgtEl>
                                          <p:spTgt spid="2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P spid="11" grpId="0"/>
      <p:bldP spid="2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113234" y="314040"/>
            <a:ext cx="2568312"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Column Design</a:t>
            </a:r>
          </a:p>
        </p:txBody>
      </p:sp>
      <p:pic>
        <p:nvPicPr>
          <p:cNvPr id="21" name="Picture 20" descr="c2.PNG"/>
          <p:cNvPicPr>
            <a:picLocks noChangeAspect="1"/>
          </p:cNvPicPr>
          <p:nvPr/>
        </p:nvPicPr>
        <p:blipFill>
          <a:blip r:embed="rId3" cstate="print"/>
          <a:stretch>
            <a:fillRect/>
          </a:stretch>
        </p:blipFill>
        <p:spPr>
          <a:xfrm>
            <a:off x="9715676" y="287018"/>
            <a:ext cx="2347992" cy="64201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Slide Number Placeholder 1"/>
          <p:cNvSpPr>
            <a:spLocks noGrp="1"/>
          </p:cNvSpPr>
          <p:nvPr>
            <p:ph type="sldNum" sz="quarter" idx="12"/>
          </p:nvPr>
        </p:nvSpPr>
        <p:spPr>
          <a:xfrm>
            <a:off x="11261235" y="6298070"/>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38</a:t>
            </a:fld>
            <a:endParaRPr lang="en-US" sz="2000" b="1" dirty="0">
              <a:solidFill>
                <a:schemeClr val="tx1"/>
              </a:solidFill>
            </a:endParaRPr>
          </a:p>
        </p:txBody>
      </p:sp>
      <p:pic>
        <p:nvPicPr>
          <p:cNvPr id="5" name="Picture 4">
            <a:extLst>
              <a:ext uri="{FF2B5EF4-FFF2-40B4-BE49-F238E27FC236}">
                <a16:creationId xmlns:a16="http://schemas.microsoft.com/office/drawing/2014/main" id="{F0EFDB8F-C254-4377-9873-F63407EEEFBD}"/>
              </a:ext>
            </a:extLst>
          </p:cNvPr>
          <p:cNvPicPr>
            <a:picLocks noChangeAspect="1"/>
          </p:cNvPicPr>
          <p:nvPr/>
        </p:nvPicPr>
        <p:blipFill>
          <a:blip r:embed="rId4"/>
          <a:stretch>
            <a:fillRect/>
          </a:stretch>
        </p:blipFill>
        <p:spPr>
          <a:xfrm>
            <a:off x="3543321" y="1118545"/>
            <a:ext cx="6114473" cy="5738618"/>
          </a:xfrm>
          <a:prstGeom prst="rect">
            <a:avLst/>
          </a:prstGeom>
        </p:spPr>
      </p:pic>
      <p:pic>
        <p:nvPicPr>
          <p:cNvPr id="7" name="Picture 6">
            <a:extLst>
              <a:ext uri="{FF2B5EF4-FFF2-40B4-BE49-F238E27FC236}">
                <a16:creationId xmlns:a16="http://schemas.microsoft.com/office/drawing/2014/main" id="{920C987A-B106-4CFC-AD94-5024B47FE9B7}"/>
              </a:ext>
            </a:extLst>
          </p:cNvPr>
          <p:cNvPicPr>
            <a:picLocks noChangeAspect="1"/>
          </p:cNvPicPr>
          <p:nvPr/>
        </p:nvPicPr>
        <p:blipFill>
          <a:blip r:embed="rId5"/>
          <a:stretch>
            <a:fillRect/>
          </a:stretch>
        </p:blipFill>
        <p:spPr>
          <a:xfrm>
            <a:off x="0" y="1599848"/>
            <a:ext cx="3468815" cy="2764333"/>
          </a:xfrm>
          <a:prstGeom prst="rect">
            <a:avLst/>
          </a:prstGeom>
        </p:spPr>
      </p:pic>
      <p:sp>
        <p:nvSpPr>
          <p:cNvPr id="8" name="Arrow: Left 7">
            <a:extLst>
              <a:ext uri="{FF2B5EF4-FFF2-40B4-BE49-F238E27FC236}">
                <a16:creationId xmlns:a16="http://schemas.microsoft.com/office/drawing/2014/main" id="{AD0F4E56-317E-4AA8-B374-207D3727B47E}"/>
              </a:ext>
            </a:extLst>
          </p:cNvPr>
          <p:cNvSpPr/>
          <p:nvPr/>
        </p:nvSpPr>
        <p:spPr>
          <a:xfrm>
            <a:off x="3158836" y="3694545"/>
            <a:ext cx="2336800" cy="3602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87DCD45-215E-4809-9935-53B493EC7F16}"/>
              </a:ext>
            </a:extLst>
          </p:cNvPr>
          <p:cNvPicPr>
            <a:picLocks noChangeAspect="1"/>
          </p:cNvPicPr>
          <p:nvPr/>
        </p:nvPicPr>
        <p:blipFill>
          <a:blip r:embed="rId6"/>
          <a:stretch>
            <a:fillRect/>
          </a:stretch>
        </p:blipFill>
        <p:spPr>
          <a:xfrm>
            <a:off x="-1" y="4672655"/>
            <a:ext cx="3677921" cy="2133600"/>
          </a:xfrm>
          <a:prstGeom prst="rect">
            <a:avLst/>
          </a:prstGeom>
        </p:spPr>
      </p:pic>
      <p:sp>
        <p:nvSpPr>
          <p:cNvPr id="13" name="Arrow: Left 12">
            <a:extLst>
              <a:ext uri="{FF2B5EF4-FFF2-40B4-BE49-F238E27FC236}">
                <a16:creationId xmlns:a16="http://schemas.microsoft.com/office/drawing/2014/main" id="{EA9DB379-00B2-458F-A8C8-1A2C797AF3D4}"/>
              </a:ext>
            </a:extLst>
          </p:cNvPr>
          <p:cNvSpPr/>
          <p:nvPr/>
        </p:nvSpPr>
        <p:spPr>
          <a:xfrm>
            <a:off x="3158836" y="5872480"/>
            <a:ext cx="5182524" cy="27698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5245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animBg="1"/>
      <p:bldP spid="1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284249" y="627777"/>
            <a:ext cx="2568312"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Footing Design</a:t>
            </a:r>
          </a:p>
        </p:txBody>
      </p:sp>
      <p:sp>
        <p:nvSpPr>
          <p:cNvPr id="2" name="Slide Number Placeholder 1"/>
          <p:cNvSpPr>
            <a:spLocks noGrp="1"/>
          </p:cNvSpPr>
          <p:nvPr>
            <p:ph type="sldNum" sz="quarter" idx="12"/>
          </p:nvPr>
        </p:nvSpPr>
        <p:spPr>
          <a:xfrm>
            <a:off x="11170090" y="6246079"/>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39</a:t>
            </a:fld>
            <a:endParaRPr lang="en-US" sz="2000" b="1" dirty="0">
              <a:solidFill>
                <a:schemeClr val="tx1"/>
              </a:solidFill>
            </a:endParaRPr>
          </a:p>
        </p:txBody>
      </p:sp>
      <p:graphicFrame>
        <p:nvGraphicFramePr>
          <p:cNvPr id="10" name="Diagram 9">
            <a:extLst>
              <a:ext uri="{FF2B5EF4-FFF2-40B4-BE49-F238E27FC236}">
                <a16:creationId xmlns:a16="http://schemas.microsoft.com/office/drawing/2014/main" id="{75C89D51-FAD0-4C41-BD9F-964F10BDEFC3}"/>
              </a:ext>
            </a:extLst>
          </p:cNvPr>
          <p:cNvGraphicFramePr/>
          <p:nvPr>
            <p:extLst>
              <p:ext uri="{D42A27DB-BD31-4B8C-83A1-F6EECF244321}">
                <p14:modId xmlns:p14="http://schemas.microsoft.com/office/powerpoint/2010/main" val="255274991"/>
              </p:ext>
            </p:extLst>
          </p:nvPr>
        </p:nvGraphicFramePr>
        <p:xfrm>
          <a:off x="1910080" y="133411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457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0"/>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3" name="Rectangle 2"/>
          <p:cNvSpPr/>
          <p:nvPr/>
        </p:nvSpPr>
        <p:spPr>
          <a:xfrm>
            <a:off x="0" y="2666386"/>
            <a:ext cx="3393783" cy="1754326"/>
          </a:xfrm>
          <a:prstGeom prst="rect">
            <a:avLst/>
          </a:prstGeom>
          <a:noFill/>
        </p:spPr>
        <p:txBody>
          <a:bodyPr wrap="square" lIns="91440" tIns="45720" rIns="91440" bIns="45720">
            <a:spAutoFit/>
          </a:bodyPr>
          <a:lstStyle/>
          <a:p>
            <a:pPr algn="ctr"/>
            <a:r>
              <a:rPr lang="en-US" sz="3600" b="1" dirty="0">
                <a:latin typeface="Cambria" panose="02040503050406030204" pitchFamily="18" charset="0"/>
              </a:rPr>
              <a:t>Original </a:t>
            </a:r>
          </a:p>
          <a:p>
            <a:pPr algn="ctr"/>
            <a:r>
              <a:rPr lang="en-US" sz="3600" b="1" dirty="0">
                <a:latin typeface="Cambria" panose="02040503050406030204" pitchFamily="18" charset="0"/>
              </a:rPr>
              <a:t>Design</a:t>
            </a:r>
          </a:p>
          <a:p>
            <a:pPr algn="ctr"/>
            <a:endParaRPr lang="en-US" sz="3600" b="1" dirty="0">
              <a:latin typeface="Cambria" panose="02040503050406030204" pitchFamily="18" charset="0"/>
              <a:cs typeface="Times New Roman" panose="02020603050405020304" pitchFamily="18" charset="0"/>
            </a:endParaRPr>
          </a:p>
        </p:txBody>
      </p:sp>
      <p:sp>
        <p:nvSpPr>
          <p:cNvPr id="5" name="Rectangle 4"/>
          <p:cNvSpPr/>
          <p:nvPr/>
        </p:nvSpPr>
        <p:spPr>
          <a:xfrm>
            <a:off x="530897" y="757486"/>
            <a:ext cx="1888611" cy="584775"/>
          </a:xfrm>
          <a:prstGeom prst="rect">
            <a:avLst/>
          </a:prstGeom>
          <a:noFill/>
        </p:spPr>
        <p:txBody>
          <a:bodyPr wrap="square" lIns="91440" tIns="45720" rIns="91440" bIns="45720">
            <a:spAutoFit/>
          </a:bodyPr>
          <a:lstStyle/>
          <a:p>
            <a:r>
              <a:rPr lang="en-US" sz="3200" b="1" dirty="0">
                <a:latin typeface="Cambria" panose="02040503050406030204" pitchFamily="18" charset="0"/>
              </a:rPr>
              <a:t>Site Plan</a:t>
            </a:r>
            <a:endParaRPr lang="en-US" sz="3200" b="1" dirty="0">
              <a:latin typeface="Cambria" panose="02040503050406030204" pitchFamily="18" charset="0"/>
              <a:cs typeface="Times New Roman" panose="02020603050405020304" pitchFamily="18" charset="0"/>
            </a:endParaRPr>
          </a:p>
        </p:txBody>
      </p:sp>
      <p:sp>
        <p:nvSpPr>
          <p:cNvPr id="15" name="Rectangle 14"/>
          <p:cNvSpPr/>
          <p:nvPr/>
        </p:nvSpPr>
        <p:spPr>
          <a:xfrm>
            <a:off x="7078173" y="4266996"/>
            <a:ext cx="752416" cy="957674"/>
          </a:xfrm>
          <a:prstGeom prst="rect">
            <a:avLst/>
          </a:prstGeom>
          <a:solidFill>
            <a:schemeClr val="bg1">
              <a:alpha val="0"/>
            </a:schemeClr>
          </a:solidFill>
          <a:ln>
            <a:solidFill>
              <a:schemeClr val="tx1"/>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11194206" y="6303371"/>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4</a:t>
            </a:fld>
            <a:endParaRPr lang="en-US" sz="2000" b="1" dirty="0">
              <a:solidFill>
                <a:schemeClr val="tx1"/>
              </a:solidFill>
            </a:endParaRPr>
          </a:p>
        </p:txBody>
      </p:sp>
      <p:pic>
        <p:nvPicPr>
          <p:cNvPr id="8" name="Picture 7">
            <a:extLst>
              <a:ext uri="{FF2B5EF4-FFF2-40B4-BE49-F238E27FC236}">
                <a16:creationId xmlns:a16="http://schemas.microsoft.com/office/drawing/2014/main" id="{57D868CE-AE04-4FA3-9A3A-74C9B592C0B6}"/>
              </a:ext>
            </a:extLst>
          </p:cNvPr>
          <p:cNvPicPr>
            <a:picLocks noChangeAspect="1"/>
          </p:cNvPicPr>
          <p:nvPr/>
        </p:nvPicPr>
        <p:blipFill>
          <a:blip r:embed="rId3"/>
          <a:stretch>
            <a:fillRect/>
          </a:stretch>
        </p:blipFill>
        <p:spPr>
          <a:xfrm>
            <a:off x="4094391" y="1077343"/>
            <a:ext cx="8097609" cy="5780657"/>
          </a:xfrm>
          <a:prstGeom prst="rect">
            <a:avLst/>
          </a:prstGeom>
        </p:spPr>
      </p:pic>
    </p:spTree>
    <p:extLst>
      <p:ext uri="{BB962C8B-B14F-4D97-AF65-F5344CB8AC3E}">
        <p14:creationId xmlns:p14="http://schemas.microsoft.com/office/powerpoint/2010/main" val="1749790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284249" y="627777"/>
            <a:ext cx="2568312"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Footing Design</a:t>
            </a:r>
          </a:p>
        </p:txBody>
      </p:sp>
      <p:sp>
        <p:nvSpPr>
          <p:cNvPr id="2" name="Slide Number Placeholder 1"/>
          <p:cNvSpPr>
            <a:spLocks noGrp="1"/>
          </p:cNvSpPr>
          <p:nvPr>
            <p:ph type="sldNum" sz="quarter" idx="12"/>
          </p:nvPr>
        </p:nvSpPr>
        <p:spPr>
          <a:xfrm>
            <a:off x="11170090" y="6246079"/>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40</a:t>
            </a:fld>
            <a:endParaRPr lang="en-US" sz="2000" b="1" dirty="0">
              <a:solidFill>
                <a:schemeClr val="tx1"/>
              </a:solidFill>
            </a:endParaRPr>
          </a:p>
        </p:txBody>
      </p:sp>
      <p:pic>
        <p:nvPicPr>
          <p:cNvPr id="5" name="Picture 4">
            <a:extLst>
              <a:ext uri="{FF2B5EF4-FFF2-40B4-BE49-F238E27FC236}">
                <a16:creationId xmlns:a16="http://schemas.microsoft.com/office/drawing/2014/main" id="{028C7D96-9E9C-40A3-A34F-68F2C1E76F20}"/>
              </a:ext>
            </a:extLst>
          </p:cNvPr>
          <p:cNvPicPr>
            <a:picLocks noChangeAspect="1"/>
          </p:cNvPicPr>
          <p:nvPr/>
        </p:nvPicPr>
        <p:blipFill>
          <a:blip r:embed="rId2"/>
          <a:stretch>
            <a:fillRect/>
          </a:stretch>
        </p:blipFill>
        <p:spPr>
          <a:xfrm>
            <a:off x="7943273" y="1137103"/>
            <a:ext cx="3332018" cy="5291538"/>
          </a:xfrm>
          <a:prstGeom prst="rect">
            <a:avLst/>
          </a:prstGeom>
        </p:spPr>
      </p:pic>
      <p:pic>
        <p:nvPicPr>
          <p:cNvPr id="7" name="Picture 6">
            <a:extLst>
              <a:ext uri="{FF2B5EF4-FFF2-40B4-BE49-F238E27FC236}">
                <a16:creationId xmlns:a16="http://schemas.microsoft.com/office/drawing/2014/main" id="{0E1551FA-F003-4508-AA4E-110ACC95D2FE}"/>
              </a:ext>
            </a:extLst>
          </p:cNvPr>
          <p:cNvPicPr>
            <a:picLocks noChangeAspect="1"/>
          </p:cNvPicPr>
          <p:nvPr/>
        </p:nvPicPr>
        <p:blipFill>
          <a:blip r:embed="rId3"/>
          <a:stretch>
            <a:fillRect/>
          </a:stretch>
        </p:blipFill>
        <p:spPr>
          <a:xfrm>
            <a:off x="2117808" y="3130645"/>
            <a:ext cx="4654550" cy="3416300"/>
          </a:xfrm>
          <a:prstGeom prst="rect">
            <a:avLst/>
          </a:prstGeom>
        </p:spPr>
      </p:pic>
      <p:sp>
        <p:nvSpPr>
          <p:cNvPr id="8" name="Arrow: Left 7">
            <a:extLst>
              <a:ext uri="{FF2B5EF4-FFF2-40B4-BE49-F238E27FC236}">
                <a16:creationId xmlns:a16="http://schemas.microsoft.com/office/drawing/2014/main" id="{0C9693E3-D3D1-4FF8-B37C-D5AACCCC2E60}"/>
              </a:ext>
            </a:extLst>
          </p:cNvPr>
          <p:cNvSpPr/>
          <p:nvPr/>
        </p:nvSpPr>
        <p:spPr>
          <a:xfrm>
            <a:off x="6382327" y="4627418"/>
            <a:ext cx="3149600" cy="36945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2153E21-5549-4021-BD53-98C094BFB27A}"/>
              </a:ext>
            </a:extLst>
          </p:cNvPr>
          <p:cNvSpPr/>
          <p:nvPr/>
        </p:nvSpPr>
        <p:spPr>
          <a:xfrm>
            <a:off x="566181" y="2089715"/>
            <a:ext cx="3682547" cy="461665"/>
          </a:xfrm>
          <a:prstGeom prst="rect">
            <a:avLst/>
          </a:prstGeom>
        </p:spPr>
        <p:txBody>
          <a:bodyPr wrap="none">
            <a:spAutoFit/>
          </a:bodyPr>
          <a:lstStyle/>
          <a:p>
            <a:pPr algn="ctr"/>
            <a:r>
              <a:rPr lang="en-US" sz="2400" b="1" dirty="0">
                <a:latin typeface="Cambria" panose="02040503050406030204" pitchFamily="18" charset="0"/>
                <a:cs typeface="Times New Roman" panose="02020603050405020304" pitchFamily="18" charset="0"/>
              </a:rPr>
              <a:t>Strip Shear wall Footing  </a:t>
            </a:r>
          </a:p>
        </p:txBody>
      </p:sp>
    </p:spTree>
    <p:extLst>
      <p:ext uri="{BB962C8B-B14F-4D97-AF65-F5344CB8AC3E}">
        <p14:creationId xmlns:p14="http://schemas.microsoft.com/office/powerpoint/2010/main" val="2858836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04173" y="6017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219337" y="595854"/>
            <a:ext cx="2568312" cy="1569660"/>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Continuous wall footing Design</a:t>
            </a:r>
          </a:p>
        </p:txBody>
      </p:sp>
      <p:sp>
        <p:nvSpPr>
          <p:cNvPr id="3" name="Slide Number Placeholder 2"/>
          <p:cNvSpPr>
            <a:spLocks noGrp="1"/>
          </p:cNvSpPr>
          <p:nvPr>
            <p:ph type="sldNum" sz="quarter" idx="12"/>
          </p:nvPr>
        </p:nvSpPr>
        <p:spPr>
          <a:xfrm>
            <a:off x="11224681" y="6191487"/>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41</a:t>
            </a:fld>
            <a:endParaRPr lang="en-US" sz="2000" dirty="0">
              <a:solidFill>
                <a:schemeClr val="tx1"/>
              </a:solidFill>
            </a:endParaRPr>
          </a:p>
        </p:txBody>
      </p:sp>
      <p:pic>
        <p:nvPicPr>
          <p:cNvPr id="6" name="Picture 5">
            <a:extLst>
              <a:ext uri="{FF2B5EF4-FFF2-40B4-BE49-F238E27FC236}">
                <a16:creationId xmlns:a16="http://schemas.microsoft.com/office/drawing/2014/main" id="{E8C49A45-E425-46BF-9685-3D216B9C6754}"/>
              </a:ext>
            </a:extLst>
          </p:cNvPr>
          <p:cNvPicPr>
            <a:picLocks noChangeAspect="1"/>
          </p:cNvPicPr>
          <p:nvPr/>
        </p:nvPicPr>
        <p:blipFill>
          <a:blip r:embed="rId2"/>
          <a:stretch>
            <a:fillRect/>
          </a:stretch>
        </p:blipFill>
        <p:spPr>
          <a:xfrm>
            <a:off x="2787649" y="1197841"/>
            <a:ext cx="9328683" cy="2801504"/>
          </a:xfrm>
          <a:prstGeom prst="rect">
            <a:avLst/>
          </a:prstGeom>
        </p:spPr>
      </p:pic>
      <p:pic>
        <p:nvPicPr>
          <p:cNvPr id="8" name="Picture 7">
            <a:extLst>
              <a:ext uri="{FF2B5EF4-FFF2-40B4-BE49-F238E27FC236}">
                <a16:creationId xmlns:a16="http://schemas.microsoft.com/office/drawing/2014/main" id="{3DB660B7-8AF6-4919-BD2D-4C208F96CC8D}"/>
              </a:ext>
            </a:extLst>
          </p:cNvPr>
          <p:cNvPicPr>
            <a:picLocks noChangeAspect="1"/>
          </p:cNvPicPr>
          <p:nvPr/>
        </p:nvPicPr>
        <p:blipFill>
          <a:blip r:embed="rId3"/>
          <a:stretch>
            <a:fillRect/>
          </a:stretch>
        </p:blipFill>
        <p:spPr>
          <a:xfrm>
            <a:off x="3580726" y="4230775"/>
            <a:ext cx="3251105" cy="2627225"/>
          </a:xfrm>
          <a:prstGeom prst="rect">
            <a:avLst/>
          </a:prstGeom>
        </p:spPr>
      </p:pic>
      <p:pic>
        <p:nvPicPr>
          <p:cNvPr id="10" name="Picture 9">
            <a:extLst>
              <a:ext uri="{FF2B5EF4-FFF2-40B4-BE49-F238E27FC236}">
                <a16:creationId xmlns:a16="http://schemas.microsoft.com/office/drawing/2014/main" id="{1ED97AFD-EF50-4AE6-9DB4-3B633BA3DFC9}"/>
              </a:ext>
            </a:extLst>
          </p:cNvPr>
          <p:cNvPicPr>
            <a:picLocks noChangeAspect="1"/>
          </p:cNvPicPr>
          <p:nvPr/>
        </p:nvPicPr>
        <p:blipFill>
          <a:blip r:embed="rId4"/>
          <a:stretch>
            <a:fillRect/>
          </a:stretch>
        </p:blipFill>
        <p:spPr>
          <a:xfrm>
            <a:off x="7684077" y="4230775"/>
            <a:ext cx="2956214" cy="2627225"/>
          </a:xfrm>
          <a:prstGeom prst="rect">
            <a:avLst/>
          </a:prstGeom>
        </p:spPr>
      </p:pic>
    </p:spTree>
    <p:extLst>
      <p:ext uri="{BB962C8B-B14F-4D97-AF65-F5344CB8AC3E}">
        <p14:creationId xmlns:p14="http://schemas.microsoft.com/office/powerpoint/2010/main" val="1492209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307198" y="627777"/>
            <a:ext cx="2568312" cy="1569660"/>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Isolated Footing Design</a:t>
            </a:r>
          </a:p>
        </p:txBody>
      </p:sp>
      <p:sp>
        <p:nvSpPr>
          <p:cNvPr id="2" name="Slide Number Placeholder 1"/>
          <p:cNvSpPr>
            <a:spLocks noGrp="1"/>
          </p:cNvSpPr>
          <p:nvPr>
            <p:ph type="sldNum" sz="quarter" idx="12"/>
          </p:nvPr>
        </p:nvSpPr>
        <p:spPr>
          <a:xfrm>
            <a:off x="11259279" y="6246079"/>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42</a:t>
            </a:fld>
            <a:endParaRPr lang="en-US" sz="2000" b="1" dirty="0">
              <a:solidFill>
                <a:schemeClr val="tx1"/>
              </a:solidFill>
            </a:endParaRPr>
          </a:p>
        </p:txBody>
      </p:sp>
      <p:pic>
        <p:nvPicPr>
          <p:cNvPr id="5" name="Picture 4">
            <a:extLst>
              <a:ext uri="{FF2B5EF4-FFF2-40B4-BE49-F238E27FC236}">
                <a16:creationId xmlns:a16="http://schemas.microsoft.com/office/drawing/2014/main" id="{014CFB73-6CFC-40A8-8013-A4ACF1AFD120}"/>
              </a:ext>
            </a:extLst>
          </p:cNvPr>
          <p:cNvPicPr>
            <a:picLocks noChangeAspect="1"/>
          </p:cNvPicPr>
          <p:nvPr/>
        </p:nvPicPr>
        <p:blipFill>
          <a:blip r:embed="rId2"/>
          <a:stretch>
            <a:fillRect/>
          </a:stretch>
        </p:blipFill>
        <p:spPr>
          <a:xfrm>
            <a:off x="3384550" y="1166386"/>
            <a:ext cx="8696614" cy="2063750"/>
          </a:xfrm>
          <a:prstGeom prst="rect">
            <a:avLst/>
          </a:prstGeom>
        </p:spPr>
      </p:pic>
      <p:pic>
        <p:nvPicPr>
          <p:cNvPr id="7" name="Picture 6">
            <a:extLst>
              <a:ext uri="{FF2B5EF4-FFF2-40B4-BE49-F238E27FC236}">
                <a16:creationId xmlns:a16="http://schemas.microsoft.com/office/drawing/2014/main" id="{FF13FE57-E51A-4D77-82F7-C49B78CDE340}"/>
              </a:ext>
            </a:extLst>
          </p:cNvPr>
          <p:cNvPicPr>
            <a:picLocks noChangeAspect="1"/>
          </p:cNvPicPr>
          <p:nvPr/>
        </p:nvPicPr>
        <p:blipFill>
          <a:blip r:embed="rId3"/>
          <a:stretch>
            <a:fillRect/>
          </a:stretch>
        </p:blipFill>
        <p:spPr>
          <a:xfrm>
            <a:off x="0" y="2292350"/>
            <a:ext cx="3384550" cy="4565650"/>
          </a:xfrm>
          <a:prstGeom prst="rect">
            <a:avLst/>
          </a:prstGeom>
        </p:spPr>
      </p:pic>
      <p:pic>
        <p:nvPicPr>
          <p:cNvPr id="9" name="Picture 8">
            <a:extLst>
              <a:ext uri="{FF2B5EF4-FFF2-40B4-BE49-F238E27FC236}">
                <a16:creationId xmlns:a16="http://schemas.microsoft.com/office/drawing/2014/main" id="{F3972752-8B72-4150-A69C-51662D507F9C}"/>
              </a:ext>
            </a:extLst>
          </p:cNvPr>
          <p:cNvPicPr>
            <a:picLocks noChangeAspect="1"/>
          </p:cNvPicPr>
          <p:nvPr/>
        </p:nvPicPr>
        <p:blipFill>
          <a:blip r:embed="rId4"/>
          <a:stretch>
            <a:fillRect/>
          </a:stretch>
        </p:blipFill>
        <p:spPr>
          <a:xfrm>
            <a:off x="7112002" y="3384024"/>
            <a:ext cx="3390900" cy="3473976"/>
          </a:xfrm>
          <a:prstGeom prst="rect">
            <a:avLst/>
          </a:prstGeom>
        </p:spPr>
      </p:pic>
    </p:spTree>
    <p:extLst>
      <p:ext uri="{BB962C8B-B14F-4D97-AF65-F5344CB8AC3E}">
        <p14:creationId xmlns:p14="http://schemas.microsoft.com/office/powerpoint/2010/main" val="429200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113234" y="627776"/>
            <a:ext cx="2568312"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Shear Wall Design</a:t>
            </a:r>
          </a:p>
        </p:txBody>
      </p:sp>
      <p:pic>
        <p:nvPicPr>
          <p:cNvPr id="13" name="Picture 12" descr="Shw.PNG"/>
          <p:cNvPicPr>
            <a:picLocks noChangeAspect="1"/>
          </p:cNvPicPr>
          <p:nvPr/>
        </p:nvPicPr>
        <p:blipFill rotWithShape="1">
          <a:blip r:embed="rId3" cstate="print"/>
          <a:srcRect t="7851"/>
          <a:stretch/>
        </p:blipFill>
        <p:spPr>
          <a:xfrm>
            <a:off x="8632185" y="627776"/>
            <a:ext cx="3559815" cy="59424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Slide Number Placeholder 1"/>
          <p:cNvSpPr>
            <a:spLocks noGrp="1"/>
          </p:cNvSpPr>
          <p:nvPr>
            <p:ph type="sldNum" sz="quarter" idx="12"/>
          </p:nvPr>
        </p:nvSpPr>
        <p:spPr>
          <a:xfrm>
            <a:off x="11173517" y="6205135"/>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43</a:t>
            </a:fld>
            <a:endParaRPr lang="en-US" sz="2000" dirty="0">
              <a:solidFill>
                <a:schemeClr val="tx1"/>
              </a:solidFill>
            </a:endParaRPr>
          </a:p>
        </p:txBody>
      </p:sp>
      <p:pic>
        <p:nvPicPr>
          <p:cNvPr id="10" name="Picture 9">
            <a:extLst>
              <a:ext uri="{FF2B5EF4-FFF2-40B4-BE49-F238E27FC236}">
                <a16:creationId xmlns:a16="http://schemas.microsoft.com/office/drawing/2014/main" id="{A39CA5BC-1B5D-4E9A-BC9C-F768891D52ED}"/>
              </a:ext>
            </a:extLst>
          </p:cNvPr>
          <p:cNvPicPr>
            <a:picLocks noChangeAspect="1"/>
          </p:cNvPicPr>
          <p:nvPr/>
        </p:nvPicPr>
        <p:blipFill>
          <a:blip r:embed="rId4"/>
          <a:stretch>
            <a:fillRect/>
          </a:stretch>
        </p:blipFill>
        <p:spPr>
          <a:xfrm>
            <a:off x="353578" y="1773631"/>
            <a:ext cx="8079221" cy="1246660"/>
          </a:xfrm>
          <a:prstGeom prst="rect">
            <a:avLst/>
          </a:prstGeom>
        </p:spPr>
      </p:pic>
      <p:pic>
        <p:nvPicPr>
          <p:cNvPr id="15" name="Picture 14">
            <a:extLst>
              <a:ext uri="{FF2B5EF4-FFF2-40B4-BE49-F238E27FC236}">
                <a16:creationId xmlns:a16="http://schemas.microsoft.com/office/drawing/2014/main" id="{A850B141-35BD-446F-9F93-84E80614DA3C}"/>
              </a:ext>
            </a:extLst>
          </p:cNvPr>
          <p:cNvPicPr>
            <a:picLocks noChangeAspect="1"/>
          </p:cNvPicPr>
          <p:nvPr/>
        </p:nvPicPr>
        <p:blipFill>
          <a:blip r:embed="rId5"/>
          <a:stretch>
            <a:fillRect/>
          </a:stretch>
        </p:blipFill>
        <p:spPr>
          <a:xfrm>
            <a:off x="353577" y="3429000"/>
            <a:ext cx="8079221" cy="1522267"/>
          </a:xfrm>
          <a:prstGeom prst="rect">
            <a:avLst/>
          </a:prstGeom>
        </p:spPr>
      </p:pic>
      <p:pic>
        <p:nvPicPr>
          <p:cNvPr id="17" name="Picture 16">
            <a:extLst>
              <a:ext uri="{FF2B5EF4-FFF2-40B4-BE49-F238E27FC236}">
                <a16:creationId xmlns:a16="http://schemas.microsoft.com/office/drawing/2014/main" id="{96683F71-5AE8-4007-8F5E-EE6E56AB763E}"/>
              </a:ext>
            </a:extLst>
          </p:cNvPr>
          <p:cNvPicPr>
            <a:picLocks noChangeAspect="1"/>
          </p:cNvPicPr>
          <p:nvPr/>
        </p:nvPicPr>
        <p:blipFill>
          <a:blip r:embed="rId6"/>
          <a:stretch>
            <a:fillRect/>
          </a:stretch>
        </p:blipFill>
        <p:spPr>
          <a:xfrm>
            <a:off x="353576" y="5171440"/>
            <a:ext cx="8079221" cy="1373054"/>
          </a:xfrm>
          <a:prstGeom prst="rect">
            <a:avLst/>
          </a:prstGeom>
        </p:spPr>
      </p:pic>
    </p:spTree>
    <p:extLst>
      <p:ext uri="{BB962C8B-B14F-4D97-AF65-F5344CB8AC3E}">
        <p14:creationId xmlns:p14="http://schemas.microsoft.com/office/powerpoint/2010/main" val="258356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Structural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14" name="Rectangle 13"/>
          <p:cNvSpPr/>
          <p:nvPr/>
        </p:nvSpPr>
        <p:spPr>
          <a:xfrm>
            <a:off x="299579" y="1345002"/>
            <a:ext cx="2568312" cy="584775"/>
          </a:xfrm>
          <a:prstGeom prst="rect">
            <a:avLst/>
          </a:prstGeom>
          <a:noFill/>
        </p:spPr>
        <p:txBody>
          <a:bodyPr wrap="square" lIns="91440" tIns="45720" rIns="91440" bIns="45720">
            <a:spAutoFit/>
          </a:bodyPr>
          <a:lstStyle/>
          <a:p>
            <a:pPr algn="ctr"/>
            <a:r>
              <a:rPr lang="en-US" sz="3200" b="1" dirty="0">
                <a:latin typeface="Cambria" panose="02040503050406030204" pitchFamily="18" charset="0"/>
                <a:cs typeface="Times New Roman" panose="02020603050405020304" pitchFamily="18" charset="0"/>
              </a:rPr>
              <a:t>Stair</a:t>
            </a:r>
          </a:p>
        </p:txBody>
      </p:sp>
      <p:sp>
        <p:nvSpPr>
          <p:cNvPr id="3" name="Slide Number Placeholder 2"/>
          <p:cNvSpPr>
            <a:spLocks noGrp="1"/>
          </p:cNvSpPr>
          <p:nvPr>
            <p:ph type="sldNum" sz="quarter" idx="12"/>
          </p:nvPr>
        </p:nvSpPr>
        <p:spPr>
          <a:xfrm>
            <a:off x="11197386" y="6246078"/>
            <a:ext cx="683339" cy="365125"/>
          </a:xfrm>
          <a:solidFill>
            <a:schemeClr val="bg1"/>
          </a:solidFill>
          <a:ln>
            <a:solidFill>
              <a:schemeClr val="tx1"/>
            </a:solidFill>
          </a:ln>
        </p:spPr>
        <p:txBody>
          <a:bodyPr/>
          <a:lstStyle/>
          <a:p>
            <a:fld id="{D57F1E4F-1CFF-5643-939E-217C01CDF565}" type="slidenum">
              <a:rPr lang="en-US" sz="2000" b="1" smtClean="0">
                <a:solidFill>
                  <a:schemeClr val="tx1"/>
                </a:solidFill>
              </a:rPr>
              <a:pPr/>
              <a:t>44</a:t>
            </a:fld>
            <a:endParaRPr lang="en-US" sz="2000" b="1" dirty="0">
              <a:solidFill>
                <a:schemeClr val="tx1"/>
              </a:solidFill>
            </a:endParaRPr>
          </a:p>
        </p:txBody>
      </p:sp>
      <p:pic>
        <p:nvPicPr>
          <p:cNvPr id="6" name="Picture 5">
            <a:extLst>
              <a:ext uri="{FF2B5EF4-FFF2-40B4-BE49-F238E27FC236}">
                <a16:creationId xmlns:a16="http://schemas.microsoft.com/office/drawing/2014/main" id="{44A211D8-58A3-46DD-B1C3-9D0660171932}"/>
              </a:ext>
            </a:extLst>
          </p:cNvPr>
          <p:cNvPicPr>
            <a:picLocks noChangeAspect="1"/>
          </p:cNvPicPr>
          <p:nvPr/>
        </p:nvPicPr>
        <p:blipFill>
          <a:blip r:embed="rId3"/>
          <a:stretch>
            <a:fillRect/>
          </a:stretch>
        </p:blipFill>
        <p:spPr>
          <a:xfrm>
            <a:off x="5082206" y="1345002"/>
            <a:ext cx="7042150" cy="4866657"/>
          </a:xfrm>
          <a:prstGeom prst="rect">
            <a:avLst/>
          </a:prstGeom>
        </p:spPr>
      </p:pic>
      <p:pic>
        <p:nvPicPr>
          <p:cNvPr id="8" name="Picture 7">
            <a:extLst>
              <a:ext uri="{FF2B5EF4-FFF2-40B4-BE49-F238E27FC236}">
                <a16:creationId xmlns:a16="http://schemas.microsoft.com/office/drawing/2014/main" id="{88D49D0C-072D-4343-B279-CCB74BE9A707}"/>
              </a:ext>
            </a:extLst>
          </p:cNvPr>
          <p:cNvPicPr>
            <a:picLocks noChangeAspect="1"/>
          </p:cNvPicPr>
          <p:nvPr/>
        </p:nvPicPr>
        <p:blipFill>
          <a:blip r:embed="rId4"/>
          <a:stretch>
            <a:fillRect/>
          </a:stretch>
        </p:blipFill>
        <p:spPr>
          <a:xfrm>
            <a:off x="0" y="2426566"/>
            <a:ext cx="5014562" cy="3371850"/>
          </a:xfrm>
          <a:prstGeom prst="rect">
            <a:avLst/>
          </a:prstGeom>
        </p:spPr>
      </p:pic>
    </p:spTree>
    <p:extLst>
      <p:ext uri="{BB962C8B-B14F-4D97-AF65-F5344CB8AC3E}">
        <p14:creationId xmlns:p14="http://schemas.microsoft.com/office/powerpoint/2010/main" val="445095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ctr">
              <a:buNone/>
            </a:pPr>
            <a:r>
              <a:rPr lang="en-US" sz="8800" b="1" i="1" dirty="0">
                <a:latin typeface="Times New Roman" pitchFamily="18" charset="0"/>
                <a:cs typeface="Times New Roman" pitchFamily="18" charset="0"/>
              </a:rPr>
              <a:t>Environmental Design </a:t>
            </a:r>
            <a:br>
              <a:rPr lang="en-US" sz="8800" b="1" i="1" dirty="0">
                <a:latin typeface="Times New Roman" pitchFamily="18" charset="0"/>
                <a:cs typeface="Times New Roman" pitchFamily="18" charset="0"/>
              </a:rPr>
            </a:br>
            <a:endParaRPr lang="en-US" sz="8800" b="1" i="1"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3721308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a:off x="5715000" y="5334000"/>
            <a:ext cx="1447800" cy="1524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itchFamily="18" charset="0"/>
                <a:cs typeface="Times New Roman" pitchFamily="18" charset="0"/>
              </a:rPr>
              <a:t>Double Glass</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U = 1.7</a:t>
            </a:r>
          </a:p>
        </p:txBody>
      </p:sp>
      <p:sp>
        <p:nvSpPr>
          <p:cNvPr id="11" name="Oval 10"/>
          <p:cNvSpPr/>
          <p:nvPr/>
        </p:nvSpPr>
        <p:spPr>
          <a:xfrm>
            <a:off x="8305800" y="3657600"/>
            <a:ext cx="152400" cy="152400"/>
          </a:xfrm>
          <a:prstGeom prst="ellipse">
            <a:avLst/>
          </a:prstGeom>
          <a:solidFill>
            <a:srgbClr val="FFC000">
              <a:alpha val="31000"/>
            </a:srgb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3" name="Oval 12"/>
          <p:cNvSpPr/>
          <p:nvPr/>
        </p:nvSpPr>
        <p:spPr>
          <a:xfrm>
            <a:off x="8534400" y="304800"/>
            <a:ext cx="1371600" cy="13716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solidFill>
                  <a:srgbClr val="000000"/>
                </a:solidFill>
                <a:latin typeface="Times New Roman" pitchFamily="18" charset="0"/>
                <a:ea typeface="Times New Roman"/>
                <a:cs typeface="Times New Roman" pitchFamily="18" charset="0"/>
              </a:rPr>
              <a:t>Certain Wall</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U= 2.2</a:t>
            </a:r>
            <a:endParaRPr lang="en-US" sz="2000" dirty="0"/>
          </a:p>
        </p:txBody>
      </p:sp>
      <p:sp>
        <p:nvSpPr>
          <p:cNvPr id="20" name="Oval 19"/>
          <p:cNvSpPr/>
          <p:nvPr/>
        </p:nvSpPr>
        <p:spPr>
          <a:xfrm>
            <a:off x="5486400" y="304800"/>
            <a:ext cx="1524000" cy="12192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itchFamily="18" charset="0"/>
                <a:cs typeface="Times New Roman" pitchFamily="18" charset="0"/>
              </a:rPr>
              <a:t>External Roof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 U=0.31</a:t>
            </a:r>
          </a:p>
        </p:txBody>
      </p:sp>
      <p:sp>
        <p:nvSpPr>
          <p:cNvPr id="26" name="Oval 25"/>
          <p:cNvSpPr/>
          <p:nvPr/>
        </p:nvSpPr>
        <p:spPr>
          <a:xfrm>
            <a:off x="1524000" y="5181600"/>
            <a:ext cx="1371600" cy="14478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latin typeface="Times New Roman" pitchFamily="18" charset="0"/>
                <a:cs typeface="Times New Roman" pitchFamily="18" charset="0"/>
              </a:rPr>
              <a:t>External wall</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U=0.47</a:t>
            </a:r>
          </a:p>
        </p:txBody>
      </p:sp>
      <p:sp>
        <p:nvSpPr>
          <p:cNvPr id="32" name="Oval 31"/>
          <p:cNvSpPr/>
          <p:nvPr/>
        </p:nvSpPr>
        <p:spPr>
          <a:xfrm>
            <a:off x="1905000" y="304800"/>
            <a:ext cx="1447800" cy="13716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itchFamily="18" charset="0"/>
                <a:cs typeface="Times New Roman" pitchFamily="18" charset="0"/>
              </a:rPr>
              <a:t> Internal Ceiling</a:t>
            </a:r>
          </a:p>
          <a:p>
            <a:pPr algn="ctr"/>
            <a:r>
              <a:rPr lang="en-US" sz="2000" dirty="0">
                <a:latin typeface="Times New Roman" pitchFamily="18" charset="0"/>
                <a:cs typeface="Times New Roman" pitchFamily="18" charset="0"/>
              </a:rPr>
              <a:t>U= 0.34</a:t>
            </a:r>
          </a:p>
        </p:txBody>
      </p:sp>
      <p:sp>
        <p:nvSpPr>
          <p:cNvPr id="40" name="Oval 39"/>
          <p:cNvSpPr/>
          <p:nvPr/>
        </p:nvSpPr>
        <p:spPr>
          <a:xfrm>
            <a:off x="8763000" y="5334000"/>
            <a:ext cx="1295400" cy="1298448"/>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latin typeface="Times New Roman" pitchFamily="18" charset="0"/>
                <a:cs typeface="Times New Roman" pitchFamily="18" charset="0"/>
              </a:rPr>
              <a:t>Ground Floor</a:t>
            </a:r>
          </a:p>
          <a:p>
            <a:pPr algn="ctr"/>
            <a:r>
              <a:rPr lang="en-US" dirty="0">
                <a:latin typeface="Times New Roman" pitchFamily="18" charset="0"/>
                <a:cs typeface="Times New Roman" pitchFamily="18" charset="0"/>
              </a:rPr>
              <a:t>U</a:t>
            </a:r>
            <a:r>
              <a:rPr lang="en-US" sz="2000" dirty="0">
                <a:latin typeface="Times New Roman" pitchFamily="18" charset="0"/>
                <a:cs typeface="Times New Roman" pitchFamily="18" charset="0"/>
              </a:rPr>
              <a:t>= 1.58</a:t>
            </a:r>
          </a:p>
        </p:txBody>
      </p:sp>
      <p:sp>
        <p:nvSpPr>
          <p:cNvPr id="41" name="Oval 40"/>
          <p:cNvSpPr/>
          <p:nvPr/>
        </p:nvSpPr>
        <p:spPr>
          <a:xfrm>
            <a:off x="7848600" y="3886200"/>
            <a:ext cx="152400" cy="152400"/>
          </a:xfrm>
          <a:prstGeom prst="ellipse">
            <a:avLst/>
          </a:prstGeom>
          <a:solidFill>
            <a:srgbClr val="FFC000">
              <a:alpha val="31000"/>
            </a:srgb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47" name="Oval 46"/>
          <p:cNvSpPr/>
          <p:nvPr/>
        </p:nvSpPr>
        <p:spPr>
          <a:xfrm>
            <a:off x="7467600" y="3505200"/>
            <a:ext cx="152400" cy="152400"/>
          </a:xfrm>
          <a:prstGeom prst="ellipse">
            <a:avLst/>
          </a:prstGeom>
          <a:solidFill>
            <a:srgbClr val="FFC000">
              <a:alpha val="31000"/>
            </a:srgb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pic>
        <p:nvPicPr>
          <p:cNvPr id="22" name="Content Placeholder 21" descr="F:\design\visiulal.PNG"/>
          <p:cNvPicPr>
            <a:picLocks noGrp="1"/>
          </p:cNvPicPr>
          <p:nvPr>
            <p:ph idx="1"/>
          </p:nvPr>
        </p:nvPicPr>
        <p:blipFill>
          <a:blip r:embed="rId3"/>
          <a:srcRect/>
          <a:stretch>
            <a:fillRect/>
          </a:stretch>
        </p:blipFill>
        <p:spPr bwMode="auto">
          <a:xfrm>
            <a:off x="2895601" y="1676400"/>
            <a:ext cx="6963747"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7" name="Straight Arrow Connector 26"/>
          <p:cNvCxnSpPr>
            <a:stCxn id="32" idx="4"/>
          </p:cNvCxnSpPr>
          <p:nvPr/>
        </p:nvCxnSpPr>
        <p:spPr>
          <a:xfrm rot="16200000" flipH="1">
            <a:off x="2647950" y="1657350"/>
            <a:ext cx="1371600" cy="14097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9" name="Straight Arrow Connector 28"/>
          <p:cNvCxnSpPr>
            <a:stCxn id="20" idx="4"/>
          </p:cNvCxnSpPr>
          <p:nvPr/>
        </p:nvCxnSpPr>
        <p:spPr>
          <a:xfrm rot="5400000">
            <a:off x="5562600" y="1447800"/>
            <a:ext cx="609600" cy="7620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1" name="Straight Arrow Connector 30"/>
          <p:cNvCxnSpPr>
            <a:stCxn id="26" idx="7"/>
          </p:cNvCxnSpPr>
          <p:nvPr/>
        </p:nvCxnSpPr>
        <p:spPr>
          <a:xfrm rot="5400000" flipH="1" flipV="1">
            <a:off x="2765357" y="4653779"/>
            <a:ext cx="669225" cy="81046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4" name="Straight Arrow Connector 33"/>
          <p:cNvCxnSpPr>
            <a:stCxn id="10" idx="0"/>
          </p:cNvCxnSpPr>
          <p:nvPr/>
        </p:nvCxnSpPr>
        <p:spPr>
          <a:xfrm rot="16200000" flipV="1">
            <a:off x="5200650" y="4095750"/>
            <a:ext cx="609600" cy="18669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6" name="Straight Arrow Connector 45"/>
          <p:cNvCxnSpPr>
            <a:stCxn id="40" idx="1"/>
          </p:cNvCxnSpPr>
          <p:nvPr/>
        </p:nvCxnSpPr>
        <p:spPr>
          <a:xfrm rot="16200000" flipV="1">
            <a:off x="7619779" y="4191224"/>
            <a:ext cx="952153" cy="1713707"/>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53" name="Straight Arrow Connector 52"/>
          <p:cNvCxnSpPr/>
          <p:nvPr/>
        </p:nvCxnSpPr>
        <p:spPr>
          <a:xfrm rot="5400000">
            <a:off x="8610600" y="1981200"/>
            <a:ext cx="914400" cy="3048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542852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20" grpId="0" animBg="1"/>
      <p:bldP spid="26" grpId="0" animBg="1"/>
      <p:bldP spid="32" grpId="0" animBg="1"/>
      <p:bldP spid="40" grpId="0" animBg="1"/>
      <p:bldP spid="41" grpId="0" animBg="1"/>
      <p:bldP spid="4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981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r>
              <a:rPr lang="en-US" dirty="0">
                <a:latin typeface="Times New Roman" pitchFamily="18" charset="0"/>
                <a:cs typeface="Times New Roman" pitchFamily="18" charset="0"/>
              </a:rPr>
              <a:t>RT60</a:t>
            </a:r>
            <a:r>
              <a:rPr lang="en-US" b="1" dirty="0">
                <a:latin typeface="Times New Roman" pitchFamily="18" charset="0"/>
                <a:cs typeface="Times New Roman" pitchFamily="18" charset="0"/>
              </a:rPr>
              <a:t> </a:t>
            </a:r>
            <a:r>
              <a:rPr lang="en-US" dirty="0">
                <a:latin typeface="Times New Roman" pitchFamily="18" charset="0"/>
                <a:cs typeface="Times New Roman" pitchFamily="18" charset="0"/>
              </a:rPr>
              <a:t>in the Music Room</a:t>
            </a:r>
          </a:p>
        </p:txBody>
      </p:sp>
      <p:pic>
        <p:nvPicPr>
          <p:cNvPr id="7" name="Picture 6" descr="C:\Users\iCloud\Pictures\2018-04-29 at 20-25-33.png"/>
          <p:cNvPicPr/>
          <p:nvPr/>
        </p:nvPicPr>
        <p:blipFill>
          <a:blip r:embed="rId7"/>
          <a:srcRect/>
          <a:stretch>
            <a:fillRect/>
          </a:stretch>
        </p:blipFill>
        <p:spPr bwMode="auto">
          <a:xfrm>
            <a:off x="2590800" y="2438400"/>
            <a:ext cx="73914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133985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C:\Users\iCloud\Pictures\2018-04-29 at 20-28-18.png"/>
          <p:cNvPicPr>
            <a:picLocks noGrp="1"/>
          </p:cNvPicPr>
          <p:nvPr>
            <p:ph idx="1"/>
          </p:nvPr>
        </p:nvPicPr>
        <p:blipFill>
          <a:blip r:embed="rId2"/>
          <a:srcRect/>
          <a:stretch>
            <a:fillRect/>
          </a:stretch>
        </p:blipFill>
        <p:spPr bwMode="auto">
          <a:xfrm>
            <a:off x="2590800" y="990601"/>
            <a:ext cx="7239000" cy="48767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Oval 10"/>
          <p:cNvSpPr/>
          <p:nvPr/>
        </p:nvSpPr>
        <p:spPr>
          <a:xfrm>
            <a:off x="5334000" y="2590800"/>
            <a:ext cx="990600" cy="2819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96670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609601"/>
            <a:ext cx="8229600" cy="5516563"/>
          </a:xfrm>
        </p:spPr>
        <p:txBody>
          <a:bodyPr/>
          <a:lstStyle/>
          <a:p>
            <a:r>
              <a:rPr lang="en-US" dirty="0">
                <a:latin typeface="Times New Roman" pitchFamily="18" charset="0"/>
                <a:cs typeface="Times New Roman" pitchFamily="18" charset="0"/>
              </a:rPr>
              <a:t>RT60</a:t>
            </a:r>
            <a:r>
              <a:rPr lang="en-US" b="1" dirty="0">
                <a:latin typeface="Times New Roman" pitchFamily="18" charset="0"/>
                <a:cs typeface="Times New Roman" pitchFamily="18" charset="0"/>
              </a:rPr>
              <a:t> </a:t>
            </a:r>
            <a:r>
              <a:rPr lang="en-US" dirty="0">
                <a:latin typeface="Times New Roman" pitchFamily="18" charset="0"/>
                <a:cs typeface="Times New Roman" pitchFamily="18" charset="0"/>
              </a:rPr>
              <a:t>in the Class Room.</a:t>
            </a:r>
          </a:p>
          <a:p>
            <a:pPr>
              <a:buNone/>
            </a:pPr>
            <a:endParaRPr lang="en-US" dirty="0">
              <a:latin typeface="Times New Roman" pitchFamily="18" charset="0"/>
              <a:cs typeface="Times New Roman" pitchFamily="18" charset="0"/>
            </a:endParaRPr>
          </a:p>
        </p:txBody>
      </p:sp>
      <p:pic>
        <p:nvPicPr>
          <p:cNvPr id="4" name="Picture 3" descr="C:\Users\iCloud\Pictures\2018-04-29 at 20-49-37.png"/>
          <p:cNvPicPr/>
          <p:nvPr/>
        </p:nvPicPr>
        <p:blipFill>
          <a:blip r:embed="rId2"/>
          <a:srcRect/>
          <a:stretch>
            <a:fillRect/>
          </a:stretch>
        </p:blipFill>
        <p:spPr bwMode="auto">
          <a:xfrm>
            <a:off x="2438400" y="1676400"/>
            <a:ext cx="7239000" cy="3962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93935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AB1BF-6EB7-41BB-8428-5B8ACA61D08A}"/>
              </a:ext>
            </a:extLst>
          </p:cNvPr>
          <p:cNvSpPr>
            <a:spLocks noGrp="1"/>
          </p:cNvSpPr>
          <p:nvPr>
            <p:ph type="title"/>
          </p:nvPr>
        </p:nvSpPr>
        <p:spPr/>
        <p:txBody>
          <a:bodyPr>
            <a:normAutofit fontScale="90000"/>
          </a:bodyPr>
          <a:lstStyle/>
          <a:p>
            <a:r>
              <a:rPr lang="en-US"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br>
              <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br>
            <a:endParaRPr lang="en-US" dirty="0"/>
          </a:p>
        </p:txBody>
      </p:sp>
      <p:pic>
        <p:nvPicPr>
          <p:cNvPr id="4" name="Content Placeholder 3">
            <a:extLst>
              <a:ext uri="{FF2B5EF4-FFF2-40B4-BE49-F238E27FC236}">
                <a16:creationId xmlns:a16="http://schemas.microsoft.com/office/drawing/2014/main" id="{CE592E2F-4E78-4241-B5F8-BB2B3D376B80}"/>
              </a:ext>
            </a:extLst>
          </p:cNvPr>
          <p:cNvPicPr>
            <a:picLocks noGrp="1" noChangeAspect="1"/>
          </p:cNvPicPr>
          <p:nvPr>
            <p:ph idx="1"/>
          </p:nvPr>
        </p:nvPicPr>
        <p:blipFill>
          <a:blip r:embed="rId2"/>
          <a:stretch>
            <a:fillRect/>
          </a:stretch>
        </p:blipFill>
        <p:spPr>
          <a:xfrm>
            <a:off x="4294909" y="1417638"/>
            <a:ext cx="7897091" cy="5469848"/>
          </a:xfrm>
          <a:prstGeom prst="rect">
            <a:avLst/>
          </a:prstGeom>
        </p:spPr>
      </p:pic>
      <p:sp>
        <p:nvSpPr>
          <p:cNvPr id="5" name="Rectangle 4">
            <a:extLst>
              <a:ext uri="{FF2B5EF4-FFF2-40B4-BE49-F238E27FC236}">
                <a16:creationId xmlns:a16="http://schemas.microsoft.com/office/drawing/2014/main" id="{263F8301-ABAA-49E8-9ED5-DE543CCB3548}"/>
              </a:ext>
            </a:extLst>
          </p:cNvPr>
          <p:cNvSpPr/>
          <p:nvPr/>
        </p:nvSpPr>
        <p:spPr>
          <a:xfrm>
            <a:off x="-1801091" y="4985526"/>
            <a:ext cx="6096000" cy="1200329"/>
          </a:xfrm>
          <a:prstGeom prst="rect">
            <a:avLst/>
          </a:prstGeom>
        </p:spPr>
        <p:txBody>
          <a:bodyPr>
            <a:spAutoFit/>
          </a:bodyPr>
          <a:lstStyle/>
          <a:p>
            <a:pPr algn="ctr"/>
            <a:r>
              <a:rPr lang="en-US" sz="3600" b="1" dirty="0">
                <a:latin typeface="Cambria" panose="02040503050406030204" pitchFamily="18" charset="0"/>
              </a:rPr>
              <a:t>Our </a:t>
            </a:r>
          </a:p>
          <a:p>
            <a:pPr algn="ctr"/>
            <a:r>
              <a:rPr lang="en-US" sz="3600" b="1" dirty="0">
                <a:latin typeface="Cambria" panose="02040503050406030204" pitchFamily="18" charset="0"/>
              </a:rPr>
              <a:t>Design</a:t>
            </a:r>
          </a:p>
        </p:txBody>
      </p:sp>
      <p:pic>
        <p:nvPicPr>
          <p:cNvPr id="6" name="Picture 5">
            <a:extLst>
              <a:ext uri="{FF2B5EF4-FFF2-40B4-BE49-F238E27FC236}">
                <a16:creationId xmlns:a16="http://schemas.microsoft.com/office/drawing/2014/main" id="{C4B973F3-9E23-4A5E-8C96-7AF351265703}"/>
              </a:ext>
            </a:extLst>
          </p:cNvPr>
          <p:cNvPicPr>
            <a:picLocks noChangeAspect="1"/>
          </p:cNvPicPr>
          <p:nvPr/>
        </p:nvPicPr>
        <p:blipFill>
          <a:blip r:embed="rId3"/>
          <a:stretch>
            <a:fillRect/>
          </a:stretch>
        </p:blipFill>
        <p:spPr>
          <a:xfrm>
            <a:off x="73891" y="776278"/>
            <a:ext cx="3953163" cy="4209248"/>
          </a:xfrm>
          <a:prstGeom prst="rect">
            <a:avLst/>
          </a:prstGeom>
        </p:spPr>
      </p:pic>
      <p:sp>
        <p:nvSpPr>
          <p:cNvPr id="12" name="Arrow: Bent 11">
            <a:extLst>
              <a:ext uri="{FF2B5EF4-FFF2-40B4-BE49-F238E27FC236}">
                <a16:creationId xmlns:a16="http://schemas.microsoft.com/office/drawing/2014/main" id="{DAECE950-500C-4822-9207-3F81F0D9440F}"/>
              </a:ext>
            </a:extLst>
          </p:cNvPr>
          <p:cNvSpPr/>
          <p:nvPr/>
        </p:nvSpPr>
        <p:spPr>
          <a:xfrm flipH="1">
            <a:off x="2927927" y="2297561"/>
            <a:ext cx="5583670" cy="952162"/>
          </a:xfrm>
          <a:prstGeom prst="bentArrow">
            <a:avLst>
              <a:gd name="adj1" fmla="val 25000"/>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3759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C:\Users\iCloud\Pictures\2018-04-29 at 21-10-35.png"/>
          <p:cNvPicPr>
            <a:picLocks noGrp="1"/>
          </p:cNvPicPr>
          <p:nvPr>
            <p:ph idx="1"/>
          </p:nvPr>
        </p:nvPicPr>
        <p:blipFill>
          <a:blip r:embed="rId2"/>
          <a:srcRect/>
          <a:stretch>
            <a:fillRect/>
          </a:stretch>
        </p:blipFill>
        <p:spPr bwMode="auto">
          <a:xfrm>
            <a:off x="2743200" y="1828800"/>
            <a:ext cx="6934200"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Oval 3"/>
          <p:cNvSpPr/>
          <p:nvPr/>
        </p:nvSpPr>
        <p:spPr>
          <a:xfrm>
            <a:off x="5562600" y="3124200"/>
            <a:ext cx="838200" cy="2590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7228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52401"/>
            <a:ext cx="8229600" cy="5973763"/>
          </a:xfrm>
        </p:spPr>
        <p:txBody>
          <a:bodyPr/>
          <a:lstStyle/>
          <a:p>
            <a:r>
              <a:rPr lang="en-US" dirty="0">
                <a:latin typeface="Times New Roman" pitchFamily="18" charset="0"/>
                <a:cs typeface="Times New Roman" pitchFamily="18" charset="0"/>
              </a:rPr>
              <a:t>Sound Transmission Class (STC)</a:t>
            </a:r>
          </a:p>
          <a:p>
            <a:r>
              <a:rPr lang="en-US" dirty="0">
                <a:latin typeface="Times New Roman" pitchFamily="18" charset="0"/>
                <a:cs typeface="Times New Roman" pitchFamily="18" charset="0"/>
              </a:rPr>
              <a:t>Classroom external wall</a:t>
            </a:r>
          </a:p>
          <a:p>
            <a:pPr lvl="0">
              <a:buNone/>
            </a:pPr>
            <a:endParaRPr lang="en-US" sz="2400" dirty="0"/>
          </a:p>
          <a:p>
            <a:pPr lvl="0"/>
            <a:endParaRPr lang="en-US" dirty="0"/>
          </a:p>
          <a:p>
            <a:pPr>
              <a:buNone/>
            </a:pP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7" name="Picture 6" descr="C:\Users\iCloud\Pictures\2018-05-03 at 20-47-28.png"/>
          <p:cNvPicPr/>
          <p:nvPr/>
        </p:nvPicPr>
        <p:blipFill>
          <a:blip r:embed="rId2"/>
          <a:srcRect/>
          <a:stretch>
            <a:fillRect/>
          </a:stretch>
        </p:blipFill>
        <p:spPr bwMode="auto">
          <a:xfrm>
            <a:off x="2438400" y="1676400"/>
            <a:ext cx="7315200"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559297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28601"/>
            <a:ext cx="8229600" cy="5897563"/>
          </a:xfrm>
        </p:spPr>
        <p:txBody>
          <a:bodyPr/>
          <a:lstStyle/>
          <a:p>
            <a:r>
              <a:rPr lang="en-US" dirty="0">
                <a:latin typeface="Times New Roman" pitchFamily="18" charset="0"/>
                <a:cs typeface="Times New Roman" pitchFamily="18" charset="0"/>
              </a:rPr>
              <a:t>Sound Transmission Class (STC)</a:t>
            </a:r>
          </a:p>
          <a:p>
            <a:r>
              <a:rPr lang="en-US" dirty="0">
                <a:latin typeface="Times New Roman" pitchFamily="18" charset="0"/>
                <a:cs typeface="Times New Roman" pitchFamily="18" charset="0"/>
              </a:rPr>
              <a:t>Classroom internal wall</a:t>
            </a:r>
          </a:p>
          <a:p>
            <a:pPr>
              <a:buNone/>
            </a:pPr>
            <a:endParaRPr lang="en-US" dirty="0">
              <a:latin typeface="Times New Roman" pitchFamily="18" charset="0"/>
              <a:cs typeface="Times New Roman" pitchFamily="18" charset="0"/>
            </a:endParaRPr>
          </a:p>
          <a:p>
            <a:pPr lvl="0">
              <a:buNone/>
            </a:pPr>
            <a:endParaRPr lang="en-US" sz="2400" dirty="0"/>
          </a:p>
          <a:p>
            <a:pPr lvl="0"/>
            <a:endParaRPr lang="en-US" dirty="0"/>
          </a:p>
          <a:p>
            <a:pPr>
              <a:buNone/>
            </a:pP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4" name="Picture 3" descr="C:\Users\iCloud\Pictures\2018-05-03 at 21-58-28.png"/>
          <p:cNvPicPr/>
          <p:nvPr/>
        </p:nvPicPr>
        <p:blipFill>
          <a:blip r:embed="rId2"/>
          <a:srcRect/>
          <a:stretch>
            <a:fillRect/>
          </a:stretch>
        </p:blipFill>
        <p:spPr bwMode="auto">
          <a:xfrm>
            <a:off x="2286000" y="1677338"/>
            <a:ext cx="7772400" cy="45710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83613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28601"/>
            <a:ext cx="8229600" cy="5897563"/>
          </a:xfrm>
        </p:spPr>
        <p:txBody>
          <a:bodyPr/>
          <a:lstStyle/>
          <a:p>
            <a:r>
              <a:rPr lang="en-US" dirty="0">
                <a:latin typeface="Times New Roman" pitchFamily="18" charset="0"/>
                <a:cs typeface="Times New Roman" pitchFamily="18" charset="0"/>
              </a:rPr>
              <a:t>IMPACT INSULATION CLASS (IIC)</a:t>
            </a:r>
          </a:p>
          <a:p>
            <a:pPr>
              <a:buNone/>
            </a:pPr>
            <a:endParaRPr lang="en-US" dirty="0">
              <a:latin typeface="Times New Roman" pitchFamily="18" charset="0"/>
              <a:cs typeface="Times New Roman" pitchFamily="18" charset="0"/>
            </a:endParaRPr>
          </a:p>
          <a:p>
            <a:pPr lvl="0">
              <a:buNone/>
            </a:pPr>
            <a:endParaRPr lang="en-US" sz="2400" dirty="0"/>
          </a:p>
          <a:p>
            <a:pPr lvl="0"/>
            <a:endParaRPr lang="en-US" dirty="0"/>
          </a:p>
          <a:p>
            <a:pPr>
              <a:buNone/>
            </a:pP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7" name="Picture 6" descr="C:\Users\iCloud\Pictures\2018-05-03 at 22-25-48.png"/>
          <p:cNvPicPr/>
          <p:nvPr/>
        </p:nvPicPr>
        <p:blipFill>
          <a:blip r:embed="rId2"/>
          <a:srcRect/>
          <a:stretch>
            <a:fillRect/>
          </a:stretch>
        </p:blipFill>
        <p:spPr bwMode="auto">
          <a:xfrm>
            <a:off x="2971800" y="990600"/>
            <a:ext cx="6629400" cy="53721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210052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981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6"/>
          <p:cNvSpPr>
            <a:spLocks noGrp="1"/>
          </p:cNvSpPr>
          <p:nvPr>
            <p:ph idx="1"/>
          </p:nvPr>
        </p:nvSpPr>
        <p:spPr>
          <a:xfrm>
            <a:off x="1752600" y="1600200"/>
            <a:ext cx="8458200" cy="5257800"/>
          </a:xfrm>
        </p:spPr>
        <p:txBody>
          <a:bodyPr>
            <a:normAutofit/>
          </a:bodyPr>
          <a:lstStyle/>
          <a:p>
            <a:pPr>
              <a:buNone/>
            </a:pPr>
            <a:endParaRPr lang="en-US" dirty="0"/>
          </a:p>
          <a:p>
            <a:endParaRPr lang="en-US" dirty="0"/>
          </a:p>
          <a:p>
            <a:endParaRPr lang="en-US" dirty="0"/>
          </a:p>
          <a:p>
            <a:endParaRPr lang="en-US" dirty="0"/>
          </a:p>
          <a:p>
            <a:endParaRPr lang="en-US" dirty="0"/>
          </a:p>
          <a:p>
            <a:endParaRPr lang="en-US" dirty="0"/>
          </a:p>
          <a:p>
            <a:endParaRPr lang="en-US" dirty="0"/>
          </a:p>
          <a:p>
            <a:pPr lvl="7">
              <a:buFont typeface="Wingdings" pitchFamily="2" charset="2"/>
              <a:buChar char="Ø"/>
            </a:pPr>
            <a:r>
              <a:rPr lang="en-US" sz="3200" dirty="0">
                <a:latin typeface="Times New Roman" pitchFamily="18" charset="0"/>
                <a:cs typeface="Times New Roman" pitchFamily="18" charset="0"/>
              </a:rPr>
              <a:t>Winter</a:t>
            </a:r>
          </a:p>
        </p:txBody>
      </p:sp>
      <p:cxnSp>
        <p:nvCxnSpPr>
          <p:cNvPr id="11" name="Straight Arrow Connector 10"/>
          <p:cNvCxnSpPr/>
          <p:nvPr/>
        </p:nvCxnSpPr>
        <p:spPr>
          <a:xfrm flipV="1">
            <a:off x="2743200" y="3276600"/>
            <a:ext cx="1981200" cy="1828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pic>
        <p:nvPicPr>
          <p:cNvPr id="14" name="Picture 13" descr="F:\design\21june 12.PNG"/>
          <p:cNvPicPr/>
          <p:nvPr/>
        </p:nvPicPr>
        <p:blipFill>
          <a:blip r:embed="rId7"/>
          <a:srcRect/>
          <a:stretch>
            <a:fillRect/>
          </a:stretch>
        </p:blipFill>
        <p:spPr bwMode="auto">
          <a:xfrm>
            <a:off x="2438400" y="1752600"/>
            <a:ext cx="7239000" cy="3886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509504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981200" y="2286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6"/>
          <p:cNvSpPr>
            <a:spLocks noGrp="1"/>
          </p:cNvSpPr>
          <p:nvPr>
            <p:ph idx="1"/>
          </p:nvPr>
        </p:nvSpPr>
        <p:spPr>
          <a:xfrm>
            <a:off x="1752600" y="1600200"/>
            <a:ext cx="8458200" cy="5257800"/>
          </a:xfrm>
        </p:spPr>
        <p:txBody>
          <a:bodyPr>
            <a:normAutofit/>
          </a:bodyPr>
          <a:lstStyle/>
          <a:p>
            <a:pPr>
              <a:buNone/>
            </a:pPr>
            <a:endParaRPr lang="en-US" dirty="0"/>
          </a:p>
          <a:p>
            <a:endParaRPr lang="en-US" dirty="0"/>
          </a:p>
          <a:p>
            <a:endParaRPr lang="en-US" dirty="0"/>
          </a:p>
          <a:p>
            <a:endParaRPr lang="en-US" dirty="0"/>
          </a:p>
          <a:p>
            <a:endParaRPr lang="en-US" dirty="0"/>
          </a:p>
          <a:p>
            <a:endParaRPr lang="en-US" dirty="0"/>
          </a:p>
        </p:txBody>
      </p:sp>
      <p:sp>
        <p:nvSpPr>
          <p:cNvPr id="6" name="TextBox 5"/>
          <p:cNvSpPr txBox="1"/>
          <p:nvPr/>
        </p:nvSpPr>
        <p:spPr>
          <a:xfrm>
            <a:off x="5181600" y="5715001"/>
            <a:ext cx="2514600" cy="584775"/>
          </a:xfrm>
          <a:prstGeom prst="rect">
            <a:avLst/>
          </a:prstGeom>
          <a:noFill/>
        </p:spPr>
        <p:txBody>
          <a:bodyPr wrap="square" rtlCol="0">
            <a:spAutoFit/>
          </a:bodyPr>
          <a:lstStyle/>
          <a:p>
            <a:pPr>
              <a:buFont typeface="Wingdings" pitchFamily="2" charset="2"/>
              <a:buChar char="Ø"/>
            </a:pPr>
            <a:r>
              <a:rPr lang="en-US" sz="3200" dirty="0">
                <a:latin typeface="Times New Roman" pitchFamily="18" charset="0"/>
                <a:cs typeface="Times New Roman" pitchFamily="18" charset="0"/>
              </a:rPr>
              <a:t>Summer</a:t>
            </a:r>
          </a:p>
        </p:txBody>
      </p:sp>
      <p:pic>
        <p:nvPicPr>
          <p:cNvPr id="10" name="Picture 9" descr="F:\design\jan12.PNG"/>
          <p:cNvPicPr/>
          <p:nvPr/>
        </p:nvPicPr>
        <p:blipFill>
          <a:blip r:embed="rId7"/>
          <a:srcRect/>
          <a:stretch>
            <a:fillRect/>
          </a:stretch>
        </p:blipFill>
        <p:spPr bwMode="auto">
          <a:xfrm>
            <a:off x="2514600" y="1524000"/>
            <a:ext cx="7239000" cy="3962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582388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981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4648200" y="5715001"/>
            <a:ext cx="2895600" cy="584775"/>
          </a:xfrm>
          <a:prstGeom prst="rect">
            <a:avLst/>
          </a:prstGeom>
          <a:noFill/>
        </p:spPr>
        <p:txBody>
          <a:bodyPr wrap="square" rtlCol="0">
            <a:spAutoFit/>
          </a:bodyPr>
          <a:lstStyle/>
          <a:p>
            <a:r>
              <a:rPr lang="en-US" sz="3200" dirty="0">
                <a:latin typeface="Times New Roman" pitchFamily="18" charset="0"/>
                <a:cs typeface="Times New Roman" pitchFamily="18" charset="0"/>
              </a:rPr>
              <a:t>Ground Floor </a:t>
            </a:r>
          </a:p>
        </p:txBody>
      </p:sp>
      <p:pic>
        <p:nvPicPr>
          <p:cNvPr id="10" name="Content Placeholder 9" descr="F:\design\ground day map.PNG"/>
          <p:cNvPicPr>
            <a:picLocks noGrp="1"/>
          </p:cNvPicPr>
          <p:nvPr>
            <p:ph idx="1"/>
          </p:nvPr>
        </p:nvPicPr>
        <p:blipFill>
          <a:blip r:embed="rId8"/>
          <a:srcRect/>
          <a:stretch>
            <a:fillRect/>
          </a:stretch>
        </p:blipFill>
        <p:spPr bwMode="auto">
          <a:xfrm>
            <a:off x="2057401" y="1524001"/>
            <a:ext cx="3657599" cy="40386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F:\design\day light ground grid.PNG"/>
          <p:cNvPicPr/>
          <p:nvPr/>
        </p:nvPicPr>
        <p:blipFill>
          <a:blip r:embed="rId9"/>
          <a:srcRect/>
          <a:stretch>
            <a:fillRect/>
          </a:stretch>
        </p:blipFill>
        <p:spPr bwMode="auto">
          <a:xfrm>
            <a:off x="5943600" y="1524000"/>
            <a:ext cx="4191000" cy="4038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634855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029200" y="5867401"/>
            <a:ext cx="2286000" cy="584775"/>
          </a:xfrm>
          <a:prstGeom prst="rect">
            <a:avLst/>
          </a:prstGeom>
          <a:noFill/>
        </p:spPr>
        <p:txBody>
          <a:bodyPr wrap="square" rtlCol="0">
            <a:spAutoFit/>
          </a:bodyPr>
          <a:lstStyle/>
          <a:p>
            <a:r>
              <a:rPr lang="en-US" sz="3200" dirty="0">
                <a:latin typeface="Times New Roman" pitchFamily="18" charset="0"/>
                <a:cs typeface="Times New Roman" pitchFamily="18" charset="0"/>
              </a:rPr>
              <a:t>Third Floor </a:t>
            </a:r>
          </a:p>
        </p:txBody>
      </p:sp>
      <p:pic>
        <p:nvPicPr>
          <p:cNvPr id="9" name="Content Placeholder 8" descr="F:\design\third day map.PNG"/>
          <p:cNvPicPr>
            <a:picLocks noGrp="1"/>
          </p:cNvPicPr>
          <p:nvPr>
            <p:ph idx="1"/>
          </p:nvPr>
        </p:nvPicPr>
        <p:blipFill>
          <a:blip r:embed="rId2"/>
          <a:srcRect/>
          <a:stretch>
            <a:fillRect/>
          </a:stretch>
        </p:blipFill>
        <p:spPr bwMode="auto">
          <a:xfrm>
            <a:off x="2133600" y="1219200"/>
            <a:ext cx="3429000"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F:\design\third day grid.PNG"/>
          <p:cNvPicPr/>
          <p:nvPr/>
        </p:nvPicPr>
        <p:blipFill>
          <a:blip r:embed="rId3"/>
          <a:srcRect/>
          <a:stretch>
            <a:fillRect/>
          </a:stretch>
        </p:blipFill>
        <p:spPr bwMode="auto">
          <a:xfrm>
            <a:off x="5791200" y="1219200"/>
            <a:ext cx="44196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092649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981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cooling.png"/>
          <p:cNvPicPr/>
          <p:nvPr/>
        </p:nvPicPr>
        <p:blipFill>
          <a:blip r:embed="rId8"/>
          <a:stretch>
            <a:fillRect/>
          </a:stretch>
        </p:blipFill>
        <p:spPr>
          <a:xfrm>
            <a:off x="2743200" y="1600200"/>
            <a:ext cx="7086600"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4648201" y="6248400"/>
            <a:ext cx="2973635" cy="369332"/>
          </a:xfrm>
          <a:prstGeom prst="rect">
            <a:avLst/>
          </a:prstGeom>
        </p:spPr>
        <p:txBody>
          <a:bodyPr wrap="square">
            <a:spAutoFit/>
          </a:bodyPr>
          <a:lstStyle/>
          <a:p>
            <a:r>
              <a:rPr lang="en-US" dirty="0"/>
              <a:t>Total cooling load is 554.1 KW</a:t>
            </a:r>
          </a:p>
        </p:txBody>
      </p:sp>
    </p:spTree>
    <p:extLst>
      <p:ext uri="{BB962C8B-B14F-4D97-AF65-F5344CB8AC3E}">
        <p14:creationId xmlns:p14="http://schemas.microsoft.com/office/powerpoint/2010/main" val="30854302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981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5257801" y="4267200"/>
            <a:ext cx="3126035" cy="369332"/>
          </a:xfrm>
          <a:prstGeom prst="rect">
            <a:avLst/>
          </a:prstGeom>
        </p:spPr>
        <p:txBody>
          <a:bodyPr wrap="square">
            <a:spAutoFit/>
          </a:bodyPr>
          <a:lstStyle/>
          <a:p>
            <a:r>
              <a:rPr lang="en-US" dirty="0"/>
              <a:t>Total Heating load is 397 KW</a:t>
            </a:r>
          </a:p>
        </p:txBody>
      </p:sp>
      <p:pic>
        <p:nvPicPr>
          <p:cNvPr id="5" name="Picture 4" descr="heating.png"/>
          <p:cNvPicPr/>
          <p:nvPr/>
        </p:nvPicPr>
        <p:blipFill>
          <a:blip r:embed="rId8"/>
          <a:stretch>
            <a:fillRect/>
          </a:stretch>
        </p:blipFill>
        <p:spPr>
          <a:xfrm>
            <a:off x="1981200" y="381000"/>
            <a:ext cx="8305800" cy="381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rtijoh.png"/>
          <p:cNvPicPr/>
          <p:nvPr/>
        </p:nvPicPr>
        <p:blipFill>
          <a:blip r:embed="rId9"/>
          <a:stretch>
            <a:fillRect/>
          </a:stretch>
        </p:blipFill>
        <p:spPr>
          <a:xfrm>
            <a:off x="1524000" y="4572001"/>
            <a:ext cx="4648200" cy="21044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2581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1010843"/>
            <a:ext cx="1679171" cy="1077218"/>
          </a:xfrm>
          <a:prstGeom prst="rect">
            <a:avLst/>
          </a:prstGeom>
          <a:noFill/>
        </p:spPr>
        <p:txBody>
          <a:bodyPr wrap="square" lIns="91440" tIns="45720" rIns="91440" bIns="45720">
            <a:spAutoFit/>
          </a:bodyPr>
          <a:lstStyle/>
          <a:p>
            <a:r>
              <a:rPr lang="en-US" sz="3200" b="1" dirty="0">
                <a:latin typeface="Cambria" panose="02040503050406030204" pitchFamily="18" charset="0"/>
              </a:rPr>
              <a:t>Ground Floor</a:t>
            </a:r>
            <a:endParaRPr lang="en-US" sz="3200" b="1" dirty="0">
              <a:latin typeface="Cambria" panose="02040503050406030204" pitchFamily="18" charset="0"/>
              <a:cs typeface="Times New Roman" panose="02020603050405020304" pitchFamily="18" charset="0"/>
            </a:endParaRPr>
          </a:p>
        </p:txBody>
      </p:sp>
      <p:sp>
        <p:nvSpPr>
          <p:cNvPr id="8" name="Rectangle 7"/>
          <p:cNvSpPr/>
          <p:nvPr/>
        </p:nvSpPr>
        <p:spPr>
          <a:xfrm>
            <a:off x="-564065" y="2335345"/>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Original</a:t>
            </a:r>
          </a:p>
          <a:p>
            <a:pPr algn="ctr"/>
            <a:r>
              <a:rPr lang="en-US" sz="3200" b="1" dirty="0">
                <a:latin typeface="Cambria" panose="02040503050406030204" pitchFamily="18" charset="0"/>
                <a:cs typeface="Times New Roman" panose="02020603050405020304" pitchFamily="18" charset="0"/>
              </a:rPr>
              <a:t>Design</a:t>
            </a:r>
          </a:p>
        </p:txBody>
      </p:sp>
      <p:sp>
        <p:nvSpPr>
          <p:cNvPr id="6" name="Slide Number Placeholder 5"/>
          <p:cNvSpPr>
            <a:spLocks noGrp="1"/>
          </p:cNvSpPr>
          <p:nvPr>
            <p:ph type="sldNum" sz="quarter" idx="12"/>
          </p:nvPr>
        </p:nvSpPr>
        <p:spPr>
          <a:xfrm>
            <a:off x="11320215" y="6293071"/>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6</a:t>
            </a:fld>
            <a:endParaRPr lang="en-US" sz="2000" dirty="0">
              <a:solidFill>
                <a:schemeClr val="tx1"/>
              </a:solidFill>
            </a:endParaRPr>
          </a:p>
        </p:txBody>
      </p:sp>
      <p:pic>
        <p:nvPicPr>
          <p:cNvPr id="14" name="Picture 13">
            <a:extLst>
              <a:ext uri="{FF2B5EF4-FFF2-40B4-BE49-F238E27FC236}">
                <a16:creationId xmlns:a16="http://schemas.microsoft.com/office/drawing/2014/main" id="{2D06C1EA-28FF-491E-911F-07A51EE77104}"/>
              </a:ext>
            </a:extLst>
          </p:cNvPr>
          <p:cNvPicPr>
            <a:picLocks noChangeAspect="1"/>
          </p:cNvPicPr>
          <p:nvPr/>
        </p:nvPicPr>
        <p:blipFill>
          <a:blip r:embed="rId3"/>
          <a:stretch>
            <a:fillRect/>
          </a:stretch>
        </p:blipFill>
        <p:spPr>
          <a:xfrm>
            <a:off x="3685309" y="1117600"/>
            <a:ext cx="8506691" cy="5175471"/>
          </a:xfrm>
          <a:prstGeom prst="rect">
            <a:avLst/>
          </a:prstGeom>
        </p:spPr>
      </p:pic>
    </p:spTree>
    <p:extLst>
      <p:ext uri="{BB962C8B-B14F-4D97-AF65-F5344CB8AC3E}">
        <p14:creationId xmlns:p14="http://schemas.microsoft.com/office/powerpoint/2010/main" val="14536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981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752600" y="1600200"/>
            <a:ext cx="3429000" cy="1477328"/>
          </a:xfrm>
          <a:prstGeom prst="rect">
            <a:avLst/>
          </a:prstGeom>
          <a:noFill/>
        </p:spPr>
        <p:txBody>
          <a:bodyPr wrap="square" rtlCol="0">
            <a:spAutoFit/>
          </a:bodyPr>
          <a:lstStyle/>
          <a:p>
            <a:r>
              <a:rPr lang="en-US" dirty="0">
                <a:latin typeface="Times New Roman" pitchFamily="18" charset="0"/>
                <a:cs typeface="Times New Roman" pitchFamily="18" charset="0"/>
              </a:rPr>
              <a:t>The recommended acceptable PMV range for thermal comfort from ASHRAE 55 is between </a:t>
            </a:r>
            <a:r>
              <a:rPr lang="en-US" b="1" dirty="0">
                <a:latin typeface="Times New Roman" pitchFamily="18" charset="0"/>
                <a:cs typeface="Times New Roman" pitchFamily="18" charset="0"/>
              </a:rPr>
              <a:t>-0.5 and +0.5</a:t>
            </a:r>
            <a:r>
              <a:rPr lang="en-US" dirty="0">
                <a:latin typeface="Times New Roman" pitchFamily="18" charset="0"/>
                <a:cs typeface="Times New Roman" pitchFamily="18" charset="0"/>
              </a:rPr>
              <a:t> for an interior space.</a:t>
            </a:r>
          </a:p>
          <a:p>
            <a:endParaRPr lang="en-US" dirty="0"/>
          </a:p>
        </p:txBody>
      </p:sp>
      <p:pic>
        <p:nvPicPr>
          <p:cNvPr id="7" name="Picture 6" descr="thermal 1.png"/>
          <p:cNvPicPr/>
          <p:nvPr/>
        </p:nvPicPr>
        <p:blipFill>
          <a:blip r:embed="rId8"/>
          <a:stretch>
            <a:fillRect/>
          </a:stretch>
        </p:blipFill>
        <p:spPr>
          <a:xfrm>
            <a:off x="5334000" y="1752600"/>
            <a:ext cx="5073650" cy="48742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thermal 2.png"/>
          <p:cNvPicPr/>
          <p:nvPr/>
        </p:nvPicPr>
        <p:blipFill>
          <a:blip r:embed="rId9"/>
          <a:stretch>
            <a:fillRect/>
          </a:stretch>
        </p:blipFill>
        <p:spPr>
          <a:xfrm>
            <a:off x="1524001" y="4648200"/>
            <a:ext cx="3733799" cy="152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528214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ctr">
              <a:buNone/>
            </a:pPr>
            <a:r>
              <a:rPr lang="en-US" sz="8800" b="1" dirty="0">
                <a:solidFill>
                  <a:schemeClr val="tx2">
                    <a:lumMod val="50000"/>
                  </a:schemeClr>
                </a:solidFill>
                <a:latin typeface="Times New Roman" pitchFamily="18" charset="0"/>
                <a:cs typeface="Times New Roman" pitchFamily="18" charset="0"/>
              </a:rPr>
              <a:t>Mechanical Design </a:t>
            </a:r>
            <a:br>
              <a:rPr lang="en-US" sz="8800" b="1" dirty="0">
                <a:solidFill>
                  <a:schemeClr val="tx2">
                    <a:lumMod val="50000"/>
                  </a:schemeClr>
                </a:solidFill>
                <a:latin typeface="Times New Roman" pitchFamily="18" charset="0"/>
                <a:cs typeface="Times New Roman" pitchFamily="18" charset="0"/>
              </a:rPr>
            </a:br>
            <a:endParaRPr lang="en-US" sz="8800" b="1" dirty="0">
              <a:solidFill>
                <a:schemeClr val="tx2">
                  <a:lumMod val="50000"/>
                </a:schemeClr>
              </a:solidFill>
              <a:latin typeface="Times New Roman" pitchFamily="18" charset="0"/>
              <a:cs typeface="Times New Roman" pitchFamily="18" charset="0"/>
            </a:endParaRPr>
          </a:p>
          <a:p>
            <a:pPr>
              <a:buNone/>
            </a:pPr>
            <a:endParaRPr lang="en-US" dirty="0"/>
          </a:p>
        </p:txBody>
      </p:sp>
    </p:spTree>
    <p:extLst>
      <p:ext uri="{BB962C8B-B14F-4D97-AF65-F5344CB8AC3E}">
        <p14:creationId xmlns:p14="http://schemas.microsoft.com/office/powerpoint/2010/main" val="29765757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09800" y="1828800"/>
            <a:ext cx="7848600" cy="4038600"/>
          </a:xfrm>
        </p:spPr>
        <p:txBody>
          <a:bodyPr>
            <a:normAutofit/>
          </a:bodyPr>
          <a:lstStyle/>
          <a:p>
            <a:pPr>
              <a:buFont typeface="Wingdings" pitchFamily="2" charset="2"/>
              <a:buChar char="Ø"/>
            </a:pPr>
            <a:r>
              <a:rPr lang="en-US" sz="4000" dirty="0">
                <a:latin typeface="Times New Roman" pitchFamily="18" charset="0"/>
                <a:cs typeface="Times New Roman" pitchFamily="18" charset="0"/>
              </a:rPr>
              <a:t>Drainage system.</a:t>
            </a:r>
          </a:p>
          <a:p>
            <a:pPr>
              <a:buFont typeface="Wingdings" pitchFamily="2" charset="2"/>
              <a:buChar char="Ø"/>
            </a:pPr>
            <a:r>
              <a:rPr lang="en-US" sz="4000" dirty="0">
                <a:latin typeface="Times New Roman" pitchFamily="18" charset="0"/>
                <a:cs typeface="Times New Roman" pitchFamily="18" charset="0"/>
              </a:rPr>
              <a:t>Water supply system.</a:t>
            </a:r>
          </a:p>
          <a:p>
            <a:pPr>
              <a:buFont typeface="Wingdings" pitchFamily="2" charset="2"/>
              <a:buChar char="Ø"/>
            </a:pPr>
            <a:r>
              <a:rPr lang="en-US" sz="4000" dirty="0">
                <a:latin typeface="Times New Roman" pitchFamily="18" charset="0"/>
                <a:cs typeface="Times New Roman" pitchFamily="18" charset="0"/>
              </a:rPr>
              <a:t>Elevators.</a:t>
            </a:r>
          </a:p>
          <a:p>
            <a:pPr>
              <a:buFont typeface="Wingdings" pitchFamily="2" charset="2"/>
              <a:buChar char="Ø"/>
            </a:pPr>
            <a:r>
              <a:rPr lang="en-US" sz="4000" dirty="0">
                <a:latin typeface="Times New Roman" pitchFamily="18" charset="0"/>
                <a:cs typeface="Times New Roman" pitchFamily="18" charset="0"/>
              </a:rPr>
              <a:t>Fire fighting system.</a:t>
            </a:r>
          </a:p>
          <a:p>
            <a:pPr>
              <a:buFont typeface="Wingdings" pitchFamily="2" charset="2"/>
              <a:buChar char="Ø"/>
            </a:pPr>
            <a:r>
              <a:rPr lang="en-US" sz="4000" dirty="0">
                <a:latin typeface="Times New Roman" pitchFamily="18" charset="0"/>
                <a:cs typeface="Times New Roman" pitchFamily="18" charset="0"/>
              </a:rPr>
              <a:t>HVAC system.</a:t>
            </a:r>
          </a:p>
        </p:txBody>
      </p:sp>
      <p:sp>
        <p:nvSpPr>
          <p:cNvPr id="4" name="Title 1"/>
          <p:cNvSpPr>
            <a:spLocks noGrp="1"/>
          </p:cNvSpPr>
          <p:nvPr>
            <p:ph type="title"/>
          </p:nvPr>
        </p:nvSpPr>
        <p:spPr>
          <a:xfrm>
            <a:off x="1981200" y="274638"/>
            <a:ext cx="8229600" cy="1143000"/>
          </a:xfrm>
        </p:spPr>
        <p:txBody>
          <a:bodyPr/>
          <a:lstStyle/>
          <a:p>
            <a:pPr algn="l"/>
            <a:r>
              <a:rPr lang="en-US" b="1" dirty="0">
                <a:latin typeface="Times New Roman" pitchFamily="18" charset="0"/>
                <a:cs typeface="Times New Roman" pitchFamily="18" charset="0"/>
              </a:rPr>
              <a:t>                  Mechanical</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6768700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latin typeface="Times New Roman" pitchFamily="18" charset="0"/>
                <a:cs typeface="Times New Roman" pitchFamily="18" charset="0"/>
              </a:rPr>
              <a:t>Plumbing Fixtures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506134" y="2057400"/>
            <a:ext cx="7704667" cy="4191000"/>
          </a:xfrm>
        </p:spPr>
        <p:txBody>
          <a:bodyPr>
            <a:normAutofit/>
          </a:bodyPr>
          <a:lstStyle/>
          <a:p>
            <a:pPr lvl="0">
              <a:buNone/>
            </a:pPr>
            <a:r>
              <a:rPr lang="en-US" sz="3300" b="1" dirty="0">
                <a:latin typeface="Times New Roman" pitchFamily="18" charset="0"/>
                <a:cs typeface="Times New Roman" pitchFamily="18" charset="0"/>
              </a:rPr>
              <a:t>Used plumbing fixtures in the project are:</a:t>
            </a:r>
            <a:r>
              <a:rPr lang="en-US" sz="3800" dirty="0"/>
              <a:t> </a:t>
            </a:r>
          </a:p>
          <a:p>
            <a:pPr>
              <a:buFont typeface="Wingdings" pitchFamily="2" charset="2"/>
              <a:buChar char="Ø"/>
            </a:pPr>
            <a:r>
              <a:rPr lang="en-US" sz="4000" dirty="0">
                <a:latin typeface="Times New Roman" pitchFamily="18" charset="0"/>
                <a:cs typeface="Times New Roman" pitchFamily="18" charset="0"/>
              </a:rPr>
              <a:t>Water closets. </a:t>
            </a:r>
          </a:p>
          <a:p>
            <a:pPr lvl="0">
              <a:buFont typeface="Wingdings" pitchFamily="2" charset="2"/>
              <a:buChar char="Ø"/>
            </a:pPr>
            <a:r>
              <a:rPr lang="en-US" sz="4000" dirty="0">
                <a:latin typeface="Times New Roman" pitchFamily="18" charset="0"/>
                <a:cs typeface="Times New Roman" pitchFamily="18" charset="0"/>
              </a:rPr>
              <a:t>Lavatories (also called bathroom sinks).</a:t>
            </a:r>
          </a:p>
          <a:p>
            <a:pPr marL="68580" indent="0">
              <a:buNone/>
            </a:pPr>
            <a:endParaRPr lang="en-US" dirty="0"/>
          </a:p>
        </p:txBody>
      </p:sp>
    </p:spTree>
    <p:extLst>
      <p:ext uri="{BB962C8B-B14F-4D97-AF65-F5344CB8AC3E}">
        <p14:creationId xmlns:p14="http://schemas.microsoft.com/office/powerpoint/2010/main" val="18000127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640" y="152401"/>
            <a:ext cx="7772400" cy="622853"/>
          </a:xfrm>
        </p:spPr>
        <p:txBody>
          <a:bodyPr>
            <a:normAutofit fontScale="90000"/>
          </a:bodyPr>
          <a:lstStyle/>
          <a:p>
            <a:pPr algn="l">
              <a:buFont typeface="Wingdings" pitchFamily="2" charset="2"/>
              <a:buChar char="Ø"/>
            </a:pPr>
            <a:r>
              <a:rPr lang="en-US" sz="3200" b="1" dirty="0">
                <a:latin typeface="Times New Roman" pitchFamily="18" charset="0"/>
                <a:cs typeface="Times New Roman" pitchFamily="18" charset="0"/>
              </a:rPr>
              <a:t>Drainage </a:t>
            </a:r>
            <a:r>
              <a:rPr lang="en-US" sz="3600" b="1" dirty="0">
                <a:latin typeface="Times New Roman" pitchFamily="18" charset="0"/>
                <a:cs typeface="Times New Roman" pitchFamily="18" charset="0"/>
              </a:rPr>
              <a:t>system </a:t>
            </a:r>
            <a:r>
              <a:rPr lang="en-US" sz="3200" b="1" dirty="0">
                <a:latin typeface="Times New Roman" pitchFamily="18" charset="0"/>
                <a:cs typeface="Times New Roman" pitchFamily="18" charset="0"/>
              </a:rPr>
              <a:t>:</a:t>
            </a:r>
            <a:endParaRPr lang="en-US" sz="3200" b="1" dirty="0"/>
          </a:p>
        </p:txBody>
      </p:sp>
      <p:sp>
        <p:nvSpPr>
          <p:cNvPr id="3" name="Content Placeholder 2"/>
          <p:cNvSpPr>
            <a:spLocks noGrp="1"/>
          </p:cNvSpPr>
          <p:nvPr>
            <p:ph idx="1"/>
          </p:nvPr>
        </p:nvSpPr>
        <p:spPr>
          <a:xfrm>
            <a:off x="1891748" y="775254"/>
            <a:ext cx="8763000" cy="2501347"/>
          </a:xfrm>
        </p:spPr>
        <p:txBody>
          <a:bodyPr>
            <a:normAutofit/>
          </a:bodyPr>
          <a:lstStyle/>
          <a:p>
            <a:pPr>
              <a:buFont typeface="Wingdings" pitchFamily="2" charset="2"/>
              <a:buChar char="Ø"/>
            </a:pPr>
            <a:r>
              <a:rPr lang="en-US" sz="2000" dirty="0">
                <a:latin typeface="Times New Roman" panose="02020603050405020304" pitchFamily="18" charset="0"/>
                <a:cs typeface="Times New Roman" panose="02020603050405020304" pitchFamily="18" charset="0"/>
              </a:rPr>
              <a:t>The main pipes are </a:t>
            </a:r>
            <a:r>
              <a:rPr lang="en-US" sz="2000" b="1" dirty="0">
                <a:latin typeface="Times New Roman" panose="02020603050405020304" pitchFamily="18" charset="0"/>
                <a:cs typeface="Times New Roman" panose="02020603050405020304" pitchFamily="18" charset="0"/>
              </a:rPr>
              <a:t>U.P.V.C with</a:t>
            </a:r>
            <a:r>
              <a:rPr lang="en-US" sz="2000" dirty="0">
                <a:latin typeface="Times New Roman" panose="02020603050405020304" pitchFamily="18" charset="0"/>
                <a:cs typeface="Times New Roman" panose="02020603050405020304" pitchFamily="18" charset="0"/>
              </a:rPr>
              <a:t> 4’’size and P.V.C 2’’ size for internal connection and 6’’ U.P.V.C for outdoor pipes.</a:t>
            </a:r>
          </a:p>
          <a:p>
            <a:pPr lvl="0">
              <a:buFont typeface="Wingdings" pitchFamily="2" charset="2"/>
              <a:buChar char="Ø"/>
            </a:pPr>
            <a:r>
              <a:rPr lang="en-US" sz="2000" dirty="0">
                <a:latin typeface="Times New Roman" panose="02020603050405020304" pitchFamily="18" charset="0"/>
                <a:cs typeface="Times New Roman" panose="02020603050405020304" pitchFamily="18" charset="0"/>
              </a:rPr>
              <a:t>All pipes (2’’,4’’ and 6’’ pipes) have slope equal to 1% to let the waste water flow by gravity. </a:t>
            </a:r>
          </a:p>
          <a:p>
            <a:pPr lvl="0">
              <a:buFont typeface="Wingdings" pitchFamily="2" charset="2"/>
              <a:buChar char="Ø"/>
            </a:pP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The manholes are connected with the vertical</a:t>
            </a:r>
            <a:r>
              <a:rPr lang="en-US" sz="2000" b="1" dirty="0">
                <a:latin typeface="Times New Roman" panose="02020603050405020304" pitchFamily="18" charset="0"/>
                <a:cs typeface="Times New Roman" panose="02020603050405020304" pitchFamily="18" charset="0"/>
              </a:rPr>
              <a:t>, the last manhole is connected   to the main sewer , </a:t>
            </a:r>
            <a:r>
              <a:rPr lang="en-US" sz="2000" dirty="0">
                <a:latin typeface="Times New Roman" panose="02020603050405020304" pitchFamily="18" charset="0"/>
                <a:cs typeface="Times New Roman" panose="02020603050405020304" pitchFamily="18" charset="0"/>
              </a:rPr>
              <a:t>The pipe’s size between the manholes is 6’’ to ensure good flow rate.  </a:t>
            </a:r>
          </a:p>
          <a:p>
            <a:endParaRPr lang="en-US" sz="2000" dirty="0">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nvGraphicFramePr>
        <p:xfrm>
          <a:off x="3276601" y="3276601"/>
          <a:ext cx="5867399" cy="3044569"/>
        </p:xfrm>
        <a:graphic>
          <a:graphicData uri="http://schemas.openxmlformats.org/drawingml/2006/table">
            <a:tbl>
              <a:tblPr/>
              <a:tblGrid>
                <a:gridCol w="1003634">
                  <a:extLst>
                    <a:ext uri="{9D8B030D-6E8A-4147-A177-3AD203B41FA5}">
                      <a16:colId xmlns:a16="http://schemas.microsoft.com/office/drawing/2014/main" val="20000"/>
                    </a:ext>
                  </a:extLst>
                </a:gridCol>
                <a:gridCol w="1003634">
                  <a:extLst>
                    <a:ext uri="{9D8B030D-6E8A-4147-A177-3AD203B41FA5}">
                      <a16:colId xmlns:a16="http://schemas.microsoft.com/office/drawing/2014/main" val="20001"/>
                    </a:ext>
                  </a:extLst>
                </a:gridCol>
                <a:gridCol w="772026">
                  <a:extLst>
                    <a:ext uri="{9D8B030D-6E8A-4147-A177-3AD203B41FA5}">
                      <a16:colId xmlns:a16="http://schemas.microsoft.com/office/drawing/2014/main" val="20002"/>
                    </a:ext>
                  </a:extLst>
                </a:gridCol>
                <a:gridCol w="849229">
                  <a:extLst>
                    <a:ext uri="{9D8B030D-6E8A-4147-A177-3AD203B41FA5}">
                      <a16:colId xmlns:a16="http://schemas.microsoft.com/office/drawing/2014/main" val="20003"/>
                    </a:ext>
                  </a:extLst>
                </a:gridCol>
                <a:gridCol w="849229">
                  <a:extLst>
                    <a:ext uri="{9D8B030D-6E8A-4147-A177-3AD203B41FA5}">
                      <a16:colId xmlns:a16="http://schemas.microsoft.com/office/drawing/2014/main" val="20004"/>
                    </a:ext>
                  </a:extLst>
                </a:gridCol>
                <a:gridCol w="772026">
                  <a:extLst>
                    <a:ext uri="{9D8B030D-6E8A-4147-A177-3AD203B41FA5}">
                      <a16:colId xmlns:a16="http://schemas.microsoft.com/office/drawing/2014/main" val="20005"/>
                    </a:ext>
                  </a:extLst>
                </a:gridCol>
                <a:gridCol w="617621">
                  <a:extLst>
                    <a:ext uri="{9D8B030D-6E8A-4147-A177-3AD203B41FA5}">
                      <a16:colId xmlns:a16="http://schemas.microsoft.com/office/drawing/2014/main" val="20006"/>
                    </a:ext>
                  </a:extLst>
                </a:gridCol>
              </a:tblGrid>
              <a:tr h="280521">
                <a:tc rowSpan="3">
                  <a:txBody>
                    <a:bodyPr/>
                    <a:lstStyle/>
                    <a:p>
                      <a:pPr algn="ctr">
                        <a:lnSpc>
                          <a:spcPct val="115000"/>
                        </a:lnSpc>
                        <a:spcAft>
                          <a:spcPts val="0"/>
                        </a:spcAft>
                      </a:pPr>
                      <a:r>
                        <a:rPr lang="en-US" sz="1200" b="1" dirty="0">
                          <a:solidFill>
                            <a:srgbClr val="000000"/>
                          </a:solidFill>
                          <a:latin typeface="Times New Roman"/>
                          <a:ea typeface="Times New Roman"/>
                          <a:cs typeface="Arial"/>
                        </a:rPr>
                        <a:t>Type</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gridSpan="6">
                  <a:txBody>
                    <a:bodyPr/>
                    <a:lstStyle/>
                    <a:p>
                      <a:pPr algn="ctr">
                        <a:lnSpc>
                          <a:spcPct val="115000"/>
                        </a:lnSpc>
                        <a:spcAft>
                          <a:spcPts val="0"/>
                        </a:spcAft>
                      </a:pPr>
                      <a:r>
                        <a:rPr lang="en-US" sz="1200" b="1">
                          <a:solidFill>
                            <a:srgbClr val="000000"/>
                          </a:solidFill>
                          <a:latin typeface="Times New Roman"/>
                          <a:ea typeface="Times New Roman"/>
                          <a:cs typeface="Arial"/>
                        </a:rPr>
                        <a:t>Type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00"/>
                  </a:ext>
                </a:extLst>
              </a:tr>
              <a:tr h="280521">
                <a:tc vMerge="1">
                  <a:txBody>
                    <a:bodyPr/>
                    <a:lstStyle/>
                    <a:p>
                      <a:pPr rtl="1"/>
                      <a:endParaRPr lang="ar-SA"/>
                    </a:p>
                  </a:txBody>
                  <a:tcPr/>
                </a:tc>
                <a:tc gridSpan="3">
                  <a:txBody>
                    <a:bodyPr/>
                    <a:lstStyle/>
                    <a:p>
                      <a:pPr algn="ctr">
                        <a:lnSpc>
                          <a:spcPct val="115000"/>
                        </a:lnSpc>
                        <a:spcAft>
                          <a:spcPts val="0"/>
                        </a:spcAft>
                      </a:pPr>
                      <a:r>
                        <a:rPr lang="en-US" sz="1200" b="1">
                          <a:solidFill>
                            <a:srgbClr val="000000"/>
                          </a:solidFill>
                          <a:latin typeface="Times New Roman"/>
                          <a:ea typeface="Times New Roman"/>
                          <a:cs typeface="Arial"/>
                        </a:rPr>
                        <a:t>Black Water</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pPr rtl="1"/>
                      <a:endParaRPr lang="ar-SA"/>
                    </a:p>
                  </a:txBody>
                  <a:tcPr/>
                </a:tc>
                <a:tc hMerge="1">
                  <a:txBody>
                    <a:bodyPr/>
                    <a:lstStyle/>
                    <a:p>
                      <a:pPr rtl="1"/>
                      <a:endParaRPr lang="ar-SA"/>
                    </a:p>
                  </a:txBody>
                  <a:tcPr/>
                </a:tc>
                <a:tc gridSpan="3">
                  <a:txBody>
                    <a:bodyPr/>
                    <a:lstStyle/>
                    <a:p>
                      <a:pPr algn="ctr">
                        <a:lnSpc>
                          <a:spcPct val="115000"/>
                        </a:lnSpc>
                        <a:spcAft>
                          <a:spcPts val="0"/>
                        </a:spcAft>
                      </a:pPr>
                      <a:r>
                        <a:rPr lang="en-US" sz="1200" b="1">
                          <a:solidFill>
                            <a:srgbClr val="000000"/>
                          </a:solidFill>
                          <a:latin typeface="Times New Roman"/>
                          <a:ea typeface="Times New Roman"/>
                          <a:cs typeface="Arial"/>
                        </a:rPr>
                        <a:t>Grey Water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01"/>
                  </a:ext>
                </a:extLst>
              </a:tr>
              <a:tr h="800400">
                <a:tc vMerge="1">
                  <a:txBody>
                    <a:bodyPr/>
                    <a:lstStyle/>
                    <a:p>
                      <a:pPr rtl="1"/>
                      <a:endParaRPr lang="ar-SA"/>
                    </a:p>
                  </a:txBody>
                  <a:tcPr/>
                </a:tc>
                <a:tc>
                  <a:txBody>
                    <a:bodyPr/>
                    <a:lstStyle/>
                    <a:p>
                      <a:pPr algn="ctr">
                        <a:lnSpc>
                          <a:spcPct val="115000"/>
                        </a:lnSpc>
                        <a:spcAft>
                          <a:spcPts val="0"/>
                        </a:spcAft>
                      </a:pPr>
                      <a:r>
                        <a:rPr lang="en-US" sz="1200" b="1">
                          <a:solidFill>
                            <a:srgbClr val="000000"/>
                          </a:solidFill>
                          <a:latin typeface="Times New Roman"/>
                          <a:ea typeface="Times New Roman"/>
                          <a:cs typeface="Arial"/>
                        </a:rPr>
                        <a:t>Diameter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Slope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Type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Diameter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Slope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Type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2"/>
                  </a:ext>
                </a:extLst>
              </a:tr>
              <a:tr h="280521">
                <a:tc>
                  <a:txBody>
                    <a:bodyPr/>
                    <a:lstStyle/>
                    <a:p>
                      <a:pPr algn="ctr">
                        <a:lnSpc>
                          <a:spcPct val="115000"/>
                        </a:lnSpc>
                        <a:spcAft>
                          <a:spcPts val="0"/>
                        </a:spcAft>
                      </a:pPr>
                      <a:r>
                        <a:rPr lang="en-US" sz="1200" b="1">
                          <a:solidFill>
                            <a:srgbClr val="000000"/>
                          </a:solidFill>
                          <a:latin typeface="Times New Roman"/>
                          <a:ea typeface="Times New Roman"/>
                          <a:cs typeface="Arial"/>
                        </a:rPr>
                        <a:t>Stack</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0%(90°)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dirty="0">
                          <a:solidFill>
                            <a:srgbClr val="000000"/>
                          </a:solidFill>
                          <a:latin typeface="Times New Roman"/>
                          <a:ea typeface="Times New Roman"/>
                          <a:cs typeface="Arial"/>
                        </a:rPr>
                        <a:t>PVC</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0%(90°)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3"/>
                  </a:ext>
                </a:extLst>
              </a:tr>
              <a:tr h="280521">
                <a:tc>
                  <a:txBody>
                    <a:bodyPr/>
                    <a:lstStyle/>
                    <a:p>
                      <a:pPr algn="ctr">
                        <a:lnSpc>
                          <a:spcPct val="115000"/>
                        </a:lnSpc>
                        <a:spcAft>
                          <a:spcPts val="0"/>
                        </a:spcAft>
                      </a:pPr>
                      <a:r>
                        <a:rPr lang="en-US" sz="1200" b="1">
                          <a:solidFill>
                            <a:srgbClr val="000000"/>
                          </a:solidFill>
                          <a:latin typeface="Times New Roman"/>
                          <a:ea typeface="Times New Roman"/>
                          <a:cs typeface="Arial"/>
                        </a:rPr>
                        <a:t>Sewer</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latin typeface="Times New Roman"/>
                          <a:ea typeface="Times New Roman"/>
                          <a:cs typeface="Arial"/>
                        </a:rPr>
                        <a:t>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4"/>
                  </a:ext>
                </a:extLst>
              </a:tr>
              <a:tr h="280521">
                <a:tc>
                  <a:txBody>
                    <a:bodyPr/>
                    <a:lstStyle/>
                    <a:p>
                      <a:pPr algn="ctr">
                        <a:lnSpc>
                          <a:spcPct val="115000"/>
                        </a:lnSpc>
                        <a:spcAft>
                          <a:spcPts val="0"/>
                        </a:spcAft>
                      </a:pPr>
                      <a:r>
                        <a:rPr lang="en-US" sz="1200" b="1">
                          <a:solidFill>
                            <a:srgbClr val="000000"/>
                          </a:solidFill>
                          <a:latin typeface="Times New Roman"/>
                          <a:ea typeface="Times New Roman"/>
                          <a:cs typeface="Arial"/>
                        </a:rPr>
                        <a:t>Drainage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5"/>
                  </a:ext>
                </a:extLst>
              </a:tr>
              <a:tr h="561043">
                <a:tc>
                  <a:txBody>
                    <a:bodyPr/>
                    <a:lstStyle/>
                    <a:p>
                      <a:pPr algn="ctr">
                        <a:lnSpc>
                          <a:spcPct val="115000"/>
                        </a:lnSpc>
                        <a:spcAft>
                          <a:spcPts val="0"/>
                        </a:spcAft>
                      </a:pPr>
                      <a:r>
                        <a:rPr lang="en-US" sz="1200" b="1">
                          <a:solidFill>
                            <a:srgbClr val="000000"/>
                          </a:solidFill>
                          <a:latin typeface="Times New Roman"/>
                          <a:ea typeface="Times New Roman"/>
                          <a:cs typeface="Arial"/>
                        </a:rPr>
                        <a:t>Manhole Sewer</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6''</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6"/>
                  </a:ext>
                </a:extLst>
              </a:tr>
              <a:tr h="280521">
                <a:tc>
                  <a:txBody>
                    <a:bodyPr/>
                    <a:lstStyle/>
                    <a:p>
                      <a:pPr algn="ctr">
                        <a:lnSpc>
                          <a:spcPct val="115000"/>
                        </a:lnSpc>
                        <a:spcAft>
                          <a:spcPts val="0"/>
                        </a:spcAft>
                      </a:pPr>
                      <a:r>
                        <a:rPr lang="en-US" sz="1200" b="1">
                          <a:solidFill>
                            <a:srgbClr val="000000"/>
                          </a:solidFill>
                          <a:latin typeface="Times New Roman"/>
                          <a:ea typeface="Times New Roman"/>
                          <a:cs typeface="Arial"/>
                        </a:rPr>
                        <a:t>Vent</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0%(90°)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0%(90°)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dirty="0">
                          <a:solidFill>
                            <a:srgbClr val="000000"/>
                          </a:solidFill>
                          <a:latin typeface="Times New Roman"/>
                          <a:ea typeface="Times New Roman"/>
                          <a:cs typeface="Arial"/>
                        </a:rPr>
                        <a:t>PVC</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32893642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p:cNvPicPr>
            <a:picLocks noGrp="1" noChangeAspect="1" noChangeArrowheads="1"/>
          </p:cNvPicPr>
          <p:nvPr>
            <p:ph idx="1"/>
          </p:nvPr>
        </p:nvPicPr>
        <p:blipFill>
          <a:blip r:embed="rId2" cstate="print"/>
          <a:srcRect/>
          <a:stretch>
            <a:fillRect/>
          </a:stretch>
        </p:blipFill>
        <p:spPr bwMode="auto">
          <a:xfrm>
            <a:off x="1981200" y="3048001"/>
            <a:ext cx="8229600" cy="26570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Capture.PNG"/>
          <p:cNvPicPr>
            <a:picLocks noChangeAspect="1"/>
          </p:cNvPicPr>
          <p:nvPr/>
        </p:nvPicPr>
        <p:blipFill>
          <a:blip r:embed="rId3" cstate="print"/>
          <a:stretch>
            <a:fillRect/>
          </a:stretch>
        </p:blipFill>
        <p:spPr>
          <a:xfrm>
            <a:off x="6477000" y="3657600"/>
            <a:ext cx="3343742" cy="28960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wwqq.PNG"/>
          <p:cNvPicPr>
            <a:picLocks noChangeAspect="1"/>
          </p:cNvPicPr>
          <p:nvPr/>
        </p:nvPicPr>
        <p:blipFill>
          <a:blip r:embed="rId4" cstate="print"/>
          <a:stretch>
            <a:fillRect/>
          </a:stretch>
        </p:blipFill>
        <p:spPr>
          <a:xfrm>
            <a:off x="2971800" y="228600"/>
            <a:ext cx="6392168"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936213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465"/>
            <a:ext cx="7772400" cy="914400"/>
          </a:xfrm>
        </p:spPr>
        <p:txBody>
          <a:bodyPr>
            <a:normAutofit/>
          </a:bodyPr>
          <a:lstStyle/>
          <a:p>
            <a:pPr algn="l">
              <a:buFont typeface="Wingdings" pitchFamily="2" charset="2"/>
              <a:buChar char="Ø"/>
            </a:pPr>
            <a:r>
              <a:rPr lang="en-US" sz="3200" b="1" dirty="0">
                <a:latin typeface="Times New Roman" pitchFamily="18" charset="0"/>
                <a:cs typeface="Times New Roman" pitchFamily="18" charset="0"/>
              </a:rPr>
              <a:t>Water supply system :</a:t>
            </a:r>
            <a:endParaRPr lang="en-US" sz="3200" b="1" dirty="0"/>
          </a:p>
        </p:txBody>
      </p:sp>
      <p:sp>
        <p:nvSpPr>
          <p:cNvPr id="5" name="Rectangle 4"/>
          <p:cNvSpPr/>
          <p:nvPr/>
        </p:nvSpPr>
        <p:spPr>
          <a:xfrm>
            <a:off x="2272748" y="889048"/>
            <a:ext cx="8382000" cy="1892826"/>
          </a:xfrm>
          <a:prstGeom prst="rect">
            <a:avLst/>
          </a:prstGeom>
        </p:spPr>
        <p:txBody>
          <a:bodyPr wrap="square">
            <a:spAutoFit/>
          </a:bodyPr>
          <a:lstStyle/>
          <a:p>
            <a:pPr marL="342900" indent="-342900" algn="just">
              <a:lnSpc>
                <a:spcPct val="150000"/>
              </a:lnSpc>
              <a:buFont typeface="Wingdings" pitchFamily="2" charset="2"/>
              <a:buChar char="Ø"/>
            </a:pPr>
            <a:r>
              <a:rPr lang="en-US" dirty="0">
                <a:latin typeface="Times New Roman" panose="02020603050405020304" pitchFamily="18" charset="0"/>
                <a:ea typeface="Calibri" panose="020F0502020204030204" pitchFamily="34" charset="0"/>
                <a:cs typeface="Times New Roman" panose="02020603050405020304" pitchFamily="18" charset="0"/>
              </a:rPr>
              <a:t>The system is designed based on </a:t>
            </a:r>
            <a:r>
              <a:rPr lang="en-US" b="1" dirty="0">
                <a:latin typeface="Times New Roman" panose="02020603050405020304" pitchFamily="18" charset="0"/>
                <a:ea typeface="Calibri" panose="020F0502020204030204" pitchFamily="34" charset="0"/>
                <a:cs typeface="Times New Roman" panose="02020603050405020304" pitchFamily="18" charset="0"/>
              </a:rPr>
              <a:t>flush tank </a:t>
            </a:r>
            <a:r>
              <a:rPr lang="en-US" dirty="0">
                <a:latin typeface="Times New Roman" panose="02020603050405020304" pitchFamily="18" charset="0"/>
                <a:ea typeface="Calibri" panose="020F0502020204030204" pitchFamily="34" charset="0"/>
                <a:cs typeface="Times New Roman" panose="02020603050405020304" pitchFamily="18" charset="0"/>
              </a:rPr>
              <a:t>and </a:t>
            </a:r>
            <a:r>
              <a:rPr lang="en-US" b="1" dirty="0">
                <a:latin typeface="Times New Roman" panose="02020603050405020304" pitchFamily="18" charset="0"/>
                <a:ea typeface="Calibri" panose="020F0502020204030204" pitchFamily="34" charset="0"/>
                <a:cs typeface="Times New Roman" panose="02020603050405020304" pitchFamily="18" charset="0"/>
              </a:rPr>
              <a:t>public</a:t>
            </a:r>
            <a:r>
              <a:rPr lang="en-US" dirty="0">
                <a:latin typeface="Times New Roman" panose="02020603050405020304" pitchFamily="18" charset="0"/>
                <a:ea typeface="Calibri" panose="020F0502020204030204" pitchFamily="34" charset="0"/>
                <a:cs typeface="Times New Roman" panose="02020603050405020304" pitchFamily="18" charset="0"/>
              </a:rPr>
              <a:t> used for all fixture unit.</a:t>
            </a:r>
            <a:endParaRPr lang="en-US" dirty="0">
              <a:latin typeface="Times New Roman" panose="02020603050405020304" pitchFamily="18" charset="0"/>
              <a:cs typeface="Times New Roman" panose="02020603050405020304" pitchFamily="18" charset="0"/>
            </a:endParaRPr>
          </a:p>
          <a:p>
            <a:pPr marL="285750" indent="-285750">
              <a:buFont typeface="Wingdings" pitchFamily="2" charset="2"/>
              <a:buChar char="Ø"/>
            </a:pPr>
            <a:r>
              <a:rPr lang="en-US" dirty="0">
                <a:latin typeface="Times New Roman" panose="02020603050405020304" pitchFamily="18" charset="0"/>
                <a:cs typeface="Times New Roman" panose="02020603050405020304" pitchFamily="18" charset="0"/>
              </a:rPr>
              <a:t> The cold water are supplied to the fixture unit(</a:t>
            </a:r>
            <a:r>
              <a:rPr lang="en-US" b="1" dirty="0"/>
              <a:t>Lavatories)</a:t>
            </a:r>
            <a:r>
              <a:rPr lang="en-US" dirty="0">
                <a:latin typeface="Times New Roman" panose="02020603050405020304" pitchFamily="18" charset="0"/>
                <a:cs typeface="Times New Roman" panose="02020603050405020304" pitchFamily="18" charset="0"/>
              </a:rPr>
              <a:t> from the roof fresh tanks  and the fixture unit (</a:t>
            </a:r>
            <a:r>
              <a:rPr lang="en-US" b="1" dirty="0"/>
              <a:t>WCs</a:t>
            </a:r>
            <a:r>
              <a:rPr lang="en-US" dirty="0">
                <a:latin typeface="Times New Roman" panose="02020603050405020304" pitchFamily="18" charset="0"/>
                <a:cs typeface="Times New Roman" panose="02020603050405020304" pitchFamily="18" charset="0"/>
              </a:rPr>
              <a:t>) from the roof grey water tank.</a:t>
            </a:r>
          </a:p>
          <a:p>
            <a:pPr marL="285750" indent="-285750">
              <a:buFont typeface="Wingdings" pitchFamily="2" charset="2"/>
              <a:buChar char="Ø"/>
            </a:pPr>
            <a:r>
              <a:rPr lang="en-US" dirty="0">
                <a:latin typeface="Times New Roman" panose="02020603050405020304" pitchFamily="18" charset="0"/>
                <a:cs typeface="Times New Roman" panose="02020603050405020304" pitchFamily="18" charset="0"/>
              </a:rPr>
              <a:t> There is a tank with 10m3 for recycle the water from lavatories and reusing it for flush tank (WCs) in each block in the basement floor ; to reduce water consumption.</a:t>
            </a:r>
          </a:p>
          <a:p>
            <a:pPr marL="285750" indent="-285750">
              <a:buFont typeface="Wingdings" pitchFamily="2" charset="2"/>
              <a:buChar char="Ø"/>
            </a:pPr>
            <a:r>
              <a:rPr lang="en-US" dirty="0">
                <a:latin typeface="Times New Roman" panose="02020603050405020304" pitchFamily="18" charset="0"/>
                <a:cs typeface="Times New Roman" panose="02020603050405020304" pitchFamily="18" charset="0"/>
              </a:rPr>
              <a:t> The hot water supplied from the electrical water heater </a:t>
            </a:r>
            <a:r>
              <a:rPr lang="en-US" dirty="0">
                <a:solidFill>
                  <a:srgbClr val="FF0000"/>
                </a:solidFill>
                <a:latin typeface="Times New Roman" panose="02020603050405020304" pitchFamily="18" charset="0"/>
                <a:cs typeface="Times New Roman" panose="02020603050405020304" pitchFamily="18" charset="0"/>
              </a:rPr>
              <a:t>that</a:t>
            </a:r>
            <a:r>
              <a:rPr lang="en-US" dirty="0">
                <a:latin typeface="Times New Roman" panose="02020603050405020304" pitchFamily="18" charset="0"/>
                <a:cs typeface="Times New Roman" panose="02020603050405020304" pitchFamily="18" charset="0"/>
              </a:rPr>
              <a:t> fixed in each bath room .</a:t>
            </a:r>
          </a:p>
        </p:txBody>
      </p:sp>
      <p:pic>
        <p:nvPicPr>
          <p:cNvPr id="10" name="Picture 9" descr="zone1.PNG"/>
          <p:cNvPicPr/>
          <p:nvPr/>
        </p:nvPicPr>
        <p:blipFill>
          <a:blip r:embed="rId2" cstate="print"/>
          <a:stretch>
            <a:fillRect/>
          </a:stretch>
        </p:blipFill>
        <p:spPr>
          <a:xfrm>
            <a:off x="6248400" y="3124200"/>
            <a:ext cx="39624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12.PNG"/>
          <p:cNvPicPr>
            <a:picLocks noChangeAspect="1"/>
          </p:cNvPicPr>
          <p:nvPr/>
        </p:nvPicPr>
        <p:blipFill>
          <a:blip r:embed="rId3" cstate="print"/>
          <a:stretch>
            <a:fillRect/>
          </a:stretch>
        </p:blipFill>
        <p:spPr>
          <a:xfrm rot="5400000">
            <a:off x="3376755" y="2643047"/>
            <a:ext cx="1991003" cy="40201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1199192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64636" y="381000"/>
            <a:ext cx="8703365" cy="1569660"/>
          </a:xfrm>
          <a:prstGeom prst="rect">
            <a:avLst/>
          </a:prstGeom>
        </p:spPr>
        <p:txBody>
          <a:bodyPr wrap="square">
            <a:spAutoFit/>
          </a:bodyPr>
          <a:lstStyle/>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Total fixture units :  249 fixture unit in each block.</a:t>
            </a:r>
          </a:p>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Total cold water consumption per month is 66 m3 and the same for hot water.</a:t>
            </a:r>
          </a:p>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Total grey water consumption per month is 154 m3.</a:t>
            </a:r>
          </a:p>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The cold water tanks supplied from a basement tank with capacity 80 m3, 30m3 for fresh water and the rest saving for fire fighting system .</a:t>
            </a:r>
          </a:p>
          <a:p>
            <a:r>
              <a:rPr lang="en-US" sz="1600" b="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p>
        </p:txBody>
      </p:sp>
      <p:pic>
        <p:nvPicPr>
          <p:cNvPr id="4" name="Picture 3" descr="eeeee1.PNG"/>
          <p:cNvPicPr>
            <a:picLocks noChangeAspect="1"/>
          </p:cNvPicPr>
          <p:nvPr/>
        </p:nvPicPr>
        <p:blipFill>
          <a:blip r:embed="rId2" cstate="print"/>
          <a:stretch>
            <a:fillRect/>
          </a:stretch>
        </p:blipFill>
        <p:spPr>
          <a:xfrm>
            <a:off x="2209800" y="2133600"/>
            <a:ext cx="4844636" cy="42330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eeeee.PNG"/>
          <p:cNvPicPr>
            <a:picLocks noChangeAspect="1"/>
          </p:cNvPicPr>
          <p:nvPr/>
        </p:nvPicPr>
        <p:blipFill>
          <a:blip r:embed="rId3" cstate="print"/>
          <a:stretch>
            <a:fillRect/>
          </a:stretch>
        </p:blipFill>
        <p:spPr>
          <a:xfrm>
            <a:off x="5715000" y="4114800"/>
            <a:ext cx="4572000"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t.PNG"/>
          <p:cNvPicPr>
            <a:picLocks noChangeAspect="1"/>
          </p:cNvPicPr>
          <p:nvPr/>
        </p:nvPicPr>
        <p:blipFill>
          <a:blip r:embed="rId4" cstate="print"/>
          <a:stretch>
            <a:fillRect/>
          </a:stretch>
        </p:blipFill>
        <p:spPr>
          <a:xfrm>
            <a:off x="7315200" y="1981200"/>
            <a:ext cx="3124200" cy="30244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1" name="Straight Arrow Connector 10"/>
          <p:cNvCxnSpPr/>
          <p:nvPr/>
        </p:nvCxnSpPr>
        <p:spPr>
          <a:xfrm>
            <a:off x="2743200" y="5943600"/>
            <a:ext cx="3124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27139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990600"/>
            <a:ext cx="8229600" cy="762000"/>
          </a:xfrm>
        </p:spPr>
        <p:txBody>
          <a:bodyPr>
            <a:normAutofit fontScale="90000"/>
          </a:bodyPr>
          <a:lstStyle/>
          <a:p>
            <a:pPr algn="l">
              <a:buFont typeface="Wingdings" pitchFamily="2" charset="2"/>
              <a:buChar char="Ø"/>
            </a:pPr>
            <a:r>
              <a:rPr lang="en-US" sz="3600" b="1" dirty="0">
                <a:latin typeface="Times New Roman" pitchFamily="18" charset="0"/>
                <a:cs typeface="Times New Roman" pitchFamily="18" charset="0"/>
              </a:rPr>
              <a:t>Elevators</a:t>
            </a:r>
            <a:r>
              <a:rPr lang="en-US" dirty="0">
                <a:latin typeface="Times New Roman" pitchFamily="18" charset="0"/>
                <a:cs typeface="Times New Roman" pitchFamily="18" charset="0"/>
              </a:rPr>
              <a:t>:</a:t>
            </a:r>
            <a:br>
              <a:rPr lang="en-US" dirty="0">
                <a:latin typeface="Times New Roman" pitchFamily="18" charset="0"/>
                <a:cs typeface="Times New Roman" pitchFamily="18" charset="0"/>
              </a:rPr>
            </a:br>
            <a:br>
              <a:rPr lang="en-US" sz="1800" dirty="0">
                <a:latin typeface="Times New Roman" panose="02020603050405020304" pitchFamily="18" charset="0"/>
                <a:ea typeface="+mn-ea"/>
                <a:cs typeface="Times New Roman" panose="02020603050405020304" pitchFamily="18" charset="0"/>
              </a:rPr>
            </a:br>
            <a:br>
              <a:rPr lang="en-US" dirty="0">
                <a:latin typeface="Times New Roman" pitchFamily="18" charset="0"/>
                <a:cs typeface="Times New Roman" pitchFamily="18" charset="0"/>
              </a:rPr>
            </a:br>
            <a:endParaRPr lang="ar-SA"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2362200"/>
            <a:ext cx="8610600" cy="3810000"/>
          </a:xfrm>
          <a:prstGeom prst="rect">
            <a:avLst/>
          </a:prstGeom>
          <a:noFill/>
          <a:ln>
            <a:noFill/>
          </a:ln>
        </p:spPr>
      </p:pic>
      <p:sp>
        <p:nvSpPr>
          <p:cNvPr id="5" name="TextBox 4"/>
          <p:cNvSpPr txBox="1"/>
          <p:nvPr/>
        </p:nvSpPr>
        <p:spPr>
          <a:xfrm>
            <a:off x="1905000" y="1371600"/>
            <a:ext cx="8458200" cy="923330"/>
          </a:xfrm>
          <a:prstGeom prst="rect">
            <a:avLst/>
          </a:prstGeom>
          <a:noFill/>
        </p:spPr>
        <p:txBody>
          <a:bodyPr wrap="square" rtlCol="1">
            <a:spAutoFit/>
          </a:bodyPr>
          <a:lstStyle/>
          <a:p>
            <a:r>
              <a:rPr lang="en-US" dirty="0">
                <a:latin typeface="Times New Roman" panose="02020603050405020304" pitchFamily="18" charset="0"/>
                <a:cs typeface="Times New Roman" panose="02020603050405020304" pitchFamily="18" charset="0"/>
              </a:rPr>
              <a:t>the best option is 3 elevators with 2500Ib / 350fpm , but we will use 4 elevators to achieve the uniformity in the faculty because we have two zone, in each zone two elevators .</a:t>
            </a:r>
            <a:br>
              <a:rPr lang="en-US" dirty="0">
                <a:latin typeface="Times New Roman" panose="02020603050405020304" pitchFamily="18" charset="0"/>
                <a:cs typeface="Times New Roman" panose="02020603050405020304" pitchFamily="18" charset="0"/>
              </a:rPr>
            </a:br>
            <a:endParaRPr lang="ar-SA" dirty="0"/>
          </a:p>
        </p:txBody>
      </p:sp>
    </p:spTree>
    <p:extLst>
      <p:ext uri="{BB962C8B-B14F-4D97-AF65-F5344CB8AC3E}">
        <p14:creationId xmlns:p14="http://schemas.microsoft.com/office/powerpoint/2010/main" val="30205238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buFont typeface="Wingdings" pitchFamily="2" charset="2"/>
              <a:buChar char="Ø"/>
            </a:pPr>
            <a:r>
              <a:rPr lang="en-US" b="1" dirty="0">
                <a:latin typeface="Times New Roman" pitchFamily="18" charset="0"/>
                <a:cs typeface="Times New Roman" pitchFamily="18" charset="0"/>
              </a:rPr>
              <a:t>Fire fighting system:</a:t>
            </a:r>
            <a:endParaRPr lang="ar-SA" dirty="0"/>
          </a:p>
        </p:txBody>
      </p:sp>
      <p:pic>
        <p:nvPicPr>
          <p:cNvPr id="5" name="Picture 4" descr="fiii.PNG"/>
          <p:cNvPicPr>
            <a:picLocks noChangeAspect="1"/>
          </p:cNvPicPr>
          <p:nvPr/>
        </p:nvPicPr>
        <p:blipFill>
          <a:blip r:embed="rId3" cstate="print"/>
          <a:stretch>
            <a:fillRect/>
          </a:stretch>
        </p:blipFill>
        <p:spPr>
          <a:xfrm>
            <a:off x="3581400" y="1828800"/>
            <a:ext cx="5334000" cy="45749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90016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2AF1C-D3D8-4140-85E9-7E690D630B68}"/>
              </a:ext>
            </a:extLst>
          </p:cNvPr>
          <p:cNvSpPr>
            <a:spLocks noGrp="1"/>
          </p:cNvSpPr>
          <p:nvPr>
            <p:ph type="title"/>
          </p:nvPr>
        </p:nvSpPr>
        <p:spPr/>
        <p:txBody>
          <a:bodyPr>
            <a:normAutofit fontScale="90000"/>
          </a:bodyPr>
          <a:lstStyle/>
          <a:p>
            <a:r>
              <a:rPr lang="en-US"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br>
              <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br>
            <a:endParaRPr lang="en-US" dirty="0"/>
          </a:p>
        </p:txBody>
      </p:sp>
      <p:pic>
        <p:nvPicPr>
          <p:cNvPr id="5" name="Content Placeholder 4">
            <a:extLst>
              <a:ext uri="{FF2B5EF4-FFF2-40B4-BE49-F238E27FC236}">
                <a16:creationId xmlns:a16="http://schemas.microsoft.com/office/drawing/2014/main" id="{77998969-07A0-40DF-B0C7-6749582B8606}"/>
              </a:ext>
            </a:extLst>
          </p:cNvPr>
          <p:cNvPicPr>
            <a:picLocks noGrp="1" noChangeAspect="1"/>
          </p:cNvPicPr>
          <p:nvPr>
            <p:ph idx="1"/>
          </p:nvPr>
        </p:nvPicPr>
        <p:blipFill>
          <a:blip r:embed="rId2"/>
          <a:stretch>
            <a:fillRect/>
          </a:stretch>
        </p:blipFill>
        <p:spPr>
          <a:xfrm>
            <a:off x="4017387" y="1616365"/>
            <a:ext cx="8174613" cy="5241636"/>
          </a:xfrm>
        </p:spPr>
      </p:pic>
      <p:sp>
        <p:nvSpPr>
          <p:cNvPr id="6" name="Rectangle 5">
            <a:extLst>
              <a:ext uri="{FF2B5EF4-FFF2-40B4-BE49-F238E27FC236}">
                <a16:creationId xmlns:a16="http://schemas.microsoft.com/office/drawing/2014/main" id="{1AF37196-4B6E-47B2-8F4F-1B42FB1D2E88}"/>
              </a:ext>
            </a:extLst>
          </p:cNvPr>
          <p:cNvSpPr/>
          <p:nvPr/>
        </p:nvSpPr>
        <p:spPr>
          <a:xfrm>
            <a:off x="-2355273" y="1616365"/>
            <a:ext cx="6096000" cy="1077218"/>
          </a:xfrm>
          <a:prstGeom prst="rect">
            <a:avLst/>
          </a:prstGeom>
        </p:spPr>
        <p:txBody>
          <a:bodyPr>
            <a:spAutoFit/>
          </a:bodyPr>
          <a:lstStyle/>
          <a:p>
            <a:pPr algn="ctr"/>
            <a:r>
              <a:rPr lang="en-US" sz="3200" b="1" dirty="0">
                <a:latin typeface="Cambria" panose="02040503050406030204" pitchFamily="18" charset="0"/>
              </a:rPr>
              <a:t>Our </a:t>
            </a:r>
          </a:p>
          <a:p>
            <a:pPr algn="ctr"/>
            <a:r>
              <a:rPr lang="en-US" sz="3200" b="1" dirty="0">
                <a:latin typeface="Cambria" panose="02040503050406030204" pitchFamily="18" charset="0"/>
              </a:rPr>
              <a:t>Design</a:t>
            </a:r>
          </a:p>
        </p:txBody>
      </p:sp>
      <p:pic>
        <p:nvPicPr>
          <p:cNvPr id="8" name="Picture 7">
            <a:extLst>
              <a:ext uri="{FF2B5EF4-FFF2-40B4-BE49-F238E27FC236}">
                <a16:creationId xmlns:a16="http://schemas.microsoft.com/office/drawing/2014/main" id="{5BC732BC-D8EB-477C-A15E-4AF7A32DCC15}"/>
              </a:ext>
            </a:extLst>
          </p:cNvPr>
          <p:cNvPicPr>
            <a:picLocks noChangeAspect="1"/>
          </p:cNvPicPr>
          <p:nvPr/>
        </p:nvPicPr>
        <p:blipFill>
          <a:blip r:embed="rId3"/>
          <a:stretch>
            <a:fillRect/>
          </a:stretch>
        </p:blipFill>
        <p:spPr>
          <a:xfrm>
            <a:off x="1039429" y="3429000"/>
            <a:ext cx="2525807" cy="3284547"/>
          </a:xfrm>
          <a:prstGeom prst="rect">
            <a:avLst/>
          </a:prstGeom>
        </p:spPr>
      </p:pic>
      <p:sp>
        <p:nvSpPr>
          <p:cNvPr id="9" name="Arrow: Left 8">
            <a:extLst>
              <a:ext uri="{FF2B5EF4-FFF2-40B4-BE49-F238E27FC236}">
                <a16:creationId xmlns:a16="http://schemas.microsoft.com/office/drawing/2014/main" id="{BC642497-3B66-4604-A569-B7458DD68CFB}"/>
              </a:ext>
            </a:extLst>
          </p:cNvPr>
          <p:cNvSpPr/>
          <p:nvPr/>
        </p:nvSpPr>
        <p:spPr>
          <a:xfrm>
            <a:off x="3565236" y="5241635"/>
            <a:ext cx="3879273" cy="18011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401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895600" y="457200"/>
            <a:ext cx="8229600" cy="762000"/>
          </a:xfrm>
        </p:spPr>
        <p:txBody>
          <a:bodyPr>
            <a:noAutofit/>
          </a:bodyPr>
          <a:lstStyle/>
          <a:p>
            <a:pPr algn="l"/>
            <a:r>
              <a:rPr lang="en-US" sz="3200" b="1" dirty="0">
                <a:latin typeface="Times New Roman" pitchFamily="18" charset="0"/>
                <a:cs typeface="Times New Roman" pitchFamily="18" charset="0"/>
              </a:rPr>
              <a:t>Emergency Exits in The Building </a:t>
            </a:r>
            <a:endParaRPr lang="ar-SA" sz="3200" b="1" dirty="0" err="1">
              <a:latin typeface="Times New Roman" pitchFamily="18" charset="0"/>
              <a:cs typeface="Times New Roman" pitchFamily="18" charset="0"/>
            </a:endParaRPr>
          </a:p>
        </p:txBody>
      </p:sp>
      <p:pic>
        <p:nvPicPr>
          <p:cNvPr id="10" name="Picture 9" descr="ground floor 1.PNG"/>
          <p:cNvPicPr/>
          <p:nvPr/>
        </p:nvPicPr>
        <p:blipFill>
          <a:blip r:embed="rId3" cstate="print"/>
          <a:stretch>
            <a:fillRect/>
          </a:stretch>
        </p:blipFill>
        <p:spPr>
          <a:xfrm>
            <a:off x="3429000" y="1905000"/>
            <a:ext cx="5410200" cy="41148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824265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371601"/>
            <a:ext cx="8229600" cy="4754563"/>
          </a:xfrm>
        </p:spPr>
        <p:txBody>
          <a:bodyPr>
            <a:normAutofit/>
          </a:bodyPr>
          <a:lstStyle/>
          <a:p>
            <a:pPr algn="just"/>
            <a:r>
              <a:rPr lang="en-US" dirty="0"/>
              <a:t>Based on the "Design Builder“ results of the total cooling capacity and the total heating capacity we designed based on the largest value which is cooling load capacity.</a:t>
            </a:r>
          </a:p>
          <a:p>
            <a:pPr algn="just">
              <a:buNone/>
            </a:pPr>
            <a:endParaRPr lang="en-US" dirty="0"/>
          </a:p>
          <a:p>
            <a:pPr algn="just"/>
            <a:r>
              <a:rPr lang="en-US" dirty="0"/>
              <a:t>Then we used three outdoor unit with capacity 140 </a:t>
            </a:r>
            <a:r>
              <a:rPr lang="en-US" dirty="0" err="1"/>
              <a:t>kw</a:t>
            </a:r>
            <a:r>
              <a:rPr lang="en-US" dirty="0"/>
              <a:t> for each one outdoor unit to achieve the needed cooling capacity .</a:t>
            </a:r>
            <a:endParaRPr lang="ar-SA" dirty="0"/>
          </a:p>
        </p:txBody>
      </p:sp>
      <p:sp>
        <p:nvSpPr>
          <p:cNvPr id="6" name="Title 1"/>
          <p:cNvSpPr>
            <a:spLocks noGrp="1"/>
          </p:cNvSpPr>
          <p:nvPr>
            <p:ph type="title"/>
          </p:nvPr>
        </p:nvSpPr>
        <p:spPr>
          <a:xfrm>
            <a:off x="1981200" y="274638"/>
            <a:ext cx="8229600" cy="1143000"/>
          </a:xfrm>
        </p:spPr>
        <p:txBody>
          <a:bodyPr/>
          <a:lstStyle/>
          <a:p>
            <a:pPr algn="l"/>
            <a:r>
              <a:rPr lang="en-US" b="1" dirty="0">
                <a:latin typeface="Times New Roman" pitchFamily="18" charset="0"/>
                <a:cs typeface="Times New Roman" pitchFamily="18" charset="0"/>
              </a:rPr>
              <a:t>HVAC system:</a:t>
            </a:r>
            <a:endParaRPr lang="ar-SA" dirty="0"/>
          </a:p>
        </p:txBody>
      </p:sp>
    </p:spTree>
    <p:extLst>
      <p:ext uri="{BB962C8B-B14F-4D97-AF65-F5344CB8AC3E}">
        <p14:creationId xmlns:p14="http://schemas.microsoft.com/office/powerpoint/2010/main" val="98298257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buFont typeface="Wingdings" pitchFamily="2" charset="2"/>
              <a:buChar char="Ø"/>
            </a:pPr>
            <a:r>
              <a:rPr lang="en-US" b="1" dirty="0">
                <a:latin typeface="Times New Roman" pitchFamily="18" charset="0"/>
                <a:cs typeface="Times New Roman" pitchFamily="18" charset="0"/>
              </a:rPr>
              <a:t>HVAC system:</a:t>
            </a:r>
            <a:endParaRPr lang="ar-SA" dirty="0"/>
          </a:p>
        </p:txBody>
      </p:sp>
      <p:pic>
        <p:nvPicPr>
          <p:cNvPr id="5" name="Content Placeholder 4" descr="3636.PNG"/>
          <p:cNvPicPr>
            <a:picLocks noGrp="1" noChangeAspect="1"/>
          </p:cNvPicPr>
          <p:nvPr>
            <p:ph idx="1"/>
          </p:nvPr>
        </p:nvPicPr>
        <p:blipFill>
          <a:blip r:embed="rId3" cstate="print"/>
          <a:stretch>
            <a:fillRect/>
          </a:stretch>
        </p:blipFill>
        <p:spPr>
          <a:xfrm>
            <a:off x="3352800" y="1594254"/>
            <a:ext cx="5562600" cy="47511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765286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ctr">
              <a:buNone/>
            </a:pPr>
            <a:r>
              <a:rPr lang="en-US" sz="8800" b="1" i="1" dirty="0">
                <a:latin typeface="Times New Roman" pitchFamily="18" charset="0"/>
                <a:cs typeface="Times New Roman" pitchFamily="18" charset="0"/>
              </a:rPr>
              <a:t>Electrical Design </a:t>
            </a:r>
            <a:br>
              <a:rPr lang="en-US" sz="8800" b="1" i="1" dirty="0">
                <a:latin typeface="Times New Roman" pitchFamily="18" charset="0"/>
                <a:cs typeface="Times New Roman" pitchFamily="18" charset="0"/>
              </a:rPr>
            </a:br>
            <a:endParaRPr lang="en-US" sz="8800" b="1" i="1"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331283297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905000" y="914401"/>
            <a:ext cx="8915400" cy="584775"/>
          </a:xfrm>
          <a:prstGeom prst="rect">
            <a:avLst/>
          </a:prstGeom>
          <a:noFill/>
        </p:spPr>
        <p:txBody>
          <a:bodyPr wrap="square" rtlCol="0">
            <a:spAutoFit/>
          </a:bodyPr>
          <a:lstStyle/>
          <a:p>
            <a:pPr lvl="0">
              <a:buFont typeface="Arial" pitchFamily="34" charset="0"/>
              <a:buChar char="•"/>
            </a:pPr>
            <a:r>
              <a:rPr lang="en-US" sz="3200" dirty="0">
                <a:latin typeface="Times New Roman" pitchFamily="18" charset="0"/>
                <a:cs typeface="Times New Roman" pitchFamily="18" charset="0"/>
              </a:rPr>
              <a:t>Studio for lithography and offset.</a:t>
            </a:r>
          </a:p>
        </p:txBody>
      </p:sp>
      <p:pic>
        <p:nvPicPr>
          <p:cNvPr id="14" name="Picture 13" descr="C:\Users\iCloud\Pictures\2018-04-28 at 00-00-07.png"/>
          <p:cNvPicPr/>
          <p:nvPr/>
        </p:nvPicPr>
        <p:blipFill>
          <a:blip r:embed="rId3" cstate="print"/>
          <a:srcRect l="11820" t="14634" r="8246" b="26085"/>
          <a:stretch>
            <a:fillRect/>
          </a:stretch>
        </p:blipFill>
        <p:spPr bwMode="auto">
          <a:xfrm>
            <a:off x="6400801" y="1752600"/>
            <a:ext cx="3828875"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descr="C:\Users\iCloud\Pictures\2018-04-28 at 00-14-02.png"/>
          <p:cNvPicPr/>
          <p:nvPr/>
        </p:nvPicPr>
        <p:blipFill>
          <a:blip r:embed="rId4" cstate="print"/>
          <a:srcRect/>
          <a:stretch>
            <a:fillRect/>
          </a:stretch>
        </p:blipFill>
        <p:spPr bwMode="auto">
          <a:xfrm>
            <a:off x="2971800" y="4953001"/>
            <a:ext cx="5715000" cy="16624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descr="offset.jpg"/>
          <p:cNvPicPr/>
          <p:nvPr/>
        </p:nvPicPr>
        <p:blipFill>
          <a:blip r:embed="rId5" cstate="print"/>
          <a:stretch>
            <a:fillRect/>
          </a:stretch>
        </p:blipFill>
        <p:spPr>
          <a:xfrm>
            <a:off x="1905000" y="1752600"/>
            <a:ext cx="41148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Content Placeholder 2"/>
          <p:cNvSpPr txBox="1">
            <a:spLocks/>
          </p:cNvSpPr>
          <p:nvPr/>
        </p:nvSpPr>
        <p:spPr>
          <a:xfrm>
            <a:off x="2057401" y="304800"/>
            <a:ext cx="6591985" cy="609600"/>
          </a:xfrm>
          <a:prstGeom prst="rect">
            <a:avLst/>
          </a:prstGeom>
        </p:spPr>
        <p:txBody>
          <a:bodyPr vert="horz" lIns="91440" tIns="45720" rIns="91440" bIns="45720" rtlCol="0">
            <a:normAutofit fontScale="55000" lnSpcReduction="20000"/>
          </a:bodyPr>
          <a:lstStyle/>
          <a:p>
            <a:pPr marL="342900" indent="-342900">
              <a:spcBef>
                <a:spcPts val="1000"/>
              </a:spcBef>
              <a:buClr>
                <a:schemeClr val="accent1"/>
              </a:buClr>
              <a:buFont typeface="Wingdings" pitchFamily="2" charset="2"/>
              <a:buChar char="Ø"/>
            </a:pPr>
            <a:r>
              <a:rPr lang="en-US" sz="5300" b="1" dirty="0">
                <a:latin typeface="Times New Roman" pitchFamily="18" charset="0"/>
                <a:ea typeface="+mj-ea"/>
                <a:cs typeface="Times New Roman" pitchFamily="18" charset="0"/>
              </a:rPr>
              <a:t>Artificial</a:t>
            </a:r>
            <a:r>
              <a:rPr lang="en-US" b="1" dirty="0"/>
              <a:t> </a:t>
            </a:r>
            <a:r>
              <a:rPr lang="en-US" sz="5200" b="1" dirty="0">
                <a:latin typeface="Times New Roman" pitchFamily="18" charset="0"/>
                <a:ea typeface="+mj-ea"/>
                <a:cs typeface="Times New Roman" pitchFamily="18" charset="0"/>
              </a:rPr>
              <a:t>lighting</a:t>
            </a:r>
            <a:r>
              <a:rPr lang="en-US" b="1" dirty="0"/>
              <a:t> </a:t>
            </a:r>
            <a:br>
              <a:rPr lang="en-US" dirty="0">
                <a:solidFill>
                  <a:schemeClr val="tx1">
                    <a:lumMod val="75000"/>
                    <a:lumOff val="25000"/>
                  </a:schemeClr>
                </a:solidFill>
              </a:rPr>
            </a:br>
            <a:endParaRPr lang="ar-SA" dirty="0">
              <a:solidFill>
                <a:schemeClr val="tx1">
                  <a:lumMod val="75000"/>
                  <a:lumOff val="25000"/>
                </a:schemeClr>
              </a:solidFill>
            </a:endParaRPr>
          </a:p>
        </p:txBody>
      </p:sp>
    </p:spTree>
    <p:extLst>
      <p:ext uri="{BB962C8B-B14F-4D97-AF65-F5344CB8AC3E}">
        <p14:creationId xmlns:p14="http://schemas.microsoft.com/office/powerpoint/2010/main" val="159508505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905000" y="609601"/>
            <a:ext cx="3276600" cy="584775"/>
          </a:xfrm>
          <a:prstGeom prst="rect">
            <a:avLst/>
          </a:prstGeom>
          <a:noFill/>
        </p:spPr>
        <p:txBody>
          <a:bodyPr wrap="square" rtlCol="0">
            <a:spAutoFit/>
          </a:bodyPr>
          <a:lstStyle/>
          <a:p>
            <a:pPr>
              <a:buFont typeface="Arial" pitchFamily="34" charset="0"/>
              <a:buChar char="•"/>
            </a:pPr>
            <a:r>
              <a:rPr lang="en-US" sz="3200" dirty="0">
                <a:latin typeface="Times New Roman" pitchFamily="18" charset="0"/>
                <a:cs typeface="Times New Roman" pitchFamily="18" charset="0"/>
              </a:rPr>
              <a:t> Classroom:</a:t>
            </a:r>
            <a:endParaRPr lang="en-US" sz="3200" dirty="0"/>
          </a:p>
        </p:txBody>
      </p:sp>
      <p:pic>
        <p:nvPicPr>
          <p:cNvPr id="9" name="Picture 8" descr="Room 1.jpg"/>
          <p:cNvPicPr/>
          <p:nvPr/>
        </p:nvPicPr>
        <p:blipFill>
          <a:blip r:embed="rId3" cstate="print"/>
          <a:stretch>
            <a:fillRect/>
          </a:stretch>
        </p:blipFill>
        <p:spPr>
          <a:xfrm>
            <a:off x="1828800" y="1447801"/>
            <a:ext cx="4267200" cy="29718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C:\Users\iCloud\Pictures\2018-04-27 at 18-45-27.png"/>
          <p:cNvPicPr/>
          <p:nvPr/>
        </p:nvPicPr>
        <p:blipFill>
          <a:blip r:embed="rId4" cstate="print"/>
          <a:srcRect l="31855" t="15883" r="27237" b="30336"/>
          <a:stretch>
            <a:fillRect/>
          </a:stretch>
        </p:blipFill>
        <p:spPr bwMode="auto">
          <a:xfrm>
            <a:off x="6553200" y="1447800"/>
            <a:ext cx="3733800"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12" descr="C:\Users\iCloud\Pictures\2018-04-27 at 19-15-58.png"/>
          <p:cNvPicPr/>
          <p:nvPr/>
        </p:nvPicPr>
        <p:blipFill>
          <a:blip r:embed="rId5" cstate="print"/>
          <a:srcRect/>
          <a:stretch>
            <a:fillRect/>
          </a:stretch>
        </p:blipFill>
        <p:spPr bwMode="auto">
          <a:xfrm>
            <a:off x="1905000" y="5181600"/>
            <a:ext cx="4419600" cy="106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descr="C:\Users\iCloud\Pictures\2018-04-27 at 19-53-56.png"/>
          <p:cNvPicPr/>
          <p:nvPr/>
        </p:nvPicPr>
        <p:blipFill>
          <a:blip r:embed="rId6" cstate="print"/>
          <a:srcRect/>
          <a:stretch>
            <a:fillRect/>
          </a:stretch>
        </p:blipFill>
        <p:spPr bwMode="auto">
          <a:xfrm>
            <a:off x="6553200" y="5181600"/>
            <a:ext cx="3810000" cy="106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1364622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latin typeface="Times New Roman" pitchFamily="18" charset="0"/>
                <a:cs typeface="Times New Roman" pitchFamily="18" charset="0"/>
              </a:rPr>
              <a:t>Lighting distribution in GF</a:t>
            </a:r>
            <a:endParaRPr lang="en-US" sz="4000" dirty="0"/>
          </a:p>
        </p:txBody>
      </p:sp>
      <p:pic>
        <p:nvPicPr>
          <p:cNvPr id="1027" name="Picture 3"/>
          <p:cNvPicPr>
            <a:picLocks noGrp="1" noChangeAspect="1" noChangeArrowheads="1"/>
          </p:cNvPicPr>
          <p:nvPr>
            <p:ph idx="1"/>
          </p:nvPr>
        </p:nvPicPr>
        <p:blipFill>
          <a:blip r:embed="rId2" cstate="print"/>
          <a:srcRect/>
          <a:stretch>
            <a:fillRect/>
          </a:stretch>
        </p:blipFill>
        <p:spPr bwMode="auto">
          <a:xfrm>
            <a:off x="3352800" y="1494533"/>
            <a:ext cx="5410200" cy="47127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9938765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Main boards</a:t>
            </a:r>
            <a:endParaRPr lang="en-US" dirty="0"/>
          </a:p>
        </p:txBody>
      </p:sp>
      <p:pic>
        <p:nvPicPr>
          <p:cNvPr id="5" name="Content Placeholder 4" descr="md1.PNG"/>
          <p:cNvPicPr>
            <a:picLocks noGrp="1" noChangeAspect="1"/>
          </p:cNvPicPr>
          <p:nvPr>
            <p:ph idx="1"/>
          </p:nvPr>
        </p:nvPicPr>
        <p:blipFill>
          <a:blip r:embed="rId3" cstate="print"/>
          <a:stretch>
            <a:fillRect/>
          </a:stretch>
        </p:blipFill>
        <p:spPr>
          <a:xfrm>
            <a:off x="1828800" y="1447800"/>
            <a:ext cx="4143954" cy="3219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md2.PNG"/>
          <p:cNvPicPr>
            <a:picLocks noChangeAspect="1"/>
          </p:cNvPicPr>
          <p:nvPr/>
        </p:nvPicPr>
        <p:blipFill>
          <a:blip r:embed="rId4" cstate="print"/>
          <a:stretch>
            <a:fillRect/>
          </a:stretch>
        </p:blipFill>
        <p:spPr>
          <a:xfrm>
            <a:off x="6400800" y="3276601"/>
            <a:ext cx="3989812" cy="33815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1810485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8800" dirty="0">
                <a:latin typeface="Times New Roman" pitchFamily="18" charset="0"/>
                <a:cs typeface="Times New Roman" pitchFamily="18" charset="0"/>
              </a:rPr>
              <a:t>Cost </a:t>
            </a:r>
          </a:p>
          <a:p>
            <a:pPr algn="ctr">
              <a:buNone/>
            </a:pPr>
            <a:r>
              <a:rPr lang="en-US" sz="8800" dirty="0">
                <a:latin typeface="Times New Roman" pitchFamily="18" charset="0"/>
                <a:cs typeface="Times New Roman" pitchFamily="18" charset="0"/>
              </a:rPr>
              <a:t>Estimation </a:t>
            </a:r>
          </a:p>
        </p:txBody>
      </p:sp>
    </p:spTree>
    <p:extLst>
      <p:ext uri="{BB962C8B-B14F-4D97-AF65-F5344CB8AC3E}">
        <p14:creationId xmlns:p14="http://schemas.microsoft.com/office/powerpoint/2010/main" val="2077449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743204" y="533401"/>
          <a:ext cx="6781797" cy="5715009"/>
        </p:xfrm>
        <a:graphic>
          <a:graphicData uri="http://schemas.openxmlformats.org/drawingml/2006/table">
            <a:tbl>
              <a:tblPr rtl="1"/>
              <a:tblGrid>
                <a:gridCol w="1226367">
                  <a:extLst>
                    <a:ext uri="{9D8B030D-6E8A-4147-A177-3AD203B41FA5}">
                      <a16:colId xmlns:a16="http://schemas.microsoft.com/office/drawing/2014/main" val="20000"/>
                    </a:ext>
                  </a:extLst>
                </a:gridCol>
                <a:gridCol w="1304318">
                  <a:extLst>
                    <a:ext uri="{9D8B030D-6E8A-4147-A177-3AD203B41FA5}">
                      <a16:colId xmlns:a16="http://schemas.microsoft.com/office/drawing/2014/main" val="20001"/>
                    </a:ext>
                  </a:extLst>
                </a:gridCol>
                <a:gridCol w="1304318">
                  <a:extLst>
                    <a:ext uri="{9D8B030D-6E8A-4147-A177-3AD203B41FA5}">
                      <a16:colId xmlns:a16="http://schemas.microsoft.com/office/drawing/2014/main" val="20002"/>
                    </a:ext>
                  </a:extLst>
                </a:gridCol>
                <a:gridCol w="2946794">
                  <a:extLst>
                    <a:ext uri="{9D8B030D-6E8A-4147-A177-3AD203B41FA5}">
                      <a16:colId xmlns:a16="http://schemas.microsoft.com/office/drawing/2014/main" val="20003"/>
                    </a:ext>
                  </a:extLst>
                </a:gridCol>
              </a:tblGrid>
              <a:tr h="336177">
                <a:tc>
                  <a:txBody>
                    <a:bodyPr/>
                    <a:lstStyle/>
                    <a:p>
                      <a:pPr algn="ctr" rtl="0" fontAlgn="ctr"/>
                      <a:r>
                        <a:rPr lang="ro-MO" sz="1100" b="0" i="0" u="none" strike="noStrike" dirty="0">
                          <a:solidFill>
                            <a:srgbClr val="000000"/>
                          </a:solidFill>
                          <a:latin typeface="Arial"/>
                        </a:rPr>
                        <a:t>Price</a:t>
                      </a:r>
                      <a:r>
                        <a:rPr lang="en-US" sz="1100" b="0" i="0" u="none" strike="noStrike" dirty="0">
                          <a:solidFill>
                            <a:srgbClr val="000000"/>
                          </a:solidFill>
                          <a:latin typeface="Arial"/>
                        </a:rPr>
                        <a:t>(NIS)</a:t>
                      </a:r>
                      <a:endParaRPr lang="ro-MO" sz="1100" b="0" i="0" u="none" strike="noStrike" dirty="0">
                        <a:solidFill>
                          <a:srgbClr val="00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rtl="0" fontAlgn="ctr"/>
                      <a:r>
                        <a:rPr lang="ro-MO" sz="1100" b="0" i="0" u="none" strike="noStrike">
                          <a:solidFill>
                            <a:srgbClr val="000000"/>
                          </a:solidFill>
                          <a:latin typeface="Arial"/>
                        </a:rPr>
                        <a:t>Quintity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rtl="0" fontAlgn="ctr"/>
                      <a:r>
                        <a:rPr lang="ro-MO" sz="1100" b="0" i="0" u="none" strike="noStrike">
                          <a:solidFill>
                            <a:srgbClr val="000000"/>
                          </a:solidFill>
                          <a:latin typeface="Arial"/>
                        </a:rPr>
                        <a:t>Unit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rtl="0" fontAlgn="ctr"/>
                      <a:r>
                        <a:rPr lang="ro-MO" sz="1100" b="0" i="0" u="none" strike="noStrike">
                          <a:solidFill>
                            <a:srgbClr val="000000"/>
                          </a:solidFill>
                          <a:latin typeface="Arial"/>
                        </a:rPr>
                        <a:t>Work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336177">
                <a:tc>
                  <a:txBody>
                    <a:bodyPr/>
                    <a:lstStyle/>
                    <a:p>
                      <a:pPr algn="ctr" rtl="0" fontAlgn="ctr"/>
                      <a:r>
                        <a:rPr lang="ar-SA" sz="1100" b="0" i="0" u="none" strike="noStrike">
                          <a:solidFill>
                            <a:srgbClr val="000000"/>
                          </a:solidFill>
                          <a:latin typeface="Arial"/>
                        </a:rPr>
                        <a:t>1249851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3571,002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Concrete works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1"/>
                  </a:ext>
                </a:extLst>
              </a:tr>
              <a:tr h="336177">
                <a:tc>
                  <a:txBody>
                    <a:bodyPr/>
                    <a:lstStyle/>
                    <a:p>
                      <a:pPr algn="ctr" rtl="0" fontAlgn="ctr"/>
                      <a:r>
                        <a:rPr lang="ar-SA" sz="1100" b="0" i="0" u="none" strike="noStrike">
                          <a:solidFill>
                            <a:srgbClr val="000000"/>
                          </a:solidFill>
                          <a:latin typeface="Arial"/>
                        </a:rPr>
                        <a:t>550000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189,655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Ton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Steel works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2"/>
                  </a:ext>
                </a:extLst>
              </a:tr>
              <a:tr h="336177">
                <a:tc>
                  <a:txBody>
                    <a:bodyPr/>
                    <a:lstStyle/>
                    <a:p>
                      <a:pPr algn="ctr" rtl="0" fontAlgn="ctr"/>
                      <a:r>
                        <a:rPr lang="ar-SA" sz="1100" b="0" i="0" u="none" strike="noStrike">
                          <a:solidFill>
                            <a:srgbClr val="000000"/>
                          </a:solidFill>
                          <a:latin typeface="Arial"/>
                        </a:rPr>
                        <a:t>1322300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13223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Form work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3"/>
                  </a:ext>
                </a:extLst>
              </a:tr>
              <a:tr h="336177">
                <a:tc>
                  <a:txBody>
                    <a:bodyPr/>
                    <a:lstStyle/>
                    <a:p>
                      <a:pPr algn="ctr" rtl="0" fontAlgn="ctr"/>
                      <a:r>
                        <a:rPr lang="ar-SA" sz="1100" b="0" i="0" u="none" strike="noStrike">
                          <a:solidFill>
                            <a:srgbClr val="000000"/>
                          </a:solidFill>
                          <a:latin typeface="Arial"/>
                        </a:rPr>
                        <a:t>64427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1171,4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Excavation work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4"/>
                  </a:ext>
                </a:extLst>
              </a:tr>
              <a:tr h="336177">
                <a:tc>
                  <a:txBody>
                    <a:bodyPr/>
                    <a:lstStyle/>
                    <a:p>
                      <a:pPr algn="ctr" rtl="0" fontAlgn="ctr"/>
                      <a:r>
                        <a:rPr lang="ar-SA" sz="1100" b="0" i="0" u="none" strike="noStrike">
                          <a:solidFill>
                            <a:srgbClr val="000000"/>
                          </a:solidFill>
                          <a:latin typeface="Arial"/>
                        </a:rPr>
                        <a:t>326260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14830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Plastering works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5"/>
                  </a:ext>
                </a:extLst>
              </a:tr>
              <a:tr h="336177">
                <a:tc>
                  <a:txBody>
                    <a:bodyPr/>
                    <a:lstStyle/>
                    <a:p>
                      <a:pPr algn="ctr" rtl="0" fontAlgn="ctr"/>
                      <a:r>
                        <a:rPr lang="ar-SA" sz="1100" b="0" i="0" u="none" strike="noStrike">
                          <a:solidFill>
                            <a:srgbClr val="000000"/>
                          </a:solidFill>
                          <a:latin typeface="Arial"/>
                        </a:rPr>
                        <a:t>266940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14830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Paint works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6"/>
                  </a:ext>
                </a:extLst>
              </a:tr>
              <a:tr h="336177">
                <a:tc>
                  <a:txBody>
                    <a:bodyPr/>
                    <a:lstStyle/>
                    <a:p>
                      <a:pPr algn="ctr" rtl="0" fontAlgn="ctr"/>
                      <a:r>
                        <a:rPr lang="ar-SA" sz="1100" b="0" i="0" u="none" strike="noStrike">
                          <a:solidFill>
                            <a:srgbClr val="000000"/>
                          </a:solidFill>
                          <a:latin typeface="Arial"/>
                        </a:rPr>
                        <a:t>562800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8400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Tile works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7"/>
                  </a:ext>
                </a:extLst>
              </a:tr>
              <a:tr h="336177">
                <a:tc>
                  <a:txBody>
                    <a:bodyPr/>
                    <a:lstStyle/>
                    <a:p>
                      <a:pPr algn="ctr" rtl="0" fontAlgn="ctr"/>
                      <a:r>
                        <a:rPr lang="ar-SA" sz="1100" b="0" i="0" u="none" strike="noStrike">
                          <a:solidFill>
                            <a:srgbClr val="000000"/>
                          </a:solidFill>
                          <a:latin typeface="Arial"/>
                        </a:rPr>
                        <a:t>258090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8541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Windows &amp; doors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8"/>
                  </a:ext>
                </a:extLst>
              </a:tr>
              <a:tr h="336177">
                <a:tc>
                  <a:txBody>
                    <a:bodyPr/>
                    <a:lstStyle/>
                    <a:p>
                      <a:pPr algn="ctr" rtl="0" fontAlgn="ctr"/>
                      <a:r>
                        <a:rPr lang="ar-SA" sz="1100" b="0" i="0" u="none" strike="noStrike">
                          <a:solidFill>
                            <a:srgbClr val="000000"/>
                          </a:solidFill>
                          <a:latin typeface="Arial"/>
                        </a:rPr>
                        <a:t>420000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1200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Curtain wall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9"/>
                  </a:ext>
                </a:extLst>
              </a:tr>
              <a:tr h="336177">
                <a:tc>
                  <a:txBody>
                    <a:bodyPr/>
                    <a:lstStyle/>
                    <a:p>
                      <a:pPr algn="ctr" rtl="0" fontAlgn="ctr"/>
                      <a:r>
                        <a:rPr lang="ar-SA" sz="1100" b="0" i="0" u="none" strike="noStrike">
                          <a:solidFill>
                            <a:srgbClr val="000000"/>
                          </a:solidFill>
                          <a:latin typeface="Arial"/>
                        </a:rPr>
                        <a:t>238000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6800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False celling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10"/>
                  </a:ext>
                </a:extLst>
              </a:tr>
              <a:tr h="336177">
                <a:tc>
                  <a:txBody>
                    <a:bodyPr/>
                    <a:lstStyle/>
                    <a:p>
                      <a:pPr algn="ctr" rtl="0" fontAlgn="ctr"/>
                      <a:r>
                        <a:rPr lang="ar-SA" sz="1100" b="0" i="0" u="none" strike="noStrike">
                          <a:solidFill>
                            <a:srgbClr val="000000"/>
                          </a:solidFill>
                          <a:latin typeface="Arial"/>
                        </a:rPr>
                        <a:t>634492,8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12040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Block works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11"/>
                  </a:ext>
                </a:extLst>
              </a:tr>
              <a:tr h="336177">
                <a:tc>
                  <a:txBody>
                    <a:bodyPr/>
                    <a:lstStyle/>
                    <a:p>
                      <a:pPr algn="ctr" rtl="0" fontAlgn="ctr"/>
                      <a:r>
                        <a:rPr lang="ar-SA" sz="1100" b="0" i="0" u="none" strike="noStrike">
                          <a:solidFill>
                            <a:srgbClr val="000000"/>
                          </a:solidFill>
                          <a:latin typeface="Arial"/>
                        </a:rPr>
                        <a:t>59040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dirty="0">
                          <a:solidFill>
                            <a:srgbClr val="000000"/>
                          </a:solidFill>
                          <a:latin typeface="Arial"/>
                        </a:rPr>
                        <a:t>Staircase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12"/>
                  </a:ext>
                </a:extLst>
              </a:tr>
              <a:tr h="336177">
                <a:tc>
                  <a:txBody>
                    <a:bodyPr/>
                    <a:lstStyle/>
                    <a:p>
                      <a:pPr algn="ctr" rtl="0" fontAlgn="ctr"/>
                      <a:r>
                        <a:rPr lang="ar-SA" sz="1100" b="0" i="0" u="none" strike="noStrike">
                          <a:solidFill>
                            <a:srgbClr val="000000"/>
                          </a:solidFill>
                          <a:latin typeface="Arial"/>
                        </a:rPr>
                        <a:t>1720035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MECHANICAL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13"/>
                  </a:ext>
                </a:extLst>
              </a:tr>
              <a:tr h="336177">
                <a:tc>
                  <a:txBody>
                    <a:bodyPr/>
                    <a:lstStyle/>
                    <a:p>
                      <a:pPr algn="ctr" rtl="0" fontAlgn="ctr"/>
                      <a:r>
                        <a:rPr lang="ar-SA" sz="1100" b="0" i="0" u="none" strike="noStrike">
                          <a:solidFill>
                            <a:srgbClr val="000000"/>
                          </a:solidFill>
                          <a:latin typeface="Arial"/>
                        </a:rPr>
                        <a:t>71947,29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ar-SA" sz="1100" b="0" i="0" u="none" strike="noStrike">
                          <a:solidFill>
                            <a:srgbClr val="000000"/>
                          </a:solidFill>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ro-MO" sz="1100" b="0" i="0" u="none" strike="noStrike">
                          <a:solidFill>
                            <a:srgbClr val="000000"/>
                          </a:solidFill>
                          <a:latin typeface="Arial"/>
                        </a:rPr>
                        <a:t>Electrical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14"/>
                  </a:ext>
                </a:extLst>
              </a:tr>
              <a:tr h="336177">
                <a:tc>
                  <a:txBody>
                    <a:bodyPr/>
                    <a:lstStyle/>
                    <a:p>
                      <a:pPr algn="ctr" rtl="0" fontAlgn="ctr"/>
                      <a:r>
                        <a:rPr lang="ar-SA" sz="1100" b="0" i="0" u="none" strike="noStrike" dirty="0">
                          <a:solidFill>
                            <a:srgbClr val="FF0000"/>
                          </a:solidFill>
                          <a:latin typeface="Arial"/>
                        </a:rPr>
                        <a:t>7744182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gridSpan="3">
                  <a:txBody>
                    <a:bodyPr/>
                    <a:lstStyle/>
                    <a:p>
                      <a:pPr algn="ctr" rtl="0" fontAlgn="ctr"/>
                      <a:r>
                        <a:rPr lang="ro-MO" sz="1100" b="0" i="0" u="none" strike="noStrike" dirty="0">
                          <a:solidFill>
                            <a:srgbClr val="FF0000"/>
                          </a:solidFill>
                          <a:latin typeface="Arial"/>
                        </a:rPr>
                        <a:t>Total project cost </a:t>
                      </a:r>
                      <a:r>
                        <a:rPr lang="en-US" sz="1100" b="0" i="0" u="none" strike="noStrike" dirty="0">
                          <a:solidFill>
                            <a:srgbClr val="FF0000"/>
                          </a:solidFill>
                          <a:latin typeface="Arial"/>
                        </a:rPr>
                        <a:t>(NIS)</a:t>
                      </a:r>
                      <a:endParaRPr lang="ro-MO" sz="1100" b="0" i="0" u="none" strike="noStrike" dirty="0">
                        <a:solidFill>
                          <a:srgbClr val="FF0000"/>
                        </a:solidFill>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15"/>
                  </a:ext>
                </a:extLst>
              </a:tr>
              <a:tr h="336177">
                <a:tc>
                  <a:txBody>
                    <a:bodyPr/>
                    <a:lstStyle/>
                    <a:p>
                      <a:pPr algn="ctr" rtl="0" fontAlgn="ctr"/>
                      <a:r>
                        <a:rPr lang="ar-SA" sz="1100" b="0" i="0" u="none" strike="noStrike">
                          <a:solidFill>
                            <a:srgbClr val="FF0000"/>
                          </a:solidFill>
                          <a:latin typeface="Arial"/>
                        </a:rPr>
                        <a:t>922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gridSpan="3">
                  <a:txBody>
                    <a:bodyPr/>
                    <a:lstStyle/>
                    <a:p>
                      <a:pPr algn="ctr" rtl="0" fontAlgn="ctr"/>
                      <a:r>
                        <a:rPr lang="ro-MO" sz="1100" b="0" i="0" u="none" strike="noStrike" dirty="0">
                          <a:solidFill>
                            <a:srgbClr val="FF0000"/>
                          </a:solidFill>
                          <a:latin typeface="Arial"/>
                        </a:rPr>
                        <a:t>Total unit cost (NIS/m2)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2888950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1010843"/>
            <a:ext cx="1679171" cy="1077218"/>
          </a:xfrm>
          <a:prstGeom prst="rect">
            <a:avLst/>
          </a:prstGeom>
          <a:noFill/>
        </p:spPr>
        <p:txBody>
          <a:bodyPr wrap="square" lIns="91440" tIns="45720" rIns="91440" bIns="45720">
            <a:spAutoFit/>
          </a:bodyPr>
          <a:lstStyle/>
          <a:p>
            <a:r>
              <a:rPr lang="en-US" sz="3200" b="1" dirty="0">
                <a:latin typeface="Cambria" panose="02040503050406030204" pitchFamily="18" charset="0"/>
              </a:rPr>
              <a:t>First Floor</a:t>
            </a:r>
            <a:endParaRPr lang="en-US" sz="3200" b="1" dirty="0">
              <a:latin typeface="Cambria" panose="02040503050406030204" pitchFamily="18" charset="0"/>
              <a:cs typeface="Times New Roman" panose="02020603050405020304" pitchFamily="18" charset="0"/>
            </a:endParaRPr>
          </a:p>
        </p:txBody>
      </p:sp>
      <p:sp>
        <p:nvSpPr>
          <p:cNvPr id="8" name="Rectangle 7"/>
          <p:cNvSpPr/>
          <p:nvPr/>
        </p:nvSpPr>
        <p:spPr>
          <a:xfrm>
            <a:off x="-564065" y="2335345"/>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Our</a:t>
            </a:r>
          </a:p>
          <a:p>
            <a:pPr algn="ctr"/>
            <a:r>
              <a:rPr lang="en-US" sz="3200" b="1" dirty="0">
                <a:latin typeface="Cambria" panose="02040503050406030204" pitchFamily="18" charset="0"/>
                <a:cs typeface="Times New Roman" panose="02020603050405020304" pitchFamily="18" charset="0"/>
              </a:rPr>
              <a:t>Design</a:t>
            </a:r>
          </a:p>
        </p:txBody>
      </p:sp>
      <p:sp>
        <p:nvSpPr>
          <p:cNvPr id="6" name="Slide Number Placeholder 5"/>
          <p:cNvSpPr>
            <a:spLocks noGrp="1"/>
          </p:cNvSpPr>
          <p:nvPr>
            <p:ph type="sldNum" sz="quarter" idx="12"/>
          </p:nvPr>
        </p:nvSpPr>
        <p:spPr>
          <a:xfrm>
            <a:off x="11320215" y="6293071"/>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8</a:t>
            </a:fld>
            <a:endParaRPr lang="en-US" sz="2000" dirty="0">
              <a:solidFill>
                <a:schemeClr val="tx1"/>
              </a:solidFill>
            </a:endParaRPr>
          </a:p>
        </p:txBody>
      </p:sp>
      <p:pic>
        <p:nvPicPr>
          <p:cNvPr id="3" name="Picture 2">
            <a:extLst>
              <a:ext uri="{FF2B5EF4-FFF2-40B4-BE49-F238E27FC236}">
                <a16:creationId xmlns:a16="http://schemas.microsoft.com/office/drawing/2014/main" id="{32764F37-7F34-4EE0-9E42-F1BDB27F7D2A}"/>
              </a:ext>
            </a:extLst>
          </p:cNvPr>
          <p:cNvPicPr>
            <a:picLocks noChangeAspect="1"/>
          </p:cNvPicPr>
          <p:nvPr/>
        </p:nvPicPr>
        <p:blipFill>
          <a:blip r:embed="rId3"/>
          <a:stretch>
            <a:fillRect/>
          </a:stretch>
        </p:blipFill>
        <p:spPr>
          <a:xfrm>
            <a:off x="3108961" y="1010843"/>
            <a:ext cx="8552924" cy="5511739"/>
          </a:xfrm>
          <a:prstGeom prst="rect">
            <a:avLst/>
          </a:prstGeom>
        </p:spPr>
      </p:pic>
    </p:spTree>
    <p:extLst>
      <p:ext uri="{BB962C8B-B14F-4D97-AF65-F5344CB8AC3E}">
        <p14:creationId xmlns:p14="http://schemas.microsoft.com/office/powerpoint/2010/main" val="2576141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ctr">
              <a:buNone/>
            </a:pPr>
            <a:r>
              <a:rPr lang="en-US" sz="8800" b="1" dirty="0">
                <a:solidFill>
                  <a:schemeClr val="tx2">
                    <a:lumMod val="50000"/>
                  </a:schemeClr>
                </a:solidFill>
                <a:latin typeface="Times New Roman" pitchFamily="18" charset="0"/>
                <a:cs typeface="Times New Roman" pitchFamily="18" charset="0"/>
              </a:rPr>
              <a:t>Mechanical Design </a:t>
            </a:r>
            <a:br>
              <a:rPr lang="en-US" sz="8800" b="1" dirty="0">
                <a:solidFill>
                  <a:schemeClr val="tx2">
                    <a:lumMod val="50000"/>
                  </a:schemeClr>
                </a:solidFill>
                <a:latin typeface="Times New Roman" pitchFamily="18" charset="0"/>
                <a:cs typeface="Times New Roman" pitchFamily="18" charset="0"/>
              </a:rPr>
            </a:br>
            <a:endParaRPr lang="en-US" sz="8800" b="1" dirty="0">
              <a:solidFill>
                <a:schemeClr val="tx2">
                  <a:lumMod val="50000"/>
                </a:schemeClr>
              </a:solidFill>
              <a:latin typeface="Times New Roman" pitchFamily="18" charset="0"/>
              <a:cs typeface="Times New Roman" pitchFamily="18" charset="0"/>
            </a:endParaRPr>
          </a:p>
          <a:p>
            <a:pPr>
              <a:buNone/>
            </a:pPr>
            <a:endParaRPr lang="en-US" dirty="0"/>
          </a:p>
        </p:txBody>
      </p:sp>
    </p:spTree>
    <p:extLst>
      <p:ext uri="{BB962C8B-B14F-4D97-AF65-F5344CB8AC3E}">
        <p14:creationId xmlns:p14="http://schemas.microsoft.com/office/powerpoint/2010/main" val="380989438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09800" y="1828800"/>
            <a:ext cx="7848600" cy="4038600"/>
          </a:xfrm>
        </p:spPr>
        <p:txBody>
          <a:bodyPr>
            <a:normAutofit/>
          </a:bodyPr>
          <a:lstStyle/>
          <a:p>
            <a:pPr>
              <a:buFont typeface="Wingdings" pitchFamily="2" charset="2"/>
              <a:buChar char="Ø"/>
            </a:pPr>
            <a:r>
              <a:rPr lang="en-US" sz="4000" dirty="0">
                <a:latin typeface="Times New Roman" pitchFamily="18" charset="0"/>
                <a:cs typeface="Times New Roman" pitchFamily="18" charset="0"/>
              </a:rPr>
              <a:t>Drainage system.</a:t>
            </a:r>
          </a:p>
          <a:p>
            <a:pPr>
              <a:buFont typeface="Wingdings" pitchFamily="2" charset="2"/>
              <a:buChar char="Ø"/>
            </a:pPr>
            <a:r>
              <a:rPr lang="en-US" sz="4000" dirty="0">
                <a:latin typeface="Times New Roman" pitchFamily="18" charset="0"/>
                <a:cs typeface="Times New Roman" pitchFamily="18" charset="0"/>
              </a:rPr>
              <a:t>Water supply system.</a:t>
            </a:r>
          </a:p>
          <a:p>
            <a:pPr>
              <a:buFont typeface="Wingdings" pitchFamily="2" charset="2"/>
              <a:buChar char="Ø"/>
            </a:pPr>
            <a:r>
              <a:rPr lang="en-US" sz="4000" dirty="0">
                <a:latin typeface="Times New Roman" pitchFamily="18" charset="0"/>
                <a:cs typeface="Times New Roman" pitchFamily="18" charset="0"/>
              </a:rPr>
              <a:t>Elevators.</a:t>
            </a:r>
          </a:p>
          <a:p>
            <a:pPr>
              <a:buFont typeface="Wingdings" pitchFamily="2" charset="2"/>
              <a:buChar char="Ø"/>
            </a:pPr>
            <a:r>
              <a:rPr lang="en-US" sz="4000" dirty="0">
                <a:latin typeface="Times New Roman" pitchFamily="18" charset="0"/>
                <a:cs typeface="Times New Roman" pitchFamily="18" charset="0"/>
              </a:rPr>
              <a:t>Fire fighting system.</a:t>
            </a:r>
          </a:p>
          <a:p>
            <a:pPr>
              <a:buFont typeface="Wingdings" pitchFamily="2" charset="2"/>
              <a:buChar char="Ø"/>
            </a:pPr>
            <a:r>
              <a:rPr lang="en-US" sz="4000" dirty="0">
                <a:latin typeface="Times New Roman" pitchFamily="18" charset="0"/>
                <a:cs typeface="Times New Roman" pitchFamily="18" charset="0"/>
              </a:rPr>
              <a:t>HVAC system.</a:t>
            </a:r>
          </a:p>
        </p:txBody>
      </p:sp>
      <p:sp>
        <p:nvSpPr>
          <p:cNvPr id="4" name="Title 1"/>
          <p:cNvSpPr>
            <a:spLocks noGrp="1"/>
          </p:cNvSpPr>
          <p:nvPr>
            <p:ph type="title"/>
          </p:nvPr>
        </p:nvSpPr>
        <p:spPr>
          <a:xfrm>
            <a:off x="1981200" y="274638"/>
            <a:ext cx="8229600" cy="1143000"/>
          </a:xfrm>
        </p:spPr>
        <p:txBody>
          <a:bodyPr/>
          <a:lstStyle/>
          <a:p>
            <a:pPr algn="l"/>
            <a:r>
              <a:rPr lang="en-US" b="1" dirty="0">
                <a:latin typeface="Times New Roman" pitchFamily="18" charset="0"/>
                <a:cs typeface="Times New Roman" pitchFamily="18" charset="0"/>
              </a:rPr>
              <a:t>                  Mechanical</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8987399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latin typeface="Times New Roman" pitchFamily="18" charset="0"/>
                <a:cs typeface="Times New Roman" pitchFamily="18" charset="0"/>
              </a:rPr>
              <a:t>Plumbing Fixtures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506134" y="2057400"/>
            <a:ext cx="7704667" cy="4191000"/>
          </a:xfrm>
        </p:spPr>
        <p:txBody>
          <a:bodyPr>
            <a:normAutofit/>
          </a:bodyPr>
          <a:lstStyle/>
          <a:p>
            <a:pPr lvl="0">
              <a:buNone/>
            </a:pPr>
            <a:r>
              <a:rPr lang="en-US" sz="3300" b="1" dirty="0">
                <a:latin typeface="Times New Roman" pitchFamily="18" charset="0"/>
                <a:cs typeface="Times New Roman" pitchFamily="18" charset="0"/>
              </a:rPr>
              <a:t>Used plumbing fixtures in the project are:</a:t>
            </a:r>
            <a:r>
              <a:rPr lang="en-US" sz="3800" dirty="0"/>
              <a:t> </a:t>
            </a:r>
          </a:p>
          <a:p>
            <a:pPr>
              <a:buFont typeface="Wingdings" pitchFamily="2" charset="2"/>
              <a:buChar char="Ø"/>
            </a:pPr>
            <a:r>
              <a:rPr lang="en-US" sz="4000" dirty="0">
                <a:latin typeface="Times New Roman" pitchFamily="18" charset="0"/>
                <a:cs typeface="Times New Roman" pitchFamily="18" charset="0"/>
              </a:rPr>
              <a:t>Water closets. </a:t>
            </a:r>
          </a:p>
          <a:p>
            <a:pPr lvl="0">
              <a:buFont typeface="Wingdings" pitchFamily="2" charset="2"/>
              <a:buChar char="Ø"/>
            </a:pPr>
            <a:r>
              <a:rPr lang="en-US" sz="4000" dirty="0">
                <a:latin typeface="Times New Roman" pitchFamily="18" charset="0"/>
                <a:cs typeface="Times New Roman" pitchFamily="18" charset="0"/>
              </a:rPr>
              <a:t>Lavatories (also called bathroom sinks).</a:t>
            </a:r>
          </a:p>
          <a:p>
            <a:pPr marL="68580" indent="0">
              <a:buNone/>
            </a:pPr>
            <a:endParaRPr lang="en-US" dirty="0"/>
          </a:p>
        </p:txBody>
      </p:sp>
    </p:spTree>
    <p:extLst>
      <p:ext uri="{BB962C8B-B14F-4D97-AF65-F5344CB8AC3E}">
        <p14:creationId xmlns:p14="http://schemas.microsoft.com/office/powerpoint/2010/main" val="304175893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640" y="152401"/>
            <a:ext cx="7772400" cy="622853"/>
          </a:xfrm>
        </p:spPr>
        <p:txBody>
          <a:bodyPr>
            <a:normAutofit fontScale="90000"/>
          </a:bodyPr>
          <a:lstStyle/>
          <a:p>
            <a:pPr algn="l">
              <a:buFont typeface="Wingdings" pitchFamily="2" charset="2"/>
              <a:buChar char="Ø"/>
            </a:pPr>
            <a:r>
              <a:rPr lang="en-US" sz="3200" b="1" dirty="0">
                <a:latin typeface="Times New Roman" pitchFamily="18" charset="0"/>
                <a:cs typeface="Times New Roman" pitchFamily="18" charset="0"/>
              </a:rPr>
              <a:t>Drainage </a:t>
            </a:r>
            <a:r>
              <a:rPr lang="en-US" sz="3600" b="1" dirty="0">
                <a:latin typeface="Times New Roman" pitchFamily="18" charset="0"/>
                <a:cs typeface="Times New Roman" pitchFamily="18" charset="0"/>
              </a:rPr>
              <a:t>system </a:t>
            </a:r>
            <a:r>
              <a:rPr lang="en-US" sz="3200" b="1" dirty="0">
                <a:latin typeface="Times New Roman" pitchFamily="18" charset="0"/>
                <a:cs typeface="Times New Roman" pitchFamily="18" charset="0"/>
              </a:rPr>
              <a:t>:</a:t>
            </a:r>
            <a:endParaRPr lang="en-US" sz="3200" b="1" dirty="0"/>
          </a:p>
        </p:txBody>
      </p:sp>
      <p:sp>
        <p:nvSpPr>
          <p:cNvPr id="3" name="Content Placeholder 2"/>
          <p:cNvSpPr>
            <a:spLocks noGrp="1"/>
          </p:cNvSpPr>
          <p:nvPr>
            <p:ph idx="1"/>
          </p:nvPr>
        </p:nvSpPr>
        <p:spPr>
          <a:xfrm>
            <a:off x="1891748" y="775254"/>
            <a:ext cx="8763000" cy="2501347"/>
          </a:xfrm>
        </p:spPr>
        <p:txBody>
          <a:bodyPr>
            <a:normAutofit/>
          </a:bodyPr>
          <a:lstStyle/>
          <a:p>
            <a:pPr>
              <a:buFont typeface="Wingdings" pitchFamily="2" charset="2"/>
              <a:buChar char="Ø"/>
            </a:pPr>
            <a:r>
              <a:rPr lang="en-US" sz="2000" dirty="0">
                <a:latin typeface="Times New Roman" panose="02020603050405020304" pitchFamily="18" charset="0"/>
                <a:cs typeface="Times New Roman" panose="02020603050405020304" pitchFamily="18" charset="0"/>
              </a:rPr>
              <a:t>The main pipes are </a:t>
            </a:r>
            <a:r>
              <a:rPr lang="en-US" sz="2000" b="1" dirty="0">
                <a:latin typeface="Times New Roman" panose="02020603050405020304" pitchFamily="18" charset="0"/>
                <a:cs typeface="Times New Roman" panose="02020603050405020304" pitchFamily="18" charset="0"/>
              </a:rPr>
              <a:t>U.P.V.C with</a:t>
            </a:r>
            <a:r>
              <a:rPr lang="en-US" sz="2000" dirty="0">
                <a:latin typeface="Times New Roman" panose="02020603050405020304" pitchFamily="18" charset="0"/>
                <a:cs typeface="Times New Roman" panose="02020603050405020304" pitchFamily="18" charset="0"/>
              </a:rPr>
              <a:t> 4’’size and P.V.C 2’’ size for internal connection and 6’’ U.P.V.C for outdoor pipes.</a:t>
            </a:r>
          </a:p>
          <a:p>
            <a:pPr lvl="0">
              <a:buFont typeface="Wingdings" pitchFamily="2" charset="2"/>
              <a:buChar char="Ø"/>
            </a:pPr>
            <a:r>
              <a:rPr lang="en-US" sz="2000" dirty="0">
                <a:latin typeface="Times New Roman" panose="02020603050405020304" pitchFamily="18" charset="0"/>
                <a:cs typeface="Times New Roman" panose="02020603050405020304" pitchFamily="18" charset="0"/>
              </a:rPr>
              <a:t>All pipes (2’’,4’’ and 6’’ pipes) have slope equal to 1% to let the waste water flow by gravity. </a:t>
            </a:r>
          </a:p>
          <a:p>
            <a:pPr lvl="0">
              <a:buFont typeface="Wingdings" pitchFamily="2" charset="2"/>
              <a:buChar char="Ø"/>
            </a:pP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The manholes are connected with the vertical</a:t>
            </a:r>
            <a:r>
              <a:rPr lang="en-US" sz="2000" b="1" dirty="0">
                <a:latin typeface="Times New Roman" panose="02020603050405020304" pitchFamily="18" charset="0"/>
                <a:cs typeface="Times New Roman" panose="02020603050405020304" pitchFamily="18" charset="0"/>
              </a:rPr>
              <a:t>, the last manhole is connected   to the main sewer , </a:t>
            </a:r>
            <a:r>
              <a:rPr lang="en-US" sz="2000" dirty="0">
                <a:latin typeface="Times New Roman" panose="02020603050405020304" pitchFamily="18" charset="0"/>
                <a:cs typeface="Times New Roman" panose="02020603050405020304" pitchFamily="18" charset="0"/>
              </a:rPr>
              <a:t>The pipe’s size between the manholes is 6’’ to ensure good flow rate.  </a:t>
            </a:r>
          </a:p>
          <a:p>
            <a:endParaRPr lang="en-US" sz="2000" dirty="0">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nvGraphicFramePr>
        <p:xfrm>
          <a:off x="3276601" y="3276601"/>
          <a:ext cx="5867399" cy="3044569"/>
        </p:xfrm>
        <a:graphic>
          <a:graphicData uri="http://schemas.openxmlformats.org/drawingml/2006/table">
            <a:tbl>
              <a:tblPr/>
              <a:tblGrid>
                <a:gridCol w="1003634">
                  <a:extLst>
                    <a:ext uri="{9D8B030D-6E8A-4147-A177-3AD203B41FA5}">
                      <a16:colId xmlns:a16="http://schemas.microsoft.com/office/drawing/2014/main" val="20000"/>
                    </a:ext>
                  </a:extLst>
                </a:gridCol>
                <a:gridCol w="1003634">
                  <a:extLst>
                    <a:ext uri="{9D8B030D-6E8A-4147-A177-3AD203B41FA5}">
                      <a16:colId xmlns:a16="http://schemas.microsoft.com/office/drawing/2014/main" val="20001"/>
                    </a:ext>
                  </a:extLst>
                </a:gridCol>
                <a:gridCol w="772026">
                  <a:extLst>
                    <a:ext uri="{9D8B030D-6E8A-4147-A177-3AD203B41FA5}">
                      <a16:colId xmlns:a16="http://schemas.microsoft.com/office/drawing/2014/main" val="20002"/>
                    </a:ext>
                  </a:extLst>
                </a:gridCol>
                <a:gridCol w="849229">
                  <a:extLst>
                    <a:ext uri="{9D8B030D-6E8A-4147-A177-3AD203B41FA5}">
                      <a16:colId xmlns:a16="http://schemas.microsoft.com/office/drawing/2014/main" val="20003"/>
                    </a:ext>
                  </a:extLst>
                </a:gridCol>
                <a:gridCol w="849229">
                  <a:extLst>
                    <a:ext uri="{9D8B030D-6E8A-4147-A177-3AD203B41FA5}">
                      <a16:colId xmlns:a16="http://schemas.microsoft.com/office/drawing/2014/main" val="20004"/>
                    </a:ext>
                  </a:extLst>
                </a:gridCol>
                <a:gridCol w="772026">
                  <a:extLst>
                    <a:ext uri="{9D8B030D-6E8A-4147-A177-3AD203B41FA5}">
                      <a16:colId xmlns:a16="http://schemas.microsoft.com/office/drawing/2014/main" val="20005"/>
                    </a:ext>
                  </a:extLst>
                </a:gridCol>
                <a:gridCol w="617621">
                  <a:extLst>
                    <a:ext uri="{9D8B030D-6E8A-4147-A177-3AD203B41FA5}">
                      <a16:colId xmlns:a16="http://schemas.microsoft.com/office/drawing/2014/main" val="20006"/>
                    </a:ext>
                  </a:extLst>
                </a:gridCol>
              </a:tblGrid>
              <a:tr h="280521">
                <a:tc rowSpan="3">
                  <a:txBody>
                    <a:bodyPr/>
                    <a:lstStyle/>
                    <a:p>
                      <a:pPr algn="ctr">
                        <a:lnSpc>
                          <a:spcPct val="115000"/>
                        </a:lnSpc>
                        <a:spcAft>
                          <a:spcPts val="0"/>
                        </a:spcAft>
                      </a:pPr>
                      <a:r>
                        <a:rPr lang="en-US" sz="1200" b="1" dirty="0">
                          <a:solidFill>
                            <a:srgbClr val="000000"/>
                          </a:solidFill>
                          <a:latin typeface="Times New Roman"/>
                          <a:ea typeface="Times New Roman"/>
                          <a:cs typeface="Arial"/>
                        </a:rPr>
                        <a:t>Type</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gridSpan="6">
                  <a:txBody>
                    <a:bodyPr/>
                    <a:lstStyle/>
                    <a:p>
                      <a:pPr algn="ctr">
                        <a:lnSpc>
                          <a:spcPct val="115000"/>
                        </a:lnSpc>
                        <a:spcAft>
                          <a:spcPts val="0"/>
                        </a:spcAft>
                      </a:pPr>
                      <a:r>
                        <a:rPr lang="en-US" sz="1200" b="1">
                          <a:solidFill>
                            <a:srgbClr val="000000"/>
                          </a:solidFill>
                          <a:latin typeface="Times New Roman"/>
                          <a:ea typeface="Times New Roman"/>
                          <a:cs typeface="Arial"/>
                        </a:rPr>
                        <a:t>Type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00"/>
                  </a:ext>
                </a:extLst>
              </a:tr>
              <a:tr h="280521">
                <a:tc vMerge="1">
                  <a:txBody>
                    <a:bodyPr/>
                    <a:lstStyle/>
                    <a:p>
                      <a:pPr rtl="1"/>
                      <a:endParaRPr lang="ar-SA"/>
                    </a:p>
                  </a:txBody>
                  <a:tcPr/>
                </a:tc>
                <a:tc gridSpan="3">
                  <a:txBody>
                    <a:bodyPr/>
                    <a:lstStyle/>
                    <a:p>
                      <a:pPr algn="ctr">
                        <a:lnSpc>
                          <a:spcPct val="115000"/>
                        </a:lnSpc>
                        <a:spcAft>
                          <a:spcPts val="0"/>
                        </a:spcAft>
                      </a:pPr>
                      <a:r>
                        <a:rPr lang="en-US" sz="1200" b="1">
                          <a:solidFill>
                            <a:srgbClr val="000000"/>
                          </a:solidFill>
                          <a:latin typeface="Times New Roman"/>
                          <a:ea typeface="Times New Roman"/>
                          <a:cs typeface="Arial"/>
                        </a:rPr>
                        <a:t>Black Water</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pPr rtl="1"/>
                      <a:endParaRPr lang="ar-SA"/>
                    </a:p>
                  </a:txBody>
                  <a:tcPr/>
                </a:tc>
                <a:tc hMerge="1">
                  <a:txBody>
                    <a:bodyPr/>
                    <a:lstStyle/>
                    <a:p>
                      <a:pPr rtl="1"/>
                      <a:endParaRPr lang="ar-SA"/>
                    </a:p>
                  </a:txBody>
                  <a:tcPr/>
                </a:tc>
                <a:tc gridSpan="3">
                  <a:txBody>
                    <a:bodyPr/>
                    <a:lstStyle/>
                    <a:p>
                      <a:pPr algn="ctr">
                        <a:lnSpc>
                          <a:spcPct val="115000"/>
                        </a:lnSpc>
                        <a:spcAft>
                          <a:spcPts val="0"/>
                        </a:spcAft>
                      </a:pPr>
                      <a:r>
                        <a:rPr lang="en-US" sz="1200" b="1">
                          <a:solidFill>
                            <a:srgbClr val="000000"/>
                          </a:solidFill>
                          <a:latin typeface="Times New Roman"/>
                          <a:ea typeface="Times New Roman"/>
                          <a:cs typeface="Arial"/>
                        </a:rPr>
                        <a:t>Grey Water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01"/>
                  </a:ext>
                </a:extLst>
              </a:tr>
              <a:tr h="800400">
                <a:tc vMerge="1">
                  <a:txBody>
                    <a:bodyPr/>
                    <a:lstStyle/>
                    <a:p>
                      <a:pPr rtl="1"/>
                      <a:endParaRPr lang="ar-SA"/>
                    </a:p>
                  </a:txBody>
                  <a:tcPr/>
                </a:tc>
                <a:tc>
                  <a:txBody>
                    <a:bodyPr/>
                    <a:lstStyle/>
                    <a:p>
                      <a:pPr algn="ctr">
                        <a:lnSpc>
                          <a:spcPct val="115000"/>
                        </a:lnSpc>
                        <a:spcAft>
                          <a:spcPts val="0"/>
                        </a:spcAft>
                      </a:pPr>
                      <a:r>
                        <a:rPr lang="en-US" sz="1200" b="1">
                          <a:solidFill>
                            <a:srgbClr val="000000"/>
                          </a:solidFill>
                          <a:latin typeface="Times New Roman"/>
                          <a:ea typeface="Times New Roman"/>
                          <a:cs typeface="Arial"/>
                        </a:rPr>
                        <a:t>Diameter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Slope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Type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Diameter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Slope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Type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2"/>
                  </a:ext>
                </a:extLst>
              </a:tr>
              <a:tr h="280521">
                <a:tc>
                  <a:txBody>
                    <a:bodyPr/>
                    <a:lstStyle/>
                    <a:p>
                      <a:pPr algn="ctr">
                        <a:lnSpc>
                          <a:spcPct val="115000"/>
                        </a:lnSpc>
                        <a:spcAft>
                          <a:spcPts val="0"/>
                        </a:spcAft>
                      </a:pPr>
                      <a:r>
                        <a:rPr lang="en-US" sz="1200" b="1">
                          <a:solidFill>
                            <a:srgbClr val="000000"/>
                          </a:solidFill>
                          <a:latin typeface="Times New Roman"/>
                          <a:ea typeface="Times New Roman"/>
                          <a:cs typeface="Arial"/>
                        </a:rPr>
                        <a:t>Stack</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0%(90°)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dirty="0">
                          <a:solidFill>
                            <a:srgbClr val="000000"/>
                          </a:solidFill>
                          <a:latin typeface="Times New Roman"/>
                          <a:ea typeface="Times New Roman"/>
                          <a:cs typeface="Arial"/>
                        </a:rPr>
                        <a:t>PVC</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0%(90°)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3"/>
                  </a:ext>
                </a:extLst>
              </a:tr>
              <a:tr h="280521">
                <a:tc>
                  <a:txBody>
                    <a:bodyPr/>
                    <a:lstStyle/>
                    <a:p>
                      <a:pPr algn="ctr">
                        <a:lnSpc>
                          <a:spcPct val="115000"/>
                        </a:lnSpc>
                        <a:spcAft>
                          <a:spcPts val="0"/>
                        </a:spcAft>
                      </a:pPr>
                      <a:r>
                        <a:rPr lang="en-US" sz="1200" b="1">
                          <a:solidFill>
                            <a:srgbClr val="000000"/>
                          </a:solidFill>
                          <a:latin typeface="Times New Roman"/>
                          <a:ea typeface="Times New Roman"/>
                          <a:cs typeface="Arial"/>
                        </a:rPr>
                        <a:t>Sewer</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latin typeface="Times New Roman"/>
                          <a:ea typeface="Times New Roman"/>
                          <a:cs typeface="Arial"/>
                        </a:rPr>
                        <a:t>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4"/>
                  </a:ext>
                </a:extLst>
              </a:tr>
              <a:tr h="280521">
                <a:tc>
                  <a:txBody>
                    <a:bodyPr/>
                    <a:lstStyle/>
                    <a:p>
                      <a:pPr algn="ctr">
                        <a:lnSpc>
                          <a:spcPct val="115000"/>
                        </a:lnSpc>
                        <a:spcAft>
                          <a:spcPts val="0"/>
                        </a:spcAft>
                      </a:pPr>
                      <a:r>
                        <a:rPr lang="en-US" sz="1200" b="1">
                          <a:solidFill>
                            <a:srgbClr val="000000"/>
                          </a:solidFill>
                          <a:latin typeface="Times New Roman"/>
                          <a:ea typeface="Times New Roman"/>
                          <a:cs typeface="Arial"/>
                        </a:rPr>
                        <a:t>Drainage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5"/>
                  </a:ext>
                </a:extLst>
              </a:tr>
              <a:tr h="561043">
                <a:tc>
                  <a:txBody>
                    <a:bodyPr/>
                    <a:lstStyle/>
                    <a:p>
                      <a:pPr algn="ctr">
                        <a:lnSpc>
                          <a:spcPct val="115000"/>
                        </a:lnSpc>
                        <a:spcAft>
                          <a:spcPts val="0"/>
                        </a:spcAft>
                      </a:pPr>
                      <a:r>
                        <a:rPr lang="en-US" sz="1200" b="1">
                          <a:solidFill>
                            <a:srgbClr val="000000"/>
                          </a:solidFill>
                          <a:latin typeface="Times New Roman"/>
                          <a:ea typeface="Times New Roman"/>
                          <a:cs typeface="Arial"/>
                        </a:rPr>
                        <a:t>Manhole Sewer</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6''</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_</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6"/>
                  </a:ext>
                </a:extLst>
              </a:tr>
              <a:tr h="280521">
                <a:tc>
                  <a:txBody>
                    <a:bodyPr/>
                    <a:lstStyle/>
                    <a:p>
                      <a:pPr algn="ctr">
                        <a:lnSpc>
                          <a:spcPct val="115000"/>
                        </a:lnSpc>
                        <a:spcAft>
                          <a:spcPts val="0"/>
                        </a:spcAft>
                      </a:pPr>
                      <a:r>
                        <a:rPr lang="en-US" sz="1200" b="1">
                          <a:solidFill>
                            <a:srgbClr val="000000"/>
                          </a:solidFill>
                          <a:latin typeface="Times New Roman"/>
                          <a:ea typeface="Times New Roman"/>
                          <a:cs typeface="Arial"/>
                        </a:rPr>
                        <a:t>Vent</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0%(90°)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PVC</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a:solidFill>
                            <a:srgbClr val="000000"/>
                          </a:solidFill>
                          <a:latin typeface="Times New Roman"/>
                          <a:ea typeface="Times New Roman"/>
                          <a:cs typeface="Arial"/>
                        </a:rPr>
                        <a:t>0%(90°)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a:lnSpc>
                          <a:spcPct val="115000"/>
                        </a:lnSpc>
                        <a:spcAft>
                          <a:spcPts val="0"/>
                        </a:spcAft>
                      </a:pPr>
                      <a:r>
                        <a:rPr lang="en-US" sz="1200" b="1" dirty="0">
                          <a:solidFill>
                            <a:srgbClr val="000000"/>
                          </a:solidFill>
                          <a:latin typeface="Times New Roman"/>
                          <a:ea typeface="Times New Roman"/>
                          <a:cs typeface="Arial"/>
                        </a:rPr>
                        <a:t>PVC</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77549801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p:cNvPicPr>
            <a:picLocks noGrp="1" noChangeAspect="1" noChangeArrowheads="1"/>
          </p:cNvPicPr>
          <p:nvPr>
            <p:ph idx="1"/>
          </p:nvPr>
        </p:nvPicPr>
        <p:blipFill>
          <a:blip r:embed="rId2" cstate="print"/>
          <a:srcRect/>
          <a:stretch>
            <a:fillRect/>
          </a:stretch>
        </p:blipFill>
        <p:spPr bwMode="auto">
          <a:xfrm>
            <a:off x="1981200" y="3048001"/>
            <a:ext cx="8229600" cy="26570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Capture.PNG"/>
          <p:cNvPicPr>
            <a:picLocks noChangeAspect="1"/>
          </p:cNvPicPr>
          <p:nvPr/>
        </p:nvPicPr>
        <p:blipFill>
          <a:blip r:embed="rId3" cstate="print"/>
          <a:stretch>
            <a:fillRect/>
          </a:stretch>
        </p:blipFill>
        <p:spPr>
          <a:xfrm>
            <a:off x="6477000" y="3657600"/>
            <a:ext cx="3343742" cy="28960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wwqq.PNG"/>
          <p:cNvPicPr>
            <a:picLocks noChangeAspect="1"/>
          </p:cNvPicPr>
          <p:nvPr/>
        </p:nvPicPr>
        <p:blipFill>
          <a:blip r:embed="rId4" cstate="print"/>
          <a:stretch>
            <a:fillRect/>
          </a:stretch>
        </p:blipFill>
        <p:spPr>
          <a:xfrm>
            <a:off x="2971800" y="228600"/>
            <a:ext cx="6392168"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0232858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465"/>
            <a:ext cx="7772400" cy="914400"/>
          </a:xfrm>
        </p:spPr>
        <p:txBody>
          <a:bodyPr>
            <a:normAutofit/>
          </a:bodyPr>
          <a:lstStyle/>
          <a:p>
            <a:pPr algn="l">
              <a:buFont typeface="Wingdings" pitchFamily="2" charset="2"/>
              <a:buChar char="Ø"/>
            </a:pPr>
            <a:r>
              <a:rPr lang="en-US" sz="3200" b="1" dirty="0">
                <a:latin typeface="Times New Roman" pitchFamily="18" charset="0"/>
                <a:cs typeface="Times New Roman" pitchFamily="18" charset="0"/>
              </a:rPr>
              <a:t>Water supply system :</a:t>
            </a:r>
            <a:endParaRPr lang="en-US" sz="3200" b="1" dirty="0"/>
          </a:p>
        </p:txBody>
      </p:sp>
      <p:sp>
        <p:nvSpPr>
          <p:cNvPr id="5" name="Rectangle 4"/>
          <p:cNvSpPr/>
          <p:nvPr/>
        </p:nvSpPr>
        <p:spPr>
          <a:xfrm>
            <a:off x="2272748" y="889048"/>
            <a:ext cx="8382000" cy="1892826"/>
          </a:xfrm>
          <a:prstGeom prst="rect">
            <a:avLst/>
          </a:prstGeom>
        </p:spPr>
        <p:txBody>
          <a:bodyPr wrap="square">
            <a:spAutoFit/>
          </a:bodyPr>
          <a:lstStyle/>
          <a:p>
            <a:pPr marL="342900" indent="-342900" algn="just">
              <a:lnSpc>
                <a:spcPct val="150000"/>
              </a:lnSpc>
              <a:buFont typeface="Wingdings" pitchFamily="2" charset="2"/>
              <a:buChar char="Ø"/>
            </a:pPr>
            <a:r>
              <a:rPr lang="en-US" dirty="0">
                <a:latin typeface="Times New Roman" panose="02020603050405020304" pitchFamily="18" charset="0"/>
                <a:ea typeface="Calibri" panose="020F0502020204030204" pitchFamily="34" charset="0"/>
                <a:cs typeface="Times New Roman" panose="02020603050405020304" pitchFamily="18" charset="0"/>
              </a:rPr>
              <a:t>The system is designed based on </a:t>
            </a:r>
            <a:r>
              <a:rPr lang="en-US" b="1" dirty="0">
                <a:latin typeface="Times New Roman" panose="02020603050405020304" pitchFamily="18" charset="0"/>
                <a:ea typeface="Calibri" panose="020F0502020204030204" pitchFamily="34" charset="0"/>
                <a:cs typeface="Times New Roman" panose="02020603050405020304" pitchFamily="18" charset="0"/>
              </a:rPr>
              <a:t>flush tank </a:t>
            </a:r>
            <a:r>
              <a:rPr lang="en-US" dirty="0">
                <a:latin typeface="Times New Roman" panose="02020603050405020304" pitchFamily="18" charset="0"/>
                <a:ea typeface="Calibri" panose="020F0502020204030204" pitchFamily="34" charset="0"/>
                <a:cs typeface="Times New Roman" panose="02020603050405020304" pitchFamily="18" charset="0"/>
              </a:rPr>
              <a:t>and </a:t>
            </a:r>
            <a:r>
              <a:rPr lang="en-US" b="1" dirty="0">
                <a:latin typeface="Times New Roman" panose="02020603050405020304" pitchFamily="18" charset="0"/>
                <a:ea typeface="Calibri" panose="020F0502020204030204" pitchFamily="34" charset="0"/>
                <a:cs typeface="Times New Roman" panose="02020603050405020304" pitchFamily="18" charset="0"/>
              </a:rPr>
              <a:t>public</a:t>
            </a:r>
            <a:r>
              <a:rPr lang="en-US" dirty="0">
                <a:latin typeface="Times New Roman" panose="02020603050405020304" pitchFamily="18" charset="0"/>
                <a:ea typeface="Calibri" panose="020F0502020204030204" pitchFamily="34" charset="0"/>
                <a:cs typeface="Times New Roman" panose="02020603050405020304" pitchFamily="18" charset="0"/>
              </a:rPr>
              <a:t> used for all fixture unit.</a:t>
            </a:r>
            <a:endParaRPr lang="en-US" dirty="0">
              <a:latin typeface="Times New Roman" panose="02020603050405020304" pitchFamily="18" charset="0"/>
              <a:cs typeface="Times New Roman" panose="02020603050405020304" pitchFamily="18" charset="0"/>
            </a:endParaRPr>
          </a:p>
          <a:p>
            <a:pPr marL="285750" indent="-285750">
              <a:buFont typeface="Wingdings" pitchFamily="2" charset="2"/>
              <a:buChar char="Ø"/>
            </a:pPr>
            <a:r>
              <a:rPr lang="en-US" dirty="0">
                <a:latin typeface="Times New Roman" panose="02020603050405020304" pitchFamily="18" charset="0"/>
                <a:cs typeface="Times New Roman" panose="02020603050405020304" pitchFamily="18" charset="0"/>
              </a:rPr>
              <a:t> The cold water are supplied to the fixture unit(</a:t>
            </a:r>
            <a:r>
              <a:rPr lang="en-US" b="1" dirty="0"/>
              <a:t>Lavatories)</a:t>
            </a:r>
            <a:r>
              <a:rPr lang="en-US" dirty="0">
                <a:latin typeface="Times New Roman" panose="02020603050405020304" pitchFamily="18" charset="0"/>
                <a:cs typeface="Times New Roman" panose="02020603050405020304" pitchFamily="18" charset="0"/>
              </a:rPr>
              <a:t> from the roof fresh tanks  and the fixture unit (</a:t>
            </a:r>
            <a:r>
              <a:rPr lang="en-US" b="1" dirty="0"/>
              <a:t>WCs</a:t>
            </a:r>
            <a:r>
              <a:rPr lang="en-US" dirty="0">
                <a:latin typeface="Times New Roman" panose="02020603050405020304" pitchFamily="18" charset="0"/>
                <a:cs typeface="Times New Roman" panose="02020603050405020304" pitchFamily="18" charset="0"/>
              </a:rPr>
              <a:t>) from the roof grey water tank.</a:t>
            </a:r>
          </a:p>
          <a:p>
            <a:pPr marL="285750" indent="-285750">
              <a:buFont typeface="Wingdings" pitchFamily="2" charset="2"/>
              <a:buChar char="Ø"/>
            </a:pPr>
            <a:r>
              <a:rPr lang="en-US" dirty="0">
                <a:latin typeface="Times New Roman" panose="02020603050405020304" pitchFamily="18" charset="0"/>
                <a:cs typeface="Times New Roman" panose="02020603050405020304" pitchFamily="18" charset="0"/>
              </a:rPr>
              <a:t> There is a tank with 10m3 for recycle the water from lavatories and reusing it for flush tank (WCs) in each block in the basement floor ; to reduce water consumption.</a:t>
            </a:r>
          </a:p>
          <a:p>
            <a:pPr marL="285750" indent="-285750">
              <a:buFont typeface="Wingdings" pitchFamily="2" charset="2"/>
              <a:buChar char="Ø"/>
            </a:pPr>
            <a:r>
              <a:rPr lang="en-US" dirty="0">
                <a:latin typeface="Times New Roman" panose="02020603050405020304" pitchFamily="18" charset="0"/>
                <a:cs typeface="Times New Roman" panose="02020603050405020304" pitchFamily="18" charset="0"/>
              </a:rPr>
              <a:t> The hot water supplied from the electrical water heater </a:t>
            </a:r>
            <a:r>
              <a:rPr lang="en-US" dirty="0">
                <a:solidFill>
                  <a:srgbClr val="FF0000"/>
                </a:solidFill>
                <a:latin typeface="Times New Roman" panose="02020603050405020304" pitchFamily="18" charset="0"/>
                <a:cs typeface="Times New Roman" panose="02020603050405020304" pitchFamily="18" charset="0"/>
              </a:rPr>
              <a:t>that</a:t>
            </a:r>
            <a:r>
              <a:rPr lang="en-US" dirty="0">
                <a:latin typeface="Times New Roman" panose="02020603050405020304" pitchFamily="18" charset="0"/>
                <a:cs typeface="Times New Roman" panose="02020603050405020304" pitchFamily="18" charset="0"/>
              </a:rPr>
              <a:t> fixed in each bath room .</a:t>
            </a:r>
          </a:p>
        </p:txBody>
      </p:sp>
      <p:pic>
        <p:nvPicPr>
          <p:cNvPr id="10" name="Picture 9" descr="zone1.PNG"/>
          <p:cNvPicPr/>
          <p:nvPr/>
        </p:nvPicPr>
        <p:blipFill>
          <a:blip r:embed="rId2" cstate="print"/>
          <a:stretch>
            <a:fillRect/>
          </a:stretch>
        </p:blipFill>
        <p:spPr>
          <a:xfrm>
            <a:off x="6248400" y="3124200"/>
            <a:ext cx="39624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12.PNG"/>
          <p:cNvPicPr>
            <a:picLocks noChangeAspect="1"/>
          </p:cNvPicPr>
          <p:nvPr/>
        </p:nvPicPr>
        <p:blipFill>
          <a:blip r:embed="rId3" cstate="print"/>
          <a:stretch>
            <a:fillRect/>
          </a:stretch>
        </p:blipFill>
        <p:spPr>
          <a:xfrm rot="5400000">
            <a:off x="3376755" y="2643047"/>
            <a:ext cx="1991003" cy="40201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37120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64636" y="381000"/>
            <a:ext cx="8703365" cy="1569660"/>
          </a:xfrm>
          <a:prstGeom prst="rect">
            <a:avLst/>
          </a:prstGeom>
        </p:spPr>
        <p:txBody>
          <a:bodyPr wrap="square">
            <a:spAutoFit/>
          </a:bodyPr>
          <a:lstStyle/>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Total fixture units :  249 fixture unit in each block.</a:t>
            </a:r>
          </a:p>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Total cold water consumption per month is 66 m3 and the same for hot water.</a:t>
            </a:r>
          </a:p>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Total grey water consumption per month is 154 m3.</a:t>
            </a:r>
          </a:p>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The cold water tanks supplied from a basement tank with capacity 80 m3, 30m3 for fresh water and the rest saving for fire fighting system .</a:t>
            </a:r>
          </a:p>
          <a:p>
            <a:r>
              <a:rPr lang="en-US" sz="1600" b="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p>
        </p:txBody>
      </p:sp>
      <p:pic>
        <p:nvPicPr>
          <p:cNvPr id="4" name="Picture 3" descr="eeeee1.PNG"/>
          <p:cNvPicPr>
            <a:picLocks noChangeAspect="1"/>
          </p:cNvPicPr>
          <p:nvPr/>
        </p:nvPicPr>
        <p:blipFill>
          <a:blip r:embed="rId2" cstate="print"/>
          <a:stretch>
            <a:fillRect/>
          </a:stretch>
        </p:blipFill>
        <p:spPr>
          <a:xfrm>
            <a:off x="2209800" y="2133600"/>
            <a:ext cx="4844636" cy="42330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eeeee.PNG"/>
          <p:cNvPicPr>
            <a:picLocks noChangeAspect="1"/>
          </p:cNvPicPr>
          <p:nvPr/>
        </p:nvPicPr>
        <p:blipFill>
          <a:blip r:embed="rId3" cstate="print"/>
          <a:stretch>
            <a:fillRect/>
          </a:stretch>
        </p:blipFill>
        <p:spPr>
          <a:xfrm>
            <a:off x="5715000" y="4114800"/>
            <a:ext cx="4572000"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t.PNG"/>
          <p:cNvPicPr>
            <a:picLocks noChangeAspect="1"/>
          </p:cNvPicPr>
          <p:nvPr/>
        </p:nvPicPr>
        <p:blipFill>
          <a:blip r:embed="rId4" cstate="print"/>
          <a:stretch>
            <a:fillRect/>
          </a:stretch>
        </p:blipFill>
        <p:spPr>
          <a:xfrm>
            <a:off x="7315200" y="1981200"/>
            <a:ext cx="3124200" cy="30244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1" name="Straight Arrow Connector 10"/>
          <p:cNvCxnSpPr/>
          <p:nvPr/>
        </p:nvCxnSpPr>
        <p:spPr>
          <a:xfrm>
            <a:off x="2743200" y="5943600"/>
            <a:ext cx="3124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481217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990600"/>
            <a:ext cx="8229600" cy="762000"/>
          </a:xfrm>
        </p:spPr>
        <p:txBody>
          <a:bodyPr>
            <a:normAutofit fontScale="90000"/>
          </a:bodyPr>
          <a:lstStyle/>
          <a:p>
            <a:pPr algn="l">
              <a:buFont typeface="Wingdings" pitchFamily="2" charset="2"/>
              <a:buChar char="Ø"/>
            </a:pPr>
            <a:r>
              <a:rPr lang="en-US" sz="3600" b="1" dirty="0">
                <a:latin typeface="Times New Roman" pitchFamily="18" charset="0"/>
                <a:cs typeface="Times New Roman" pitchFamily="18" charset="0"/>
              </a:rPr>
              <a:t>Elevators</a:t>
            </a:r>
            <a:r>
              <a:rPr lang="en-US" dirty="0">
                <a:latin typeface="Times New Roman" pitchFamily="18" charset="0"/>
                <a:cs typeface="Times New Roman" pitchFamily="18" charset="0"/>
              </a:rPr>
              <a:t>:</a:t>
            </a:r>
            <a:br>
              <a:rPr lang="en-US" dirty="0">
                <a:latin typeface="Times New Roman" pitchFamily="18" charset="0"/>
                <a:cs typeface="Times New Roman" pitchFamily="18" charset="0"/>
              </a:rPr>
            </a:br>
            <a:br>
              <a:rPr lang="en-US" sz="1800" dirty="0">
                <a:latin typeface="Times New Roman" panose="02020603050405020304" pitchFamily="18" charset="0"/>
                <a:ea typeface="+mn-ea"/>
                <a:cs typeface="Times New Roman" panose="02020603050405020304" pitchFamily="18" charset="0"/>
              </a:rPr>
            </a:br>
            <a:br>
              <a:rPr lang="en-US" dirty="0">
                <a:latin typeface="Times New Roman" pitchFamily="18" charset="0"/>
                <a:cs typeface="Times New Roman" pitchFamily="18" charset="0"/>
              </a:rPr>
            </a:br>
            <a:endParaRPr lang="ar-SA"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2362200"/>
            <a:ext cx="8610600" cy="3810000"/>
          </a:xfrm>
          <a:prstGeom prst="rect">
            <a:avLst/>
          </a:prstGeom>
          <a:noFill/>
          <a:ln>
            <a:noFill/>
          </a:ln>
        </p:spPr>
      </p:pic>
      <p:sp>
        <p:nvSpPr>
          <p:cNvPr id="5" name="TextBox 4"/>
          <p:cNvSpPr txBox="1"/>
          <p:nvPr/>
        </p:nvSpPr>
        <p:spPr>
          <a:xfrm>
            <a:off x="1905000" y="1371600"/>
            <a:ext cx="8458200" cy="923330"/>
          </a:xfrm>
          <a:prstGeom prst="rect">
            <a:avLst/>
          </a:prstGeom>
          <a:noFill/>
        </p:spPr>
        <p:txBody>
          <a:bodyPr wrap="square" rtlCol="1">
            <a:spAutoFit/>
          </a:bodyPr>
          <a:lstStyle/>
          <a:p>
            <a:r>
              <a:rPr lang="en-US" dirty="0">
                <a:latin typeface="Times New Roman" panose="02020603050405020304" pitchFamily="18" charset="0"/>
                <a:cs typeface="Times New Roman" panose="02020603050405020304" pitchFamily="18" charset="0"/>
              </a:rPr>
              <a:t>the best option is 3 elevators with 2500Ib / 350fpm , but we will use 4 elevators to achieve the uniformity in the faculty because we have two zone, in each zone two elevators .</a:t>
            </a:r>
            <a:br>
              <a:rPr lang="en-US" dirty="0">
                <a:latin typeface="Times New Roman" panose="02020603050405020304" pitchFamily="18" charset="0"/>
                <a:cs typeface="Times New Roman" panose="02020603050405020304" pitchFamily="18" charset="0"/>
              </a:rPr>
            </a:br>
            <a:endParaRPr lang="ar-SA" dirty="0"/>
          </a:p>
        </p:txBody>
      </p:sp>
    </p:spTree>
    <p:extLst>
      <p:ext uri="{BB962C8B-B14F-4D97-AF65-F5344CB8AC3E}">
        <p14:creationId xmlns:p14="http://schemas.microsoft.com/office/powerpoint/2010/main" val="182521373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buFont typeface="Wingdings" pitchFamily="2" charset="2"/>
              <a:buChar char="Ø"/>
            </a:pPr>
            <a:r>
              <a:rPr lang="en-US" b="1" dirty="0">
                <a:latin typeface="Times New Roman" pitchFamily="18" charset="0"/>
                <a:cs typeface="Times New Roman" pitchFamily="18" charset="0"/>
              </a:rPr>
              <a:t>Fire fighting system:</a:t>
            </a:r>
            <a:endParaRPr lang="ar-SA" dirty="0"/>
          </a:p>
        </p:txBody>
      </p:sp>
      <p:pic>
        <p:nvPicPr>
          <p:cNvPr id="5" name="Picture 4" descr="fiii.PNG"/>
          <p:cNvPicPr>
            <a:picLocks noChangeAspect="1"/>
          </p:cNvPicPr>
          <p:nvPr/>
        </p:nvPicPr>
        <p:blipFill>
          <a:blip r:embed="rId3" cstate="print"/>
          <a:stretch>
            <a:fillRect/>
          </a:stretch>
        </p:blipFill>
        <p:spPr>
          <a:xfrm>
            <a:off x="3581400" y="1828800"/>
            <a:ext cx="5334000" cy="45749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282847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895600" y="457200"/>
            <a:ext cx="8229600" cy="762000"/>
          </a:xfrm>
        </p:spPr>
        <p:txBody>
          <a:bodyPr>
            <a:noAutofit/>
          </a:bodyPr>
          <a:lstStyle/>
          <a:p>
            <a:pPr algn="l"/>
            <a:r>
              <a:rPr lang="en-US" sz="3200" b="1" dirty="0">
                <a:latin typeface="Times New Roman" pitchFamily="18" charset="0"/>
                <a:cs typeface="Times New Roman" pitchFamily="18" charset="0"/>
              </a:rPr>
              <a:t>Emergency Exits in The Building </a:t>
            </a:r>
            <a:endParaRPr lang="ar-SA" sz="3200" b="1" dirty="0" err="1">
              <a:latin typeface="Times New Roman" pitchFamily="18" charset="0"/>
              <a:cs typeface="Times New Roman" pitchFamily="18" charset="0"/>
            </a:endParaRPr>
          </a:p>
        </p:txBody>
      </p:sp>
      <p:pic>
        <p:nvPicPr>
          <p:cNvPr id="10" name="Picture 9" descr="ground floor 1.PNG"/>
          <p:cNvPicPr/>
          <p:nvPr/>
        </p:nvPicPr>
        <p:blipFill>
          <a:blip r:embed="rId3" cstate="print"/>
          <a:stretch>
            <a:fillRect/>
          </a:stretch>
        </p:blipFill>
        <p:spPr>
          <a:xfrm>
            <a:off x="3429000" y="1905000"/>
            <a:ext cx="5410200" cy="41148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77449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922" y="243057"/>
            <a:ext cx="7822568" cy="769441"/>
          </a:xfrm>
          <a:prstGeom prst="rect">
            <a:avLst/>
          </a:prstGeom>
          <a:noFill/>
        </p:spPr>
        <p:txBody>
          <a:bodyPr wrap="square" lIns="91440" tIns="45720" rIns="91440" bIns="45720">
            <a:spAutoFit/>
          </a:bodyPr>
          <a:lstStyle/>
          <a:p>
            <a:pPr algn="ctr"/>
            <a:r>
              <a:rPr lang="en-US" sz="4400" b="1" dirty="0">
                <a:ln w="22225">
                  <a:solidFill>
                    <a:schemeClr val="tx1">
                      <a:lumMod val="95000"/>
                      <a:lumOff val="5000"/>
                    </a:schemeClr>
                  </a:solidFill>
                  <a:prstDash val="solid"/>
                </a:ln>
                <a:solidFill>
                  <a:schemeClr val="accent3">
                    <a:lumMod val="50000"/>
                  </a:schemeClr>
                </a:solidFill>
                <a:latin typeface="Cambria" panose="02040503050406030204" pitchFamily="18" charset="0"/>
              </a:rPr>
              <a:t>Architectural Design</a:t>
            </a:r>
            <a:endParaRPr lang="en-US" sz="3200" b="1" dirty="0">
              <a:ln w="22225">
                <a:solidFill>
                  <a:schemeClr val="tx1">
                    <a:lumMod val="95000"/>
                    <a:lumOff val="5000"/>
                  </a:schemeClr>
                </a:solidFill>
                <a:prstDash val="solid"/>
              </a:ln>
              <a:solidFill>
                <a:schemeClr val="accent3">
                  <a:lumMod val="50000"/>
                </a:schemeClr>
              </a:solidFill>
              <a:latin typeface="Cambria" panose="02040503050406030204" pitchFamily="18" charset="0"/>
            </a:endParaRPr>
          </a:p>
        </p:txBody>
      </p:sp>
      <p:sp>
        <p:nvSpPr>
          <p:cNvPr id="5" name="Rectangle 4"/>
          <p:cNvSpPr/>
          <p:nvPr/>
        </p:nvSpPr>
        <p:spPr>
          <a:xfrm>
            <a:off x="0" y="1010843"/>
            <a:ext cx="1679171" cy="1077218"/>
          </a:xfrm>
          <a:prstGeom prst="rect">
            <a:avLst/>
          </a:prstGeom>
          <a:noFill/>
        </p:spPr>
        <p:txBody>
          <a:bodyPr wrap="square" lIns="91440" tIns="45720" rIns="91440" bIns="45720">
            <a:spAutoFit/>
          </a:bodyPr>
          <a:lstStyle/>
          <a:p>
            <a:r>
              <a:rPr lang="en-US" sz="3200" b="1" dirty="0">
                <a:latin typeface="Cambria" panose="02040503050406030204" pitchFamily="18" charset="0"/>
              </a:rPr>
              <a:t>Second Floor</a:t>
            </a:r>
            <a:endParaRPr lang="en-US" sz="3200" b="1" dirty="0">
              <a:latin typeface="Cambria" panose="02040503050406030204" pitchFamily="18" charset="0"/>
              <a:cs typeface="Times New Roman" panose="02020603050405020304" pitchFamily="18" charset="0"/>
            </a:endParaRPr>
          </a:p>
        </p:txBody>
      </p:sp>
      <p:sp>
        <p:nvSpPr>
          <p:cNvPr id="8" name="Rectangle 7"/>
          <p:cNvSpPr/>
          <p:nvPr/>
        </p:nvSpPr>
        <p:spPr>
          <a:xfrm>
            <a:off x="-564065" y="2335345"/>
            <a:ext cx="2792915" cy="1077218"/>
          </a:xfrm>
          <a:prstGeom prst="rect">
            <a:avLst/>
          </a:prstGeom>
          <a:noFill/>
        </p:spPr>
        <p:txBody>
          <a:bodyPr wrap="square" lIns="91440" tIns="45720" rIns="91440" bIns="45720">
            <a:spAutoFit/>
          </a:bodyPr>
          <a:lstStyle/>
          <a:p>
            <a:pPr algn="ctr"/>
            <a:r>
              <a:rPr lang="en-US" sz="3200" b="1" dirty="0">
                <a:latin typeface="Cambria" panose="02040503050406030204" pitchFamily="18" charset="0"/>
              </a:rPr>
              <a:t>original</a:t>
            </a:r>
          </a:p>
          <a:p>
            <a:pPr algn="ctr"/>
            <a:r>
              <a:rPr lang="en-US" sz="3200" b="1" dirty="0">
                <a:latin typeface="Cambria" panose="02040503050406030204" pitchFamily="18" charset="0"/>
                <a:cs typeface="Times New Roman" panose="02020603050405020304" pitchFamily="18" charset="0"/>
              </a:rPr>
              <a:t>Design</a:t>
            </a:r>
          </a:p>
        </p:txBody>
      </p:sp>
      <p:sp>
        <p:nvSpPr>
          <p:cNvPr id="6" name="Slide Number Placeholder 5"/>
          <p:cNvSpPr>
            <a:spLocks noGrp="1"/>
          </p:cNvSpPr>
          <p:nvPr>
            <p:ph type="sldNum" sz="quarter" idx="12"/>
          </p:nvPr>
        </p:nvSpPr>
        <p:spPr>
          <a:xfrm>
            <a:off x="11320215" y="6293071"/>
            <a:ext cx="683339" cy="365125"/>
          </a:xfrm>
          <a:solidFill>
            <a:schemeClr val="bg1"/>
          </a:solidFill>
          <a:ln>
            <a:solidFill>
              <a:schemeClr val="tx1"/>
            </a:solidFill>
          </a:ln>
        </p:spPr>
        <p:txBody>
          <a:bodyPr/>
          <a:lstStyle/>
          <a:p>
            <a:fld id="{D57F1E4F-1CFF-5643-939E-217C01CDF565}" type="slidenum">
              <a:rPr lang="en-US" sz="2000" smtClean="0">
                <a:solidFill>
                  <a:schemeClr val="tx1"/>
                </a:solidFill>
              </a:rPr>
              <a:pPr/>
              <a:t>9</a:t>
            </a:fld>
            <a:endParaRPr lang="en-US" sz="2000" dirty="0">
              <a:solidFill>
                <a:schemeClr val="tx1"/>
              </a:solidFill>
            </a:endParaRPr>
          </a:p>
        </p:txBody>
      </p:sp>
      <p:pic>
        <p:nvPicPr>
          <p:cNvPr id="3" name="Picture 2">
            <a:extLst>
              <a:ext uri="{FF2B5EF4-FFF2-40B4-BE49-F238E27FC236}">
                <a16:creationId xmlns:a16="http://schemas.microsoft.com/office/drawing/2014/main" id="{E9B8A076-C57C-4B68-AFA6-9E01D8A8E259}"/>
              </a:ext>
            </a:extLst>
          </p:cNvPr>
          <p:cNvPicPr>
            <a:picLocks noChangeAspect="1"/>
          </p:cNvPicPr>
          <p:nvPr/>
        </p:nvPicPr>
        <p:blipFill>
          <a:blip r:embed="rId3"/>
          <a:stretch>
            <a:fillRect/>
          </a:stretch>
        </p:blipFill>
        <p:spPr>
          <a:xfrm>
            <a:off x="3001818" y="1246909"/>
            <a:ext cx="9001736" cy="4942661"/>
          </a:xfrm>
          <a:prstGeom prst="rect">
            <a:avLst/>
          </a:prstGeom>
        </p:spPr>
      </p:pic>
    </p:spTree>
    <p:extLst>
      <p:ext uri="{BB962C8B-B14F-4D97-AF65-F5344CB8AC3E}">
        <p14:creationId xmlns:p14="http://schemas.microsoft.com/office/powerpoint/2010/main" val="3947542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371601"/>
            <a:ext cx="8229600" cy="4754563"/>
          </a:xfrm>
        </p:spPr>
        <p:txBody>
          <a:bodyPr>
            <a:normAutofit/>
          </a:bodyPr>
          <a:lstStyle/>
          <a:p>
            <a:pPr algn="just"/>
            <a:r>
              <a:rPr lang="en-US" dirty="0"/>
              <a:t>Based on the "Design Builder“ results of the total cooling capacity and the total heating capacity we designed based on the largest value which is cooling load capacity.</a:t>
            </a:r>
          </a:p>
          <a:p>
            <a:pPr algn="just">
              <a:buNone/>
            </a:pPr>
            <a:endParaRPr lang="en-US" dirty="0"/>
          </a:p>
          <a:p>
            <a:pPr algn="just"/>
            <a:r>
              <a:rPr lang="en-US" dirty="0"/>
              <a:t>Then we used three outdoor unit with capacity 140 </a:t>
            </a:r>
            <a:r>
              <a:rPr lang="en-US" dirty="0" err="1"/>
              <a:t>kw</a:t>
            </a:r>
            <a:r>
              <a:rPr lang="en-US" dirty="0"/>
              <a:t> for each one outdoor unit to achieve the needed cooling capacity .</a:t>
            </a:r>
            <a:endParaRPr lang="ar-SA" dirty="0"/>
          </a:p>
        </p:txBody>
      </p:sp>
      <p:sp>
        <p:nvSpPr>
          <p:cNvPr id="6" name="Title 1"/>
          <p:cNvSpPr>
            <a:spLocks noGrp="1"/>
          </p:cNvSpPr>
          <p:nvPr>
            <p:ph type="title"/>
          </p:nvPr>
        </p:nvSpPr>
        <p:spPr>
          <a:xfrm>
            <a:off x="1981200" y="274638"/>
            <a:ext cx="8229600" cy="1143000"/>
          </a:xfrm>
        </p:spPr>
        <p:txBody>
          <a:bodyPr/>
          <a:lstStyle/>
          <a:p>
            <a:pPr algn="l"/>
            <a:r>
              <a:rPr lang="en-US" b="1" dirty="0">
                <a:latin typeface="Times New Roman" pitchFamily="18" charset="0"/>
                <a:cs typeface="Times New Roman" pitchFamily="18" charset="0"/>
              </a:rPr>
              <a:t>HVAC system:</a:t>
            </a:r>
            <a:endParaRPr lang="ar-SA" dirty="0"/>
          </a:p>
        </p:txBody>
      </p:sp>
    </p:spTree>
    <p:extLst>
      <p:ext uri="{BB962C8B-B14F-4D97-AF65-F5344CB8AC3E}">
        <p14:creationId xmlns:p14="http://schemas.microsoft.com/office/powerpoint/2010/main" val="82040509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buFont typeface="Wingdings" pitchFamily="2" charset="2"/>
              <a:buChar char="Ø"/>
            </a:pPr>
            <a:r>
              <a:rPr lang="en-US" b="1" dirty="0">
                <a:latin typeface="Times New Roman" pitchFamily="18" charset="0"/>
                <a:cs typeface="Times New Roman" pitchFamily="18" charset="0"/>
              </a:rPr>
              <a:t>HVAC system:</a:t>
            </a:r>
            <a:endParaRPr lang="ar-SA" dirty="0"/>
          </a:p>
        </p:txBody>
      </p:sp>
      <p:pic>
        <p:nvPicPr>
          <p:cNvPr id="5" name="Content Placeholder 4" descr="3636.PNG"/>
          <p:cNvPicPr>
            <a:picLocks noGrp="1" noChangeAspect="1"/>
          </p:cNvPicPr>
          <p:nvPr>
            <p:ph idx="1"/>
          </p:nvPr>
        </p:nvPicPr>
        <p:blipFill>
          <a:blip r:embed="rId3" cstate="print"/>
          <a:stretch>
            <a:fillRect/>
          </a:stretch>
        </p:blipFill>
        <p:spPr>
          <a:xfrm>
            <a:off x="3352800" y="1594254"/>
            <a:ext cx="5562600" cy="47511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4120128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ctr">
              <a:buNone/>
            </a:pPr>
            <a:r>
              <a:rPr lang="en-US" sz="8800" b="1" i="1" dirty="0">
                <a:latin typeface="Times New Roman" pitchFamily="18" charset="0"/>
                <a:cs typeface="Times New Roman" pitchFamily="18" charset="0"/>
              </a:rPr>
              <a:t>Electrical Design </a:t>
            </a:r>
            <a:br>
              <a:rPr lang="en-US" sz="8800" b="1" i="1" dirty="0">
                <a:latin typeface="Times New Roman" pitchFamily="18" charset="0"/>
                <a:cs typeface="Times New Roman" pitchFamily="18" charset="0"/>
              </a:rPr>
            </a:br>
            <a:endParaRPr lang="en-US" sz="8800" b="1" i="1"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65340776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905000" y="914401"/>
            <a:ext cx="8915400" cy="584775"/>
          </a:xfrm>
          <a:prstGeom prst="rect">
            <a:avLst/>
          </a:prstGeom>
          <a:noFill/>
        </p:spPr>
        <p:txBody>
          <a:bodyPr wrap="square" rtlCol="0">
            <a:spAutoFit/>
          </a:bodyPr>
          <a:lstStyle/>
          <a:p>
            <a:pPr lvl="0">
              <a:buFont typeface="Arial" pitchFamily="34" charset="0"/>
              <a:buChar char="•"/>
            </a:pPr>
            <a:r>
              <a:rPr lang="en-US" sz="3200" dirty="0">
                <a:latin typeface="Times New Roman" pitchFamily="18" charset="0"/>
                <a:cs typeface="Times New Roman" pitchFamily="18" charset="0"/>
              </a:rPr>
              <a:t>Studio for lithography and offset.</a:t>
            </a:r>
          </a:p>
        </p:txBody>
      </p:sp>
      <p:pic>
        <p:nvPicPr>
          <p:cNvPr id="14" name="Picture 13" descr="C:\Users\iCloud\Pictures\2018-04-28 at 00-00-07.png"/>
          <p:cNvPicPr/>
          <p:nvPr/>
        </p:nvPicPr>
        <p:blipFill>
          <a:blip r:embed="rId3" cstate="print"/>
          <a:srcRect l="11820" t="14634" r="8246" b="26085"/>
          <a:stretch>
            <a:fillRect/>
          </a:stretch>
        </p:blipFill>
        <p:spPr bwMode="auto">
          <a:xfrm>
            <a:off x="6400801" y="1752600"/>
            <a:ext cx="3828875"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descr="C:\Users\iCloud\Pictures\2018-04-28 at 00-14-02.png"/>
          <p:cNvPicPr/>
          <p:nvPr/>
        </p:nvPicPr>
        <p:blipFill>
          <a:blip r:embed="rId4" cstate="print"/>
          <a:srcRect/>
          <a:stretch>
            <a:fillRect/>
          </a:stretch>
        </p:blipFill>
        <p:spPr bwMode="auto">
          <a:xfrm>
            <a:off x="2971800" y="4953001"/>
            <a:ext cx="5715000" cy="16624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descr="offset.jpg"/>
          <p:cNvPicPr/>
          <p:nvPr/>
        </p:nvPicPr>
        <p:blipFill>
          <a:blip r:embed="rId5" cstate="print"/>
          <a:stretch>
            <a:fillRect/>
          </a:stretch>
        </p:blipFill>
        <p:spPr>
          <a:xfrm>
            <a:off x="1905000" y="1752600"/>
            <a:ext cx="41148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Content Placeholder 2"/>
          <p:cNvSpPr txBox="1">
            <a:spLocks/>
          </p:cNvSpPr>
          <p:nvPr/>
        </p:nvSpPr>
        <p:spPr>
          <a:xfrm>
            <a:off x="2057401" y="304800"/>
            <a:ext cx="6591985" cy="609600"/>
          </a:xfrm>
          <a:prstGeom prst="rect">
            <a:avLst/>
          </a:prstGeom>
        </p:spPr>
        <p:txBody>
          <a:bodyPr vert="horz" lIns="91440" tIns="45720" rIns="91440" bIns="45720" rtlCol="0">
            <a:normAutofit fontScale="55000" lnSpcReduction="20000"/>
          </a:bodyPr>
          <a:lstStyle/>
          <a:p>
            <a:pPr marL="342900" indent="-342900">
              <a:spcBef>
                <a:spcPts val="1000"/>
              </a:spcBef>
              <a:buClr>
                <a:schemeClr val="accent1"/>
              </a:buClr>
              <a:buFont typeface="Wingdings" pitchFamily="2" charset="2"/>
              <a:buChar char="Ø"/>
            </a:pPr>
            <a:r>
              <a:rPr lang="en-US" sz="5300" b="1" dirty="0">
                <a:latin typeface="Times New Roman" pitchFamily="18" charset="0"/>
                <a:ea typeface="+mj-ea"/>
                <a:cs typeface="Times New Roman" pitchFamily="18" charset="0"/>
              </a:rPr>
              <a:t>Artificial</a:t>
            </a:r>
            <a:r>
              <a:rPr lang="en-US" b="1" dirty="0"/>
              <a:t> </a:t>
            </a:r>
            <a:r>
              <a:rPr lang="en-US" sz="5200" b="1" dirty="0">
                <a:latin typeface="Times New Roman" pitchFamily="18" charset="0"/>
                <a:ea typeface="+mj-ea"/>
                <a:cs typeface="Times New Roman" pitchFamily="18" charset="0"/>
              </a:rPr>
              <a:t>lighting</a:t>
            </a:r>
            <a:r>
              <a:rPr lang="en-US" b="1" dirty="0"/>
              <a:t> </a:t>
            </a:r>
            <a:br>
              <a:rPr lang="en-US" dirty="0">
                <a:solidFill>
                  <a:schemeClr val="tx1">
                    <a:lumMod val="75000"/>
                    <a:lumOff val="25000"/>
                  </a:schemeClr>
                </a:solidFill>
              </a:rPr>
            </a:br>
            <a:endParaRPr lang="ar-SA" dirty="0">
              <a:solidFill>
                <a:schemeClr val="tx1">
                  <a:lumMod val="75000"/>
                  <a:lumOff val="25000"/>
                </a:schemeClr>
              </a:solidFill>
            </a:endParaRPr>
          </a:p>
        </p:txBody>
      </p:sp>
    </p:spTree>
    <p:extLst>
      <p:ext uri="{BB962C8B-B14F-4D97-AF65-F5344CB8AC3E}">
        <p14:creationId xmlns:p14="http://schemas.microsoft.com/office/powerpoint/2010/main" val="17686541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905000" y="609601"/>
            <a:ext cx="3276600" cy="584775"/>
          </a:xfrm>
          <a:prstGeom prst="rect">
            <a:avLst/>
          </a:prstGeom>
          <a:noFill/>
        </p:spPr>
        <p:txBody>
          <a:bodyPr wrap="square" rtlCol="0">
            <a:spAutoFit/>
          </a:bodyPr>
          <a:lstStyle/>
          <a:p>
            <a:pPr>
              <a:buFont typeface="Arial" pitchFamily="34" charset="0"/>
              <a:buChar char="•"/>
            </a:pPr>
            <a:r>
              <a:rPr lang="en-US" sz="3200" dirty="0">
                <a:latin typeface="Times New Roman" pitchFamily="18" charset="0"/>
                <a:cs typeface="Times New Roman" pitchFamily="18" charset="0"/>
              </a:rPr>
              <a:t> Classroom:</a:t>
            </a:r>
            <a:endParaRPr lang="en-US" sz="3200" dirty="0"/>
          </a:p>
        </p:txBody>
      </p:sp>
      <p:pic>
        <p:nvPicPr>
          <p:cNvPr id="9" name="Picture 8" descr="Room 1.jpg"/>
          <p:cNvPicPr/>
          <p:nvPr/>
        </p:nvPicPr>
        <p:blipFill>
          <a:blip r:embed="rId3" cstate="print"/>
          <a:stretch>
            <a:fillRect/>
          </a:stretch>
        </p:blipFill>
        <p:spPr>
          <a:xfrm>
            <a:off x="1828800" y="1447801"/>
            <a:ext cx="4267200" cy="29718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C:\Users\iCloud\Pictures\2018-04-27 at 18-45-27.png"/>
          <p:cNvPicPr/>
          <p:nvPr/>
        </p:nvPicPr>
        <p:blipFill>
          <a:blip r:embed="rId4" cstate="print"/>
          <a:srcRect l="31855" t="15883" r="27237" b="30336"/>
          <a:stretch>
            <a:fillRect/>
          </a:stretch>
        </p:blipFill>
        <p:spPr bwMode="auto">
          <a:xfrm>
            <a:off x="6553200" y="1447800"/>
            <a:ext cx="3733800"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12" descr="C:\Users\iCloud\Pictures\2018-04-27 at 19-15-58.png"/>
          <p:cNvPicPr/>
          <p:nvPr/>
        </p:nvPicPr>
        <p:blipFill>
          <a:blip r:embed="rId5" cstate="print"/>
          <a:srcRect/>
          <a:stretch>
            <a:fillRect/>
          </a:stretch>
        </p:blipFill>
        <p:spPr bwMode="auto">
          <a:xfrm>
            <a:off x="1905000" y="5181600"/>
            <a:ext cx="4419600" cy="106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descr="C:\Users\iCloud\Pictures\2018-04-27 at 19-53-56.png"/>
          <p:cNvPicPr/>
          <p:nvPr/>
        </p:nvPicPr>
        <p:blipFill>
          <a:blip r:embed="rId6" cstate="print"/>
          <a:srcRect/>
          <a:stretch>
            <a:fillRect/>
          </a:stretch>
        </p:blipFill>
        <p:spPr bwMode="auto">
          <a:xfrm>
            <a:off x="6553200" y="5181600"/>
            <a:ext cx="3810000" cy="106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3477076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latin typeface="Times New Roman" pitchFamily="18" charset="0"/>
                <a:cs typeface="Times New Roman" pitchFamily="18" charset="0"/>
              </a:rPr>
              <a:t>Lighting distribution in GF</a:t>
            </a:r>
            <a:endParaRPr lang="en-US" sz="4000" dirty="0"/>
          </a:p>
        </p:txBody>
      </p:sp>
      <p:pic>
        <p:nvPicPr>
          <p:cNvPr id="1027" name="Picture 3"/>
          <p:cNvPicPr>
            <a:picLocks noGrp="1" noChangeAspect="1" noChangeArrowheads="1"/>
          </p:cNvPicPr>
          <p:nvPr>
            <p:ph idx="1"/>
          </p:nvPr>
        </p:nvPicPr>
        <p:blipFill>
          <a:blip r:embed="rId2" cstate="print"/>
          <a:srcRect/>
          <a:stretch>
            <a:fillRect/>
          </a:stretch>
        </p:blipFill>
        <p:spPr bwMode="auto">
          <a:xfrm>
            <a:off x="3352800" y="1494533"/>
            <a:ext cx="5410200" cy="47127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689188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Main boards</a:t>
            </a:r>
            <a:endParaRPr lang="en-US" dirty="0"/>
          </a:p>
        </p:txBody>
      </p:sp>
      <p:pic>
        <p:nvPicPr>
          <p:cNvPr id="5" name="Content Placeholder 4" descr="md1.PNG"/>
          <p:cNvPicPr>
            <a:picLocks noGrp="1" noChangeAspect="1"/>
          </p:cNvPicPr>
          <p:nvPr>
            <p:ph idx="1"/>
          </p:nvPr>
        </p:nvPicPr>
        <p:blipFill>
          <a:blip r:embed="rId3" cstate="print"/>
          <a:stretch>
            <a:fillRect/>
          </a:stretch>
        </p:blipFill>
        <p:spPr>
          <a:xfrm>
            <a:off x="1828800" y="1447800"/>
            <a:ext cx="4143954" cy="3219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md2.PNG"/>
          <p:cNvPicPr>
            <a:picLocks noChangeAspect="1"/>
          </p:cNvPicPr>
          <p:nvPr/>
        </p:nvPicPr>
        <p:blipFill>
          <a:blip r:embed="rId4" cstate="print"/>
          <a:stretch>
            <a:fillRect/>
          </a:stretch>
        </p:blipFill>
        <p:spPr>
          <a:xfrm>
            <a:off x="6400800" y="3276601"/>
            <a:ext cx="3989812" cy="33815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2598151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None/>
            </a:pP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The new redesign solved the arrangement of the spaces according to standards and create new spaces that has not been found in the previous design  such as; cafeteria and gallery..etc</a:t>
            </a:r>
          </a:p>
          <a:p>
            <a:pPr>
              <a:buNone/>
            </a:pPr>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The heat transfer coefficient for the walls and ceilings improved. Also, the northern façade has been utilized to improve the daylight in the building, so, the natural lighting has been solved in contrast previous design .</a:t>
            </a: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The tie beams have not been found in the previous design and after the redesign the tie beams are placed.</a:t>
            </a:r>
          </a:p>
          <a:p>
            <a:endParaRPr lang="en-US" sz="1800" dirty="0">
              <a:latin typeface="Times New Roman" pitchFamily="18" charset="0"/>
              <a:cs typeface="Times New Roman" pitchFamily="18" charset="0"/>
            </a:endParaRPr>
          </a:p>
        </p:txBody>
      </p:sp>
      <p:graphicFrame>
        <p:nvGraphicFramePr>
          <p:cNvPr id="4" name="Diagram 3"/>
          <p:cNvGraphicFramePr/>
          <p:nvPr/>
        </p:nvGraphicFramePr>
        <p:xfrm>
          <a:off x="1981200" y="2286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556674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latin typeface="Times New Roman" pitchFamily="18" charset="0"/>
                <a:cs typeface="Times New Roman" pitchFamily="18" charset="0"/>
              </a:rPr>
              <a:t> </a:t>
            </a:r>
            <a:r>
              <a:rPr lang="en-US" sz="2000" dirty="0">
                <a:latin typeface="Times New Roman" pitchFamily="18" charset="0"/>
                <a:cs typeface="Times New Roman" pitchFamily="18" charset="0"/>
              </a:rPr>
              <a:t>The structural system converted from one way ribbed slab without secondary beams into two way ribbed slabs with secondary beams .</a:t>
            </a: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The HVAC system used in the building was sufficient enough to overcome the previous cooling problems .</a:t>
            </a: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The storm water collected in a tank and utilized for irrigation and both the grey water and the fresh water was separated .</a:t>
            </a: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The number of elevators changed to fit the number of people in the faculty. </a:t>
            </a:r>
          </a:p>
          <a:p>
            <a:endParaRPr lang="en-US" dirty="0"/>
          </a:p>
        </p:txBody>
      </p:sp>
    </p:spTree>
    <p:extLst>
      <p:ext uri="{BB962C8B-B14F-4D97-AF65-F5344CB8AC3E}">
        <p14:creationId xmlns:p14="http://schemas.microsoft.com/office/powerpoint/2010/main" val="314251190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793" t="3083" r="2691" b="1277"/>
          <a:stretch/>
        </p:blipFill>
        <p:spPr>
          <a:xfrm>
            <a:off x="3221423" y="1841078"/>
            <a:ext cx="5749154" cy="4044206"/>
          </a:xfrm>
          <a:prstGeom prst="ellipse">
            <a:avLst/>
          </a:prstGeom>
          <a:ln>
            <a:noFill/>
          </a:ln>
          <a:effectLst>
            <a:softEdge rad="112500"/>
          </a:effectLst>
        </p:spPr>
      </p:pic>
    </p:spTree>
    <p:extLst>
      <p:ext uri="{BB962C8B-B14F-4D97-AF65-F5344CB8AC3E}">
        <p14:creationId xmlns:p14="http://schemas.microsoft.com/office/powerpoint/2010/main" val="40508118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2766</TotalTime>
  <Words>2391</Words>
  <Application>Microsoft Office PowerPoint</Application>
  <PresentationFormat>Widescreen</PresentationFormat>
  <Paragraphs>603</Paragraphs>
  <Slides>99</Slides>
  <Notes>47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99</vt:i4>
      </vt:variant>
    </vt:vector>
  </HeadingPairs>
  <TitlesOfParts>
    <vt:vector size="107" baseType="lpstr">
      <vt:lpstr>Arial</vt:lpstr>
      <vt:lpstr>Calibri</vt:lpstr>
      <vt:lpstr>Cambria</vt:lpstr>
      <vt:lpstr>Cambria Math</vt:lpstr>
      <vt:lpstr>Century Gothic</vt:lpstr>
      <vt:lpstr>Times New Roman</vt:lpstr>
      <vt:lpstr>Wingdings</vt:lpstr>
      <vt:lpstr>Office Theme</vt:lpstr>
      <vt:lpstr>PowerPoint Presentation</vt:lpstr>
      <vt:lpstr>Outline </vt:lpstr>
      <vt:lpstr>PowerPoint Presentation</vt:lpstr>
      <vt:lpstr>PowerPoint Presentation</vt:lpstr>
      <vt:lpstr>Architectural Design </vt:lpstr>
      <vt:lpstr>PowerPoint Presentation</vt:lpstr>
      <vt:lpstr>Architectural Design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Mechanical</vt:lpstr>
      <vt:lpstr>Plumbing Fixtures</vt:lpstr>
      <vt:lpstr>Drainage system :</vt:lpstr>
      <vt:lpstr>PowerPoint Presentation</vt:lpstr>
      <vt:lpstr>Water supply system :</vt:lpstr>
      <vt:lpstr>PowerPoint Presentation</vt:lpstr>
      <vt:lpstr>Elevators:   </vt:lpstr>
      <vt:lpstr>Fire fighting system:</vt:lpstr>
      <vt:lpstr>Emergency Exits in The Building </vt:lpstr>
      <vt:lpstr>HVAC system:</vt:lpstr>
      <vt:lpstr>HVAC system:</vt:lpstr>
      <vt:lpstr>PowerPoint Presentation</vt:lpstr>
      <vt:lpstr>PowerPoint Presentation</vt:lpstr>
      <vt:lpstr>PowerPoint Presentation</vt:lpstr>
      <vt:lpstr>Lighting distribution in GF</vt:lpstr>
      <vt:lpstr>Main boards</vt:lpstr>
      <vt:lpstr>PowerPoint Presentation</vt:lpstr>
      <vt:lpstr>PowerPoint Presentation</vt:lpstr>
      <vt:lpstr>PowerPoint Presentation</vt:lpstr>
      <vt:lpstr>                  Mechanical</vt:lpstr>
      <vt:lpstr>Plumbing Fixtures</vt:lpstr>
      <vt:lpstr>Drainage system :</vt:lpstr>
      <vt:lpstr>PowerPoint Presentation</vt:lpstr>
      <vt:lpstr>Water supply system :</vt:lpstr>
      <vt:lpstr>PowerPoint Presentation</vt:lpstr>
      <vt:lpstr>Elevators:   </vt:lpstr>
      <vt:lpstr>Fire fighting system:</vt:lpstr>
      <vt:lpstr>Emergency Exits in The Building </vt:lpstr>
      <vt:lpstr>HVAC system:</vt:lpstr>
      <vt:lpstr>HVAC system:</vt:lpstr>
      <vt:lpstr>PowerPoint Presentation</vt:lpstr>
      <vt:lpstr>PowerPoint Presentation</vt:lpstr>
      <vt:lpstr>PowerPoint Presentation</vt:lpstr>
      <vt:lpstr>Lighting distribution in GF</vt:lpstr>
      <vt:lpstr>Main boards</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 Jo</dc:creator>
  <cp:lastModifiedBy>hamza hamide</cp:lastModifiedBy>
  <cp:revision>154</cp:revision>
  <dcterms:created xsi:type="dcterms:W3CDTF">2015-05-10T18:29:27Z</dcterms:created>
  <dcterms:modified xsi:type="dcterms:W3CDTF">2018-05-14T08:38:14Z</dcterms:modified>
</cp:coreProperties>
</file>