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diagrams/colors22.xml" ContentType="application/vnd.openxmlformats-officedocument.drawingml.diagramColors+xml"/>
  <Override PartName="/ppt/notesSlides/notesSlide2.xml" ContentType="application/vnd.openxmlformats-officedocument.presentationml.notesSlide+xml"/>
  <Override PartName="/ppt/diagrams/data35.xml" ContentType="application/vnd.openxmlformats-officedocument.drawingml.diagramData+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diagrams/quickStyle39.xml" ContentType="application/vnd.openxmlformats-officedocument.drawingml.diagramStyle+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diagrams/data60.xml" ContentType="application/vnd.openxmlformats-officedocument.drawingml.diagramData+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layout39.xml" ContentType="application/vnd.openxmlformats-officedocument.drawingml.diagramLayout+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colors49.xml" ContentType="application/vnd.openxmlformats-officedocument.drawingml.diagramColors+xml"/>
  <Override PartName="/ppt/diagrams/quickStyle53.xml" ContentType="application/vnd.openxmlformats-officedocument.drawingml.diagramStyle+xml"/>
  <Override PartName="/ppt/diagrams/quickStyle31.xml" ContentType="application/vnd.openxmlformats-officedocument.drawingml.diagramStyle+xml"/>
  <Override PartName="/ppt/diagrams/colors38.xml" ContentType="application/vnd.openxmlformats-officedocument.drawingml.diagramColors+xml"/>
  <Override PartName="/ppt/diagrams/quickStyle42.xml" ContentType="application/vnd.openxmlformats-officedocument.drawingml.diagramStyle+xml"/>
  <Override PartName="/ppt/diagrams/layout5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diagrams/layout42.xml" ContentType="application/vnd.openxmlformats-officedocument.drawingml.diagramLayout+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colors52.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layout20.xml" ContentType="application/vnd.openxmlformats-officedocument.drawingml.diagramLayout+xml"/>
  <Override PartName="/ppt/diagrams/colors41.xml" ContentType="application/vnd.openxmlformats-officedocument.drawingml.diagramColors+xml"/>
  <Override PartName="/ppt/diagrams/data54.xml" ContentType="application/vnd.openxmlformats-officedocument.drawingml.diagramData+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diagrams/data43.xml" ContentType="application/vnd.openxmlformats-officedocument.drawingml.diagramData+xml"/>
  <Override PartName="/ppt/diagrams/quickStyle58.xml" ContentType="application/vnd.openxmlformats-officedocument.drawingml.diagramStyle+xml"/>
  <Override PartName="/ppt/slides/slide33.xml" ContentType="application/vnd.openxmlformats-officedocument.presentationml.slide+xml"/>
  <Override PartName="/ppt/slides/slide44.xml" ContentType="application/vnd.openxmlformats-officedocument.presentationml.slide+xml"/>
  <Override PartName="/ppt/diagrams/data21.xml" ContentType="application/vnd.openxmlformats-officedocument.drawingml.diagramData+xml"/>
  <Override PartName="/ppt/diagrams/quickStyle47.xml" ContentType="application/vnd.openxmlformats-officedocument.drawingml.diagramStyl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36.xml" ContentType="application/vnd.openxmlformats-officedocument.drawingml.diagramStyle+xml"/>
  <Override PartName="/ppt/diagrams/layout58.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quickStyle25.xml" ContentType="application/vnd.openxmlformats-officedocument.drawingml.diagramStyle+xml"/>
  <Override PartName="/ppt/diagrams/layout36.xml" ContentType="application/vnd.openxmlformats-officedocument.drawingml.diagramLayout+xml"/>
  <Override PartName="/ppt/diagrams/layout47.xml" ContentType="application/vnd.openxmlformats-officedocument.drawingml.diagramLayout+xml"/>
  <Override PartName="/ppt/diagrams/quickStyle61.xml" ContentType="application/vnd.openxmlformats-officedocument.drawingml.diagramStyle+xml"/>
  <Override PartName="/ppt/slideLayouts/slideLayout10.xml" ContentType="application/vnd.openxmlformats-officedocument.presentationml.slideLayout+xml"/>
  <Override PartName="/ppt/diagrams/layout25.xml" ContentType="application/vnd.openxmlformats-officedocument.drawingml.diagramLayout+xml"/>
  <Override PartName="/ppt/diagrams/quickStyle50.xml" ContentType="application/vnd.openxmlformats-officedocument.drawingml.diagramStyle+xml"/>
  <Override PartName="/ppt/diagrams/colors57.xml" ContentType="application/vnd.openxmlformats-officedocument.drawingml.diagramColors+xml"/>
  <Override PartName="/ppt/diagrams/quickStyle8.xml" ContentType="application/vnd.openxmlformats-officedocument.drawingml.diagramStyle+xml"/>
  <Override PartName="/ppt/diagrams/layout14.xml" ContentType="application/vnd.openxmlformats-officedocument.drawingml.diagramLayout+xml"/>
  <Override PartName="/ppt/diagrams/colors35.xml" ContentType="application/vnd.openxmlformats-officedocument.drawingml.diagramColors+xml"/>
  <Override PartName="/ppt/diagrams/colors46.xml" ContentType="application/vnd.openxmlformats-officedocument.drawingml.diagramColors+xml"/>
  <Override PartName="/ppt/diagrams/data48.xml" ContentType="application/vnd.openxmlformats-officedocument.drawingml.diagramData+xml"/>
  <Override PartName="/ppt/diagrams/data59.xml" ContentType="application/vnd.openxmlformats-officedocument.drawingml.diagramData+xml"/>
  <Override PartName="/ppt/diagrams/layout61.xml" ContentType="application/vnd.openxmlformats-officedocument.drawingml.diagramLayout+xml"/>
  <Override PartName="/ppt/slides/slide49.xml" ContentType="application/vnd.openxmlformats-officedocument.presentationml.slide+xml"/>
  <Override PartName="/ppt/diagrams/colors24.xml" ContentType="application/vnd.openxmlformats-officedocument.drawingml.diagramColors+xml"/>
  <Override PartName="/ppt/diagrams/data37.xml" ContentType="application/vnd.openxmlformats-officedocument.drawingml.diagramData+xml"/>
  <Override PartName="/ppt/diagrams/layout50.xml" ContentType="application/vnd.openxmlformats-officedocument.drawingml.diagramLayout+xml"/>
  <Override PartName="/ppt/slides/slide38.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diagrams/colors60.xml" ContentType="application/vnd.openxmlformats-officedocument.drawingml.diagramColors+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data51.xml" ContentType="application/vnd.openxmlformats-officedocument.drawingml.diagramData+xml"/>
  <Override PartName="/ppt/diagrams/data62.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diagrams/quickStyle19.xml" ContentType="application/vnd.openxmlformats-officedocument.drawingml.diagramStyle+xml"/>
  <Override PartName="/ppt/diagrams/data40.xml" ContentType="application/vnd.openxmlformats-officedocument.drawingml.diagramData+xml"/>
  <Override PartName="/ppt/slides/slide41.xml" ContentType="application/vnd.openxmlformats-officedocument.presentationml.slide+xml"/>
  <Override PartName="/ppt/diagrams/quickStyle55.xml" ContentType="application/vnd.openxmlformats-officedocument.drawingml.diagramStyle+xml"/>
  <Override PartName="/ppt/slides/slide30.xml" ContentType="application/vnd.openxmlformats-officedocument.presentationml.slide+xml"/>
  <Override PartName="/ppt/diagrams/layout19.xml" ContentType="application/vnd.openxmlformats-officedocument.drawingml.diagramLayout+xml"/>
  <Override PartName="/ppt/diagrams/quickStyle33.xml" ContentType="application/vnd.openxmlformats-officedocument.drawingml.diagramStyle+xml"/>
  <Override PartName="/ppt/diagrams/quickStyle44.xml" ContentType="application/vnd.openxmlformats-officedocument.drawingml.diagramStyle+xml"/>
  <Override PartName="/ppt/diagrams/layout5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quickStyle22.xml" ContentType="application/vnd.openxmlformats-officedocument.drawingml.diagramStyle+xml"/>
  <Override PartName="/ppt/diagrams/colors29.xml" ContentType="application/vnd.openxmlformats-officedocument.drawingml.diagramColors+xml"/>
  <Override PartName="/ppt/diagrams/layout44.xml" ContentType="application/vnd.openxmlformats-officedocument.drawingml.diagramLayout+xml"/>
  <Override PartName="/ppt/diagrams/colors6.xml" ContentType="application/vnd.openxmlformats-officedocument.drawingml.diagramColors+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diagrams/colors54.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layout22.xml" ContentType="application/vnd.openxmlformats-officedocument.drawingml.diagramLayout+xml"/>
  <Override PartName="/ppt/diagrams/colors43.xml" ContentType="application/vnd.openxmlformats-officedocument.drawingml.diagramColors+xml"/>
  <Override PartName="/ppt/diagrams/data56.xml" ContentType="application/vnd.openxmlformats-officedocument.drawingml.diagramData+xml"/>
  <Override PartName="/ppt/slides/slide57.xml" ContentType="application/vnd.openxmlformats-officedocument.presentationml.slide+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colors32.xml" ContentType="application/vnd.openxmlformats-officedocument.drawingml.diagramColors+xml"/>
  <Override PartName="/ppt/diagrams/data34.xml" ContentType="application/vnd.openxmlformats-officedocument.drawingml.diagramData+xml"/>
  <Override PartName="/ppt/diagrams/data45.xml" ContentType="application/vnd.openxmlformats-officedocument.drawingml.diagramData+xml"/>
  <Override PartName="/ppt/slides/slide46.xml" ContentType="application/vnd.openxmlformats-officedocument.presentationml.slide+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quickStyle49.xml" ContentType="application/vnd.openxmlformats-officedocument.drawingml.diagramStyl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diagrams/quickStyle38.xml" ContentType="application/vnd.openxmlformats-officedocument.drawingml.diagramStyle+xml"/>
  <Override PartName="/ppt/diagrams/data41.xml" ContentType="application/vnd.openxmlformats-officedocument.drawingml.diagramData+xml"/>
  <Override PartName="/ppt/diagrams/quickStyle56.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layout38.xml" ContentType="application/vnd.openxmlformats-officedocument.drawingml.diagramLayout+xml"/>
  <Override PartName="/ppt/diagrams/quickStyle45.xml" ContentType="application/vnd.openxmlformats-officedocument.drawingml.diagramStyle+xml"/>
  <Override PartName="/ppt/diagrams/layout49.xml" ContentType="application/vnd.openxmlformats-officedocument.drawingml.diagramLayout+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quickStyle34.xml" ContentType="application/vnd.openxmlformats-officedocument.drawingml.diagramStyle+xml"/>
  <Override PartName="/ppt/diagrams/quickStyle52.xml" ContentType="application/vnd.openxmlformats-officedocument.drawingml.diagramStyle+xml"/>
  <Override PartName="/ppt/diagrams/layout56.xml" ContentType="application/vnd.openxmlformats-officedocument.drawingml.diagramLayout+xml"/>
  <Override PartName="/ppt/diagrams/colors59.xml" ContentType="application/vnd.openxmlformats-officedocument.drawingml.diagramColors+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colors37.xml" ContentType="application/vnd.openxmlformats-officedocument.drawingml.diagramColors+xml"/>
  <Override PartName="/ppt/diagrams/quickStyle41.xml" ContentType="application/vnd.openxmlformats-officedocument.drawingml.diagramStyle+xml"/>
  <Override PartName="/ppt/diagrams/layout45.xml" ContentType="application/vnd.openxmlformats-officedocument.drawingml.diagramLayout+xml"/>
  <Override PartName="/ppt/diagrams/colors48.xml" ContentType="application/vnd.openxmlformats-officedocument.drawingml.diagramColors+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ata39.xml" ContentType="application/vnd.openxmlformats-officedocument.drawingml.diagramData+xml"/>
  <Override PartName="/ppt/diagrams/layout41.xml" ContentType="application/vnd.openxmlformats-officedocument.drawingml.diagramLayout+xml"/>
  <Override PartName="/ppt/diagrams/layout52.xml" ContentType="application/vnd.openxmlformats-officedocument.drawingml.diagramLayout+xml"/>
  <Override PartName="/ppt/diagrams/colors55.xml" ContentType="application/vnd.openxmlformats-officedocument.drawingml.diagramColors+xml"/>
  <Override PartName="/ppt/diagrams/data57.xml" ContentType="application/vnd.openxmlformats-officedocument.drawingml.diagramData+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33.xml" ContentType="application/vnd.openxmlformats-officedocument.drawingml.diagramColors+xml"/>
  <Override PartName="/ppt/diagrams/colors44.xml" ContentType="application/vnd.openxmlformats-officedocument.drawingml.diagramColors+xml"/>
  <Override PartName="/ppt/diagrams/data46.xml" ContentType="application/vnd.openxmlformats-officedocument.drawingml.diagramData+xml"/>
  <Override PartName="/ppt/diagrams/colors62.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diagrams/colors51.xml" ContentType="application/vnd.openxmlformats-officedocument.drawingml.diagramColors+xml"/>
  <Override PartName="/ppt/diagrams/data53.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40.xml" ContentType="application/vnd.openxmlformats-officedocument.drawingml.diagramColors+xml"/>
  <Override PartName="/ppt/diagrams/data42.xml" ContentType="application/vnd.openxmlformats-officedocument.drawingml.diagramData+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diagrams/quickStyle57.xml" ContentType="application/vnd.openxmlformats-officedocument.drawingml.diagramStyle+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diagrams/quickStyle46.xml" ContentType="application/vnd.openxmlformats-officedocument.drawingml.diagramStyle+xml"/>
  <Override PartName="/ppt/diagrams/layout57.xml" ContentType="application/vnd.openxmlformats-officedocument.drawingml.diagramLayout+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layout46.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layout35.xml" ContentType="application/vnd.openxmlformats-officedocument.drawingml.diagramLayout+xml"/>
  <Override PartName="/ppt/diagrams/colors56.xml" ContentType="application/vnd.openxmlformats-officedocument.drawingml.diagramColors+xml"/>
  <Override PartName="/ppt/diagrams/quickStyle60.xml" ContentType="application/vnd.openxmlformats-officedocument.drawingml.diagramStyle+xml"/>
  <Override PartName="/ppt/diagrams/layout13.xml" ContentType="application/vnd.openxmlformats-officedocument.drawingml.diagramLayout+xml"/>
  <Override PartName="/ppt/diagrams/layout24.xml" ContentType="application/vnd.openxmlformats-officedocument.drawingml.diagramLayout+xml"/>
  <Override PartName="/ppt/diagrams/colors45.xml" ContentType="application/vnd.openxmlformats-officedocument.drawingml.diagramColors+xml"/>
  <Override PartName="/ppt/diagrams/data58.xml" ContentType="application/vnd.openxmlformats-officedocument.drawingml.diagramData+xml"/>
  <Override PartName="/ppt/diagrams/layout60.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diagrams/data47.xml" ContentType="application/vnd.openxmlformats-officedocument.drawingml.diagramData+xml"/>
  <Override PartName="/ppt/slides/slide48.xml" ContentType="application/vnd.openxmlformats-officedocument.presentationml.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diagrams/data61.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diagrams/quickStyle29.xml" ContentType="application/vnd.openxmlformats-officedocument.drawingml.diagramStyle+xml"/>
  <Override PartName="/ppt/diagrams/data50.xml" ContentType="application/vnd.openxmlformats-officedocument.drawingml.diagramData+xml"/>
  <Override PartName="/ppt/slides/slide51.xml" ContentType="application/vnd.openxmlformats-officedocument.presentationml.slide+xml"/>
  <Override PartName="/ppt/diagrams/quickStyle18.xml" ContentType="application/vnd.openxmlformats-officedocument.drawingml.diagramStyle+xml"/>
  <Override PartName="/ppt/diagrams/layout29.xml" ContentType="application/vnd.openxmlformats-officedocument.drawingml.diagramLayout+xml"/>
  <Override PartName="/ppt/diagrams/quickStyle54.xml" ContentType="application/vnd.openxmlformats-officedocument.drawingml.diagramStyle+xml"/>
  <Override PartName="/ppt/slides/slide40.xml" ContentType="application/vnd.openxmlformats-officedocument.presentationml.slide+xml"/>
  <Override PartName="/ppt/diagrams/layout18.xml" ContentType="application/vnd.openxmlformats-officedocument.drawingml.diagramLayout+xml"/>
  <Override PartName="/ppt/diagrams/quickStyle43.xml" ContentType="application/vnd.openxmlformats-officedocument.drawingml.diagramStyle+xml"/>
  <Override PartName="/ppt/diagrams/layout2.xml" ContentType="application/vnd.openxmlformats-officedocument.drawingml.diagramLayout+xml"/>
  <Override PartName="/ppt/diagrams/colors28.xml" ContentType="application/vnd.openxmlformats-officedocument.drawingml.diagramColors+xml"/>
  <Override PartName="/ppt/diagrams/quickStyle32.xml" ContentType="application/vnd.openxmlformats-officedocument.drawingml.diagramStyle+xml"/>
  <Override PartName="/ppt/diagrams/colors39.xml" ContentType="application/vnd.openxmlformats-officedocument.drawingml.diagramColors+xml"/>
  <Override PartName="/ppt/diagrams/layout54.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layout43.xml" ContentType="application/vnd.openxmlformats-officedocument.drawingml.diagramLayout+xml"/>
  <Override PartName="/ppt/handoutMasters/handoutMaster1.xml" ContentType="application/vnd.openxmlformats-officedocument.presentationml.handoutMaster+xml"/>
  <Override PartName="/ppt/diagrams/data19.xml" ContentType="application/vnd.openxmlformats-officedocument.drawingml.diagramData+xml"/>
  <Override PartName="/ppt/diagrams/layout21.xml" ContentType="application/vnd.openxmlformats-officedocument.drawingml.diagramLayout+xml"/>
  <Override PartName="/ppt/diagrams/colors53.xml" ContentType="application/vnd.openxmlformats-officedocument.drawingml.diagramColors+xml"/>
  <Override PartName="/ppt/diagrams/data55.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diagrams/colors42.xml" ContentType="application/vnd.openxmlformats-officedocument.drawingml.diagramColors+xml"/>
  <Override PartName="/ppt/diagrams/data44.xml" ContentType="application/vnd.openxmlformats-officedocument.drawingml.diagramData+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diagrams/colors20.xml" ContentType="application/vnd.openxmlformats-officedocument.drawingml.diagramColors+xml"/>
  <Override PartName="/ppt/diagrams/data33.xml" ContentType="application/vnd.openxmlformats-officedocument.drawingml.diagramData+xml"/>
  <Override PartName="/ppt/diagrams/quickStyle59.xml" ContentType="application/vnd.openxmlformats-officedocument.drawingml.diagramStyle+xml"/>
  <Override PartName="/ppt/slides/slide34.xml" ContentType="application/vnd.openxmlformats-officedocument.presentationml.slide+xml"/>
  <Override PartName="/ppt/diagrams/data11.xml" ContentType="application/vnd.openxmlformats-officedocument.drawingml.diagramData+xml"/>
  <Override PartName="/ppt/diagrams/data22.xml" ContentType="application/vnd.openxmlformats-officedocument.drawingml.diagramData+xml"/>
  <Override PartName="/ppt/diagrams/quickStyle37.xml" ContentType="application/vnd.openxmlformats-officedocument.drawingml.diagramStyle+xml"/>
  <Override PartName="/ppt/diagrams/quickStyle48.xml" ContentType="application/vnd.openxmlformats-officedocument.drawingml.diagramStyle+xml"/>
  <Override PartName="/ppt/diagrams/layout59.xml" ContentType="application/vnd.openxmlformats-officedocument.drawingml.diagramLayout+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layout48.xml" ContentType="application/vnd.openxmlformats-officedocument.drawingml.diagramLayout+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37.xml" ContentType="application/vnd.openxmlformats-officedocument.drawingml.diagramLayout+xml"/>
  <Override PartName="/ppt/diagrams/colors58.xml" ContentType="application/vnd.openxmlformats-officedocument.drawingml.diagramColors+xml"/>
  <Override PartName="/ppt/diagrams/quickStyle62.xml" ContentType="application/vnd.openxmlformats-officedocument.drawingml.diagramStyle+xml"/>
  <Override PartName="/ppt/commentAuthors.xml" ContentType="application/vnd.openxmlformats-officedocument.presentationml.commentAuthors+xml"/>
  <Override PartName="/ppt/diagrams/layout15.xml" ContentType="application/vnd.openxmlformats-officedocument.drawingml.diagramLayout+xml"/>
  <Override PartName="/ppt/diagrams/layout26.xml" ContentType="application/vnd.openxmlformats-officedocument.drawingml.diagramLayout+xml"/>
  <Override PartName="/ppt/diagrams/colors47.xml" ContentType="application/vnd.openxmlformats-officedocument.drawingml.diagramColors+xml"/>
  <Override PartName="/ppt/diagrams/quickStyle51.xml" ContentType="application/vnd.openxmlformats-officedocument.drawingml.diagramStyle+xml"/>
  <Override PartName="/ppt/diagrams/layout62.xml" ContentType="application/vnd.openxmlformats-officedocument.drawingml.diagramLayout+xml"/>
  <Override PartName="/ppt/diagrams/quickStyle9.xml" ContentType="application/vnd.openxmlformats-officedocument.drawingml.diagramStyle+xml"/>
  <Override PartName="/ppt/diagrams/colors36.xml" ContentType="application/vnd.openxmlformats-officedocument.drawingml.diagramColors+xml"/>
  <Override PartName="/ppt/diagrams/quickStyle40.xml" ContentType="application/vnd.openxmlformats-officedocument.drawingml.diagramStyle+xml"/>
  <Override PartName="/ppt/diagrams/data49.xml" ContentType="application/vnd.openxmlformats-officedocument.drawingml.diagramData+xml"/>
  <Override PartName="/ppt/diagrams/layout51.xml" ContentType="application/vnd.openxmlformats-officedocument.drawingml.diagramLayout+xml"/>
  <Override PartName="/ppt/diagrams/colors14.xml" ContentType="application/vnd.openxmlformats-officedocument.drawingml.diagramColors+xml"/>
  <Override PartName="/ppt/diagrams/colors25.xml" ContentType="application/vnd.openxmlformats-officedocument.drawingml.diagramColors+xml"/>
  <Override PartName="/ppt/diagrams/data27.xml" ContentType="application/vnd.openxmlformats-officedocument.drawingml.diagramData+xml"/>
  <Override PartName="/ppt/diagrams/data38.xml" ContentType="application/vnd.openxmlformats-officedocument.drawingml.diagramData+xml"/>
  <Override PartName="/ppt/diagrams/layout40.xml" ContentType="application/vnd.openxmlformats-officedocument.drawingml.diagramLayout+xml"/>
  <Override PartName="/ppt/diagrams/colors61.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diagrams/data16.xml" ContentType="application/vnd.openxmlformats-officedocument.drawingml.diagramData+xml"/>
  <Override PartName="/ppt/diagrams/colors50.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ata52.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0" r:id="rId1"/>
  </p:sldMasterIdLst>
  <p:notesMasterIdLst>
    <p:notesMasterId r:id="rId72"/>
  </p:notesMasterIdLst>
  <p:handoutMasterIdLst>
    <p:handoutMasterId r:id="rId73"/>
  </p:handoutMasterIdLst>
  <p:sldIdLst>
    <p:sldId id="317" r:id="rId2"/>
    <p:sldId id="318" r:id="rId3"/>
    <p:sldId id="258" r:id="rId4"/>
    <p:sldId id="298" r:id="rId5"/>
    <p:sldId id="305" r:id="rId6"/>
    <p:sldId id="259" r:id="rId7"/>
    <p:sldId id="328" r:id="rId8"/>
    <p:sldId id="329" r:id="rId9"/>
    <p:sldId id="330" r:id="rId10"/>
    <p:sldId id="331" r:id="rId11"/>
    <p:sldId id="333" r:id="rId12"/>
    <p:sldId id="367" r:id="rId13"/>
    <p:sldId id="334" r:id="rId14"/>
    <p:sldId id="379" r:id="rId15"/>
    <p:sldId id="340" r:id="rId16"/>
    <p:sldId id="335" r:id="rId17"/>
    <p:sldId id="336" r:id="rId18"/>
    <p:sldId id="426" r:id="rId19"/>
    <p:sldId id="427" r:id="rId20"/>
    <p:sldId id="428" r:id="rId21"/>
    <p:sldId id="429" r:id="rId22"/>
    <p:sldId id="430" r:id="rId23"/>
    <p:sldId id="431" r:id="rId24"/>
    <p:sldId id="432" r:id="rId25"/>
    <p:sldId id="433" r:id="rId26"/>
    <p:sldId id="434" r:id="rId27"/>
    <p:sldId id="435" r:id="rId28"/>
    <p:sldId id="436" r:id="rId29"/>
    <p:sldId id="437" r:id="rId30"/>
    <p:sldId id="438" r:id="rId31"/>
    <p:sldId id="439" r:id="rId32"/>
    <p:sldId id="440" r:id="rId33"/>
    <p:sldId id="441" r:id="rId34"/>
    <p:sldId id="442" r:id="rId35"/>
    <p:sldId id="443" r:id="rId36"/>
    <p:sldId id="444" r:id="rId37"/>
    <p:sldId id="368" r:id="rId38"/>
    <p:sldId id="386" r:id="rId39"/>
    <p:sldId id="387" r:id="rId40"/>
    <p:sldId id="388" r:id="rId41"/>
    <p:sldId id="345" r:id="rId42"/>
    <p:sldId id="391" r:id="rId43"/>
    <p:sldId id="392" r:id="rId44"/>
    <p:sldId id="393" r:id="rId45"/>
    <p:sldId id="394" r:id="rId46"/>
    <p:sldId id="395" r:id="rId47"/>
    <p:sldId id="398" r:id="rId48"/>
    <p:sldId id="396" r:id="rId49"/>
    <p:sldId id="399" r:id="rId50"/>
    <p:sldId id="418" r:id="rId51"/>
    <p:sldId id="421" r:id="rId52"/>
    <p:sldId id="400" r:id="rId53"/>
    <p:sldId id="401" r:id="rId54"/>
    <p:sldId id="417" r:id="rId55"/>
    <p:sldId id="403" r:id="rId56"/>
    <p:sldId id="404" r:id="rId57"/>
    <p:sldId id="422" r:id="rId58"/>
    <p:sldId id="405" r:id="rId59"/>
    <p:sldId id="406" r:id="rId60"/>
    <p:sldId id="423" r:id="rId61"/>
    <p:sldId id="409" r:id="rId62"/>
    <p:sldId id="410" r:id="rId63"/>
    <p:sldId id="411" r:id="rId64"/>
    <p:sldId id="412" r:id="rId65"/>
    <p:sldId id="413" r:id="rId66"/>
    <p:sldId id="414" r:id="rId67"/>
    <p:sldId id="415" r:id="rId68"/>
    <p:sldId id="425" r:id="rId69"/>
    <p:sldId id="416" r:id="rId70"/>
    <p:sldId id="424"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miz" initials="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74" autoAdjust="0"/>
    <p:restoredTop sz="94579" autoAdjust="0"/>
  </p:normalViewPr>
  <p:slideViewPr>
    <p:cSldViewPr>
      <p:cViewPr>
        <p:scale>
          <a:sx n="71" d="100"/>
          <a:sy n="71" d="100"/>
        </p:scale>
        <p:origin x="-1374" y="12"/>
      </p:cViewPr>
      <p:guideLst>
        <p:guide orient="horz" pos="2160"/>
        <p:guide pos="2880"/>
      </p:guideLst>
    </p:cSldViewPr>
  </p:slideViewPr>
  <p:outlineViewPr>
    <p:cViewPr>
      <p:scale>
        <a:sx n="33" d="100"/>
        <a:sy n="33" d="100"/>
      </p:scale>
      <p:origin x="0" y="2711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17566A-A0BF-4AA8-87C5-20F6025D67A0}" type="doc">
      <dgm:prSet loTypeId="urn:microsoft.com/office/officeart/2005/8/layout/vList5" loCatId="list" qsTypeId="urn:microsoft.com/office/officeart/2005/8/quickstyle/simple1" qsCatId="simple" csTypeId="urn:microsoft.com/office/officeart/2005/8/colors/accent1_2" csCatId="accent1"/>
      <dgm:spPr/>
      <dgm:t>
        <a:bodyPr/>
        <a:lstStyle/>
        <a:p>
          <a:pPr rtl="1"/>
          <a:endParaRPr lang="ar-AE"/>
        </a:p>
      </dgm:t>
    </dgm:pt>
    <dgm:pt modelId="{4062E79A-4201-41B2-9F56-5B3FD872DCFD}">
      <dgm:prSet/>
      <dgm:spPr/>
      <dgm:t>
        <a:bodyPr/>
        <a:lstStyle/>
        <a:p>
          <a:pPr rtl="0"/>
          <a:r>
            <a:rPr lang="en-US" b="1" i="1" dirty="0" smtClean="0"/>
            <a:t>Agenda </a:t>
          </a:r>
          <a:endParaRPr lang="en-US" b="1" i="1" dirty="0"/>
        </a:p>
      </dgm:t>
    </dgm:pt>
    <dgm:pt modelId="{160714BE-75F7-479C-A51E-C42EAAD49598}" type="parTrans" cxnId="{5B3400C7-6EE9-4BC9-9DEE-EE93154E049A}">
      <dgm:prSet/>
      <dgm:spPr/>
      <dgm:t>
        <a:bodyPr/>
        <a:lstStyle/>
        <a:p>
          <a:pPr rtl="1"/>
          <a:endParaRPr lang="ar-AE"/>
        </a:p>
      </dgm:t>
    </dgm:pt>
    <dgm:pt modelId="{85D512CA-ECDC-4654-971E-7D36BE9CE64C}" type="sibTrans" cxnId="{5B3400C7-6EE9-4BC9-9DEE-EE93154E049A}">
      <dgm:prSet/>
      <dgm:spPr/>
      <dgm:t>
        <a:bodyPr/>
        <a:lstStyle/>
        <a:p>
          <a:pPr rtl="1"/>
          <a:endParaRPr lang="ar-AE"/>
        </a:p>
      </dgm:t>
    </dgm:pt>
    <dgm:pt modelId="{0FF1A4C2-75C7-4228-A6E3-B02BE8BC3D8D}" type="pres">
      <dgm:prSet presAssocID="{C317566A-A0BF-4AA8-87C5-20F6025D67A0}" presName="Name0" presStyleCnt="0">
        <dgm:presLayoutVars>
          <dgm:dir/>
          <dgm:animLvl val="lvl"/>
          <dgm:resizeHandles val="exact"/>
        </dgm:presLayoutVars>
      </dgm:prSet>
      <dgm:spPr/>
      <dgm:t>
        <a:bodyPr/>
        <a:lstStyle/>
        <a:p>
          <a:pPr rtl="1"/>
          <a:endParaRPr lang="ar-AE"/>
        </a:p>
      </dgm:t>
    </dgm:pt>
    <dgm:pt modelId="{67A64C46-58C4-4D61-9B61-30894B53F415}" type="pres">
      <dgm:prSet presAssocID="{4062E79A-4201-41B2-9F56-5B3FD872DCFD}" presName="linNode" presStyleCnt="0"/>
      <dgm:spPr/>
    </dgm:pt>
    <dgm:pt modelId="{12C09909-4E26-4276-9057-4E985DBF9355}" type="pres">
      <dgm:prSet presAssocID="{4062E79A-4201-41B2-9F56-5B3FD872DCFD}" presName="parentText" presStyleLbl="node1" presStyleIdx="0" presStyleCnt="1" custLinFactNeighborX="-81205">
        <dgm:presLayoutVars>
          <dgm:chMax val="1"/>
          <dgm:bulletEnabled val="1"/>
        </dgm:presLayoutVars>
      </dgm:prSet>
      <dgm:spPr/>
      <dgm:t>
        <a:bodyPr/>
        <a:lstStyle/>
        <a:p>
          <a:pPr rtl="1"/>
          <a:endParaRPr lang="ar-AE"/>
        </a:p>
      </dgm:t>
    </dgm:pt>
  </dgm:ptLst>
  <dgm:cxnLst>
    <dgm:cxn modelId="{5B3400C7-6EE9-4BC9-9DEE-EE93154E049A}" srcId="{C317566A-A0BF-4AA8-87C5-20F6025D67A0}" destId="{4062E79A-4201-41B2-9F56-5B3FD872DCFD}" srcOrd="0" destOrd="0" parTransId="{160714BE-75F7-479C-A51E-C42EAAD49598}" sibTransId="{85D512CA-ECDC-4654-971E-7D36BE9CE64C}"/>
    <dgm:cxn modelId="{06DC4509-9C8B-42A9-81BF-D21F3B30585C}" type="presOf" srcId="{C317566A-A0BF-4AA8-87C5-20F6025D67A0}" destId="{0FF1A4C2-75C7-4228-A6E3-B02BE8BC3D8D}" srcOrd="0" destOrd="0" presId="urn:microsoft.com/office/officeart/2005/8/layout/vList5"/>
    <dgm:cxn modelId="{2F8AE105-5C11-4385-B878-4D0396249503}" type="presOf" srcId="{4062E79A-4201-41B2-9F56-5B3FD872DCFD}" destId="{12C09909-4E26-4276-9057-4E985DBF9355}" srcOrd="0" destOrd="0" presId="urn:microsoft.com/office/officeart/2005/8/layout/vList5"/>
    <dgm:cxn modelId="{A55BBE54-212A-4C97-BB34-0BE213094AAE}" type="presParOf" srcId="{0FF1A4C2-75C7-4228-A6E3-B02BE8BC3D8D}" destId="{67A64C46-58C4-4D61-9B61-30894B53F415}" srcOrd="0" destOrd="0" presId="urn:microsoft.com/office/officeart/2005/8/layout/vList5"/>
    <dgm:cxn modelId="{65CD6B6B-A9D0-4E8C-A4F8-ACB4C44CD46D}" type="presParOf" srcId="{67A64C46-58C4-4D61-9B61-30894B53F415}" destId="{12C09909-4E26-4276-9057-4E985DBF9355}" srcOrd="0" destOrd="0" presId="urn:microsoft.com/office/officeart/2005/8/layout/vList5"/>
  </dgm:cxnLst>
  <dgm:bg/>
  <dgm:whole/>
</dgm:dataModel>
</file>

<file path=ppt/diagrams/data10.xml><?xml version="1.0" encoding="utf-8"?>
<dgm:dataModel xmlns:dgm="http://schemas.openxmlformats.org/drawingml/2006/diagram" xmlns:a="http://schemas.openxmlformats.org/drawingml/2006/main">
  <dgm:ptLst>
    <dgm:pt modelId="{6750B8D0-B1EA-4E37-AF26-CAB861A421E9}"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B6E89EA1-1407-470F-9C29-6B637F205898}">
      <dgm:prSet/>
      <dgm:spPr/>
      <dgm:t>
        <a:bodyPr/>
        <a:lstStyle/>
        <a:p>
          <a:pPr rtl="0"/>
          <a:r>
            <a:rPr lang="en-US" b="1" i="1" dirty="0" smtClean="0"/>
            <a:t>Intended Design Goals </a:t>
          </a:r>
          <a:endParaRPr lang="ar-SA" b="1" i="1" dirty="0"/>
        </a:p>
      </dgm:t>
    </dgm:pt>
    <dgm:pt modelId="{6440C283-4196-4507-9506-B9D606FB0A7A}" type="parTrans" cxnId="{D0136E28-6409-42E0-A4DC-9B1748768F05}">
      <dgm:prSet/>
      <dgm:spPr/>
      <dgm:t>
        <a:bodyPr/>
        <a:lstStyle/>
        <a:p>
          <a:pPr rtl="1"/>
          <a:endParaRPr lang="ar-AE"/>
        </a:p>
      </dgm:t>
    </dgm:pt>
    <dgm:pt modelId="{5AB69FDB-3FF2-41BC-91D4-11BF7EFADE6A}" type="sibTrans" cxnId="{D0136E28-6409-42E0-A4DC-9B1748768F05}">
      <dgm:prSet/>
      <dgm:spPr/>
      <dgm:t>
        <a:bodyPr/>
        <a:lstStyle/>
        <a:p>
          <a:pPr rtl="1"/>
          <a:endParaRPr lang="ar-AE"/>
        </a:p>
      </dgm:t>
    </dgm:pt>
    <dgm:pt modelId="{BB6DBF37-F684-45EF-8400-D7EED8932C21}" type="pres">
      <dgm:prSet presAssocID="{6750B8D0-B1EA-4E37-AF26-CAB861A421E9}" presName="linear" presStyleCnt="0">
        <dgm:presLayoutVars>
          <dgm:animLvl val="lvl"/>
          <dgm:resizeHandles val="exact"/>
        </dgm:presLayoutVars>
      </dgm:prSet>
      <dgm:spPr/>
      <dgm:t>
        <a:bodyPr/>
        <a:lstStyle/>
        <a:p>
          <a:pPr rtl="1"/>
          <a:endParaRPr lang="ar-AE"/>
        </a:p>
      </dgm:t>
    </dgm:pt>
    <dgm:pt modelId="{D0B881C3-6B24-4DB2-953F-BB0F3EB2D4DC}" type="pres">
      <dgm:prSet presAssocID="{B6E89EA1-1407-470F-9C29-6B637F205898}" presName="parentText" presStyleLbl="node1" presStyleIdx="0" presStyleCnt="1">
        <dgm:presLayoutVars>
          <dgm:chMax val="0"/>
          <dgm:bulletEnabled val="1"/>
        </dgm:presLayoutVars>
      </dgm:prSet>
      <dgm:spPr/>
      <dgm:t>
        <a:bodyPr/>
        <a:lstStyle/>
        <a:p>
          <a:pPr rtl="1"/>
          <a:endParaRPr lang="ar-AE"/>
        </a:p>
      </dgm:t>
    </dgm:pt>
  </dgm:ptLst>
  <dgm:cxnLst>
    <dgm:cxn modelId="{1DEB10A8-4C24-4AE9-87E5-E7EAC97C96A3}" type="presOf" srcId="{B6E89EA1-1407-470F-9C29-6B637F205898}" destId="{D0B881C3-6B24-4DB2-953F-BB0F3EB2D4DC}" srcOrd="0" destOrd="0" presId="urn:microsoft.com/office/officeart/2005/8/layout/vList2"/>
    <dgm:cxn modelId="{255C5080-0365-4203-BCF4-BC518AC42B94}" type="presOf" srcId="{6750B8D0-B1EA-4E37-AF26-CAB861A421E9}" destId="{BB6DBF37-F684-45EF-8400-D7EED8932C21}" srcOrd="0" destOrd="0" presId="urn:microsoft.com/office/officeart/2005/8/layout/vList2"/>
    <dgm:cxn modelId="{D0136E28-6409-42E0-A4DC-9B1748768F05}" srcId="{6750B8D0-B1EA-4E37-AF26-CAB861A421E9}" destId="{B6E89EA1-1407-470F-9C29-6B637F205898}" srcOrd="0" destOrd="0" parTransId="{6440C283-4196-4507-9506-B9D606FB0A7A}" sibTransId="{5AB69FDB-3FF2-41BC-91D4-11BF7EFADE6A}"/>
    <dgm:cxn modelId="{B7AA0F3A-C2ED-415A-A847-DE721EF3DC38}" type="presParOf" srcId="{BB6DBF37-F684-45EF-8400-D7EED8932C21}" destId="{D0B881C3-6B24-4DB2-953F-BB0F3EB2D4DC}" srcOrd="0" destOrd="0" presId="urn:microsoft.com/office/officeart/2005/8/layout/vList2"/>
  </dgm:cxnLst>
  <dgm:bg/>
  <dgm:whole/>
</dgm:dataModel>
</file>

<file path=ppt/diagrams/data11.xml><?xml version="1.0" encoding="utf-8"?>
<dgm:dataModel xmlns:dgm="http://schemas.openxmlformats.org/drawingml/2006/diagram" xmlns:a="http://schemas.openxmlformats.org/drawingml/2006/main">
  <dgm:ptLst>
    <dgm:pt modelId="{36396C34-3100-454C-8882-7228E3E1B29B}"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2D394DB7-378B-4611-AFAA-7827406BD057}">
      <dgm:prSet/>
      <dgm:spPr/>
      <dgm:t>
        <a:bodyPr/>
        <a:lstStyle/>
        <a:p>
          <a:pPr rtl="0"/>
          <a:r>
            <a:rPr lang="en-US" b="1" i="1" dirty="0" smtClean="0"/>
            <a:t>Vibration Mechanisms</a:t>
          </a:r>
          <a:endParaRPr lang="ar-AE" dirty="0"/>
        </a:p>
      </dgm:t>
    </dgm:pt>
    <dgm:pt modelId="{D975C0A0-82D1-4A73-B1DC-DAF992269765}" type="parTrans" cxnId="{7D7FC715-BE5B-4C7E-9A64-EEF57A1300CF}">
      <dgm:prSet/>
      <dgm:spPr/>
      <dgm:t>
        <a:bodyPr/>
        <a:lstStyle/>
        <a:p>
          <a:pPr rtl="1"/>
          <a:endParaRPr lang="ar-AE"/>
        </a:p>
      </dgm:t>
    </dgm:pt>
    <dgm:pt modelId="{C105B95A-4937-422E-A6A2-F9968707F82F}" type="sibTrans" cxnId="{7D7FC715-BE5B-4C7E-9A64-EEF57A1300CF}">
      <dgm:prSet/>
      <dgm:spPr/>
      <dgm:t>
        <a:bodyPr/>
        <a:lstStyle/>
        <a:p>
          <a:pPr rtl="1"/>
          <a:endParaRPr lang="ar-AE"/>
        </a:p>
      </dgm:t>
    </dgm:pt>
    <dgm:pt modelId="{0013E1A5-CDC8-44EC-8F6A-225835AD6164}" type="pres">
      <dgm:prSet presAssocID="{36396C34-3100-454C-8882-7228E3E1B29B}" presName="linear" presStyleCnt="0">
        <dgm:presLayoutVars>
          <dgm:animLvl val="lvl"/>
          <dgm:resizeHandles val="exact"/>
        </dgm:presLayoutVars>
      </dgm:prSet>
      <dgm:spPr/>
      <dgm:t>
        <a:bodyPr/>
        <a:lstStyle/>
        <a:p>
          <a:pPr rtl="1"/>
          <a:endParaRPr lang="ar-AE"/>
        </a:p>
      </dgm:t>
    </dgm:pt>
    <dgm:pt modelId="{102202CF-0312-4136-B7B7-EF905D2D207D}" type="pres">
      <dgm:prSet presAssocID="{2D394DB7-378B-4611-AFAA-7827406BD057}" presName="parentText" presStyleLbl="node1" presStyleIdx="0" presStyleCnt="1">
        <dgm:presLayoutVars>
          <dgm:chMax val="0"/>
          <dgm:bulletEnabled val="1"/>
        </dgm:presLayoutVars>
      </dgm:prSet>
      <dgm:spPr/>
      <dgm:t>
        <a:bodyPr/>
        <a:lstStyle/>
        <a:p>
          <a:pPr rtl="1"/>
          <a:endParaRPr lang="ar-AE"/>
        </a:p>
      </dgm:t>
    </dgm:pt>
  </dgm:ptLst>
  <dgm:cxnLst>
    <dgm:cxn modelId="{B19657D6-A230-4521-9DA0-C7E804F057B9}" type="presOf" srcId="{36396C34-3100-454C-8882-7228E3E1B29B}" destId="{0013E1A5-CDC8-44EC-8F6A-225835AD6164}" srcOrd="0" destOrd="0" presId="urn:microsoft.com/office/officeart/2005/8/layout/vList2"/>
    <dgm:cxn modelId="{7D7FC715-BE5B-4C7E-9A64-EEF57A1300CF}" srcId="{36396C34-3100-454C-8882-7228E3E1B29B}" destId="{2D394DB7-378B-4611-AFAA-7827406BD057}" srcOrd="0" destOrd="0" parTransId="{D975C0A0-82D1-4A73-B1DC-DAF992269765}" sibTransId="{C105B95A-4937-422E-A6A2-F9968707F82F}"/>
    <dgm:cxn modelId="{75BDB44F-FC0B-471B-AE6F-526ACB144490}" type="presOf" srcId="{2D394DB7-378B-4611-AFAA-7827406BD057}" destId="{102202CF-0312-4136-B7B7-EF905D2D207D}" srcOrd="0" destOrd="0" presId="urn:microsoft.com/office/officeart/2005/8/layout/vList2"/>
    <dgm:cxn modelId="{0E863C3A-3277-4AAB-AA6B-A77FAEDC1B8F}" type="presParOf" srcId="{0013E1A5-CDC8-44EC-8F6A-225835AD6164}" destId="{102202CF-0312-4136-B7B7-EF905D2D207D}" srcOrd="0" destOrd="0" presId="urn:microsoft.com/office/officeart/2005/8/layout/vList2"/>
  </dgm:cxnLst>
  <dgm:bg/>
  <dgm:whole/>
</dgm:dataModel>
</file>

<file path=ppt/diagrams/data12.xml><?xml version="1.0" encoding="utf-8"?>
<dgm:dataModel xmlns:dgm="http://schemas.openxmlformats.org/drawingml/2006/diagram" xmlns:a="http://schemas.openxmlformats.org/drawingml/2006/main">
  <dgm:ptLst>
    <dgm:pt modelId="{F97223BC-F35C-45FC-A805-F8C377697BE2}"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CA1F9868-1963-4CB5-97BE-8A320859022B}">
      <dgm:prSet/>
      <dgm:spPr/>
      <dgm:t>
        <a:bodyPr/>
        <a:lstStyle/>
        <a:p>
          <a:pPr rtl="0"/>
          <a:r>
            <a:rPr lang="en-US" b="1" i="1" dirty="0" smtClean="0"/>
            <a:t>Vibration Mechanisms cont…</a:t>
          </a:r>
          <a:endParaRPr lang="ar-AE" dirty="0"/>
        </a:p>
      </dgm:t>
    </dgm:pt>
    <dgm:pt modelId="{56385B85-2FF8-414D-B2C1-B4827DFD9C73}" type="parTrans" cxnId="{503BBB75-EFD2-41E8-8A8C-0C2062E8468A}">
      <dgm:prSet/>
      <dgm:spPr/>
      <dgm:t>
        <a:bodyPr/>
        <a:lstStyle/>
        <a:p>
          <a:pPr rtl="1"/>
          <a:endParaRPr lang="ar-AE"/>
        </a:p>
      </dgm:t>
    </dgm:pt>
    <dgm:pt modelId="{19197D7C-DDCC-4D81-BD09-8F2FDFE54591}" type="sibTrans" cxnId="{503BBB75-EFD2-41E8-8A8C-0C2062E8468A}">
      <dgm:prSet/>
      <dgm:spPr/>
      <dgm:t>
        <a:bodyPr/>
        <a:lstStyle/>
        <a:p>
          <a:pPr rtl="1"/>
          <a:endParaRPr lang="ar-AE"/>
        </a:p>
      </dgm:t>
    </dgm:pt>
    <dgm:pt modelId="{BE0F8817-884A-46C6-90F6-501054B05AA2}" type="pres">
      <dgm:prSet presAssocID="{F97223BC-F35C-45FC-A805-F8C377697BE2}" presName="linear" presStyleCnt="0">
        <dgm:presLayoutVars>
          <dgm:animLvl val="lvl"/>
          <dgm:resizeHandles val="exact"/>
        </dgm:presLayoutVars>
      </dgm:prSet>
      <dgm:spPr/>
      <dgm:t>
        <a:bodyPr/>
        <a:lstStyle/>
        <a:p>
          <a:pPr rtl="1"/>
          <a:endParaRPr lang="ar-AE"/>
        </a:p>
      </dgm:t>
    </dgm:pt>
    <dgm:pt modelId="{F6220FE5-2B8F-42BF-8E55-20910DD23D0E}" type="pres">
      <dgm:prSet presAssocID="{CA1F9868-1963-4CB5-97BE-8A320859022B}" presName="parentText" presStyleLbl="node1" presStyleIdx="0" presStyleCnt="1">
        <dgm:presLayoutVars>
          <dgm:chMax val="0"/>
          <dgm:bulletEnabled val="1"/>
        </dgm:presLayoutVars>
      </dgm:prSet>
      <dgm:spPr/>
      <dgm:t>
        <a:bodyPr/>
        <a:lstStyle/>
        <a:p>
          <a:pPr rtl="1"/>
          <a:endParaRPr lang="ar-AE"/>
        </a:p>
      </dgm:t>
    </dgm:pt>
  </dgm:ptLst>
  <dgm:cxnLst>
    <dgm:cxn modelId="{37B5BB44-6A11-4705-9AF5-9A28EC583F7E}" type="presOf" srcId="{CA1F9868-1963-4CB5-97BE-8A320859022B}" destId="{F6220FE5-2B8F-42BF-8E55-20910DD23D0E}" srcOrd="0" destOrd="0" presId="urn:microsoft.com/office/officeart/2005/8/layout/vList2"/>
    <dgm:cxn modelId="{34D6918D-293B-4154-8000-D3619CA11903}" type="presOf" srcId="{F97223BC-F35C-45FC-A805-F8C377697BE2}" destId="{BE0F8817-884A-46C6-90F6-501054B05AA2}" srcOrd="0" destOrd="0" presId="urn:microsoft.com/office/officeart/2005/8/layout/vList2"/>
    <dgm:cxn modelId="{503BBB75-EFD2-41E8-8A8C-0C2062E8468A}" srcId="{F97223BC-F35C-45FC-A805-F8C377697BE2}" destId="{CA1F9868-1963-4CB5-97BE-8A320859022B}" srcOrd="0" destOrd="0" parTransId="{56385B85-2FF8-414D-B2C1-B4827DFD9C73}" sibTransId="{19197D7C-DDCC-4D81-BD09-8F2FDFE54591}"/>
    <dgm:cxn modelId="{C62BA315-330E-4156-BB1C-07A7F49D7AF5}" type="presParOf" srcId="{BE0F8817-884A-46C6-90F6-501054B05AA2}" destId="{F6220FE5-2B8F-42BF-8E55-20910DD23D0E}" srcOrd="0" destOrd="0" presId="urn:microsoft.com/office/officeart/2005/8/layout/vList2"/>
  </dgm:cxnLst>
  <dgm:bg/>
  <dgm:whole/>
</dgm:dataModel>
</file>

<file path=ppt/diagrams/data13.xml><?xml version="1.0" encoding="utf-8"?>
<dgm:dataModel xmlns:dgm="http://schemas.openxmlformats.org/drawingml/2006/diagram" xmlns:a="http://schemas.openxmlformats.org/drawingml/2006/main">
  <dgm:ptLst>
    <dgm:pt modelId="{E9F62DBE-3436-4226-82F8-AFC0B7F10D3C}"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1574D67B-B386-4104-937E-E1416EF6BA05}">
      <dgm:prSet/>
      <dgm:spPr/>
      <dgm:t>
        <a:bodyPr/>
        <a:lstStyle/>
        <a:p>
          <a:pPr rtl="0"/>
          <a:r>
            <a:rPr lang="en-US" b="1" i="1" dirty="0" smtClean="0"/>
            <a:t>Vibration Mechanisms cont..</a:t>
          </a:r>
          <a:endParaRPr lang="ar-AE" b="1" i="1" dirty="0"/>
        </a:p>
      </dgm:t>
    </dgm:pt>
    <dgm:pt modelId="{5B1865FE-124A-4118-B06F-02544BD12F80}" type="parTrans" cxnId="{210E4351-2EA4-4363-AD58-26787DFB0F3F}">
      <dgm:prSet/>
      <dgm:spPr/>
      <dgm:t>
        <a:bodyPr/>
        <a:lstStyle/>
        <a:p>
          <a:pPr rtl="1"/>
          <a:endParaRPr lang="ar-AE"/>
        </a:p>
      </dgm:t>
    </dgm:pt>
    <dgm:pt modelId="{49EFF7D6-985E-4C5A-944A-48516073727B}" type="sibTrans" cxnId="{210E4351-2EA4-4363-AD58-26787DFB0F3F}">
      <dgm:prSet/>
      <dgm:spPr/>
      <dgm:t>
        <a:bodyPr/>
        <a:lstStyle/>
        <a:p>
          <a:pPr rtl="1"/>
          <a:endParaRPr lang="ar-AE"/>
        </a:p>
      </dgm:t>
    </dgm:pt>
    <dgm:pt modelId="{82AE3049-FFE7-4DA3-896B-54B8A53F4813}" type="pres">
      <dgm:prSet presAssocID="{E9F62DBE-3436-4226-82F8-AFC0B7F10D3C}" presName="linear" presStyleCnt="0">
        <dgm:presLayoutVars>
          <dgm:animLvl val="lvl"/>
          <dgm:resizeHandles val="exact"/>
        </dgm:presLayoutVars>
      </dgm:prSet>
      <dgm:spPr/>
      <dgm:t>
        <a:bodyPr/>
        <a:lstStyle/>
        <a:p>
          <a:pPr rtl="1"/>
          <a:endParaRPr lang="ar-AE"/>
        </a:p>
      </dgm:t>
    </dgm:pt>
    <dgm:pt modelId="{E93C7027-207B-4C18-A50B-C742BC2426B7}" type="pres">
      <dgm:prSet presAssocID="{1574D67B-B386-4104-937E-E1416EF6BA05}" presName="parentText" presStyleLbl="node1" presStyleIdx="0" presStyleCnt="1">
        <dgm:presLayoutVars>
          <dgm:chMax val="0"/>
          <dgm:bulletEnabled val="1"/>
        </dgm:presLayoutVars>
      </dgm:prSet>
      <dgm:spPr/>
      <dgm:t>
        <a:bodyPr/>
        <a:lstStyle/>
        <a:p>
          <a:pPr rtl="1"/>
          <a:endParaRPr lang="ar-AE"/>
        </a:p>
      </dgm:t>
    </dgm:pt>
  </dgm:ptLst>
  <dgm:cxnLst>
    <dgm:cxn modelId="{D251F190-4142-42BC-A7F2-2DE7FC7B51B6}" type="presOf" srcId="{E9F62DBE-3436-4226-82F8-AFC0B7F10D3C}" destId="{82AE3049-FFE7-4DA3-896B-54B8A53F4813}" srcOrd="0" destOrd="0" presId="urn:microsoft.com/office/officeart/2005/8/layout/vList2"/>
    <dgm:cxn modelId="{210E4351-2EA4-4363-AD58-26787DFB0F3F}" srcId="{E9F62DBE-3436-4226-82F8-AFC0B7F10D3C}" destId="{1574D67B-B386-4104-937E-E1416EF6BA05}" srcOrd="0" destOrd="0" parTransId="{5B1865FE-124A-4118-B06F-02544BD12F80}" sibTransId="{49EFF7D6-985E-4C5A-944A-48516073727B}"/>
    <dgm:cxn modelId="{175D6770-9688-46B6-88DD-E87E40C32967}" type="presOf" srcId="{1574D67B-B386-4104-937E-E1416EF6BA05}" destId="{E93C7027-207B-4C18-A50B-C742BC2426B7}" srcOrd="0" destOrd="0" presId="urn:microsoft.com/office/officeart/2005/8/layout/vList2"/>
    <dgm:cxn modelId="{1305A44F-C116-4599-8706-07EA0D5A5BCE}" type="presParOf" srcId="{82AE3049-FFE7-4DA3-896B-54B8A53F4813}" destId="{E93C7027-207B-4C18-A50B-C742BC2426B7}" srcOrd="0" destOrd="0" presId="urn:microsoft.com/office/officeart/2005/8/layout/vList2"/>
  </dgm:cxnLst>
  <dgm:bg/>
  <dgm:whole/>
</dgm:dataModel>
</file>

<file path=ppt/diagrams/data14.xml><?xml version="1.0" encoding="utf-8"?>
<dgm:dataModel xmlns:dgm="http://schemas.openxmlformats.org/drawingml/2006/diagram" xmlns:a="http://schemas.openxmlformats.org/drawingml/2006/main">
  <dgm:ptLst>
    <dgm:pt modelId="{45C62C8A-0D77-419D-96A2-74F6AE6B794E}"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36627C6C-A149-46DA-B209-8520DBCF87DE}">
      <dgm:prSet/>
      <dgm:spPr/>
      <dgm:t>
        <a:bodyPr/>
        <a:lstStyle/>
        <a:p>
          <a:pPr rtl="0"/>
          <a:r>
            <a:rPr lang="en-US" b="1" i="1" dirty="0" smtClean="0"/>
            <a:t>Types of Vibration Isolators</a:t>
          </a:r>
          <a:endParaRPr lang="ar-AE" b="1" dirty="0"/>
        </a:p>
      </dgm:t>
    </dgm:pt>
    <dgm:pt modelId="{798FD9EF-FE3C-497A-BD9A-D4A28F7C9DD3}" type="parTrans" cxnId="{B3761690-18E0-4186-984F-EDEA2EE2B0DF}">
      <dgm:prSet/>
      <dgm:spPr/>
      <dgm:t>
        <a:bodyPr/>
        <a:lstStyle/>
        <a:p>
          <a:pPr rtl="1"/>
          <a:endParaRPr lang="ar-AE"/>
        </a:p>
      </dgm:t>
    </dgm:pt>
    <dgm:pt modelId="{E07DA10C-56A0-4B19-83D9-C51631819F0C}" type="sibTrans" cxnId="{B3761690-18E0-4186-984F-EDEA2EE2B0DF}">
      <dgm:prSet/>
      <dgm:spPr/>
      <dgm:t>
        <a:bodyPr/>
        <a:lstStyle/>
        <a:p>
          <a:pPr rtl="1"/>
          <a:endParaRPr lang="ar-AE"/>
        </a:p>
      </dgm:t>
    </dgm:pt>
    <dgm:pt modelId="{569C5F33-8A50-4BE6-83CD-1675C0508BF3}" type="pres">
      <dgm:prSet presAssocID="{45C62C8A-0D77-419D-96A2-74F6AE6B794E}" presName="linear" presStyleCnt="0">
        <dgm:presLayoutVars>
          <dgm:animLvl val="lvl"/>
          <dgm:resizeHandles val="exact"/>
        </dgm:presLayoutVars>
      </dgm:prSet>
      <dgm:spPr/>
      <dgm:t>
        <a:bodyPr/>
        <a:lstStyle/>
        <a:p>
          <a:pPr rtl="1"/>
          <a:endParaRPr lang="ar-AE"/>
        </a:p>
      </dgm:t>
    </dgm:pt>
    <dgm:pt modelId="{9A6A324B-E424-4FF1-A8DA-86EF5DE658D2}" type="pres">
      <dgm:prSet presAssocID="{36627C6C-A149-46DA-B209-8520DBCF87DE}" presName="parentText" presStyleLbl="node1" presStyleIdx="0" presStyleCnt="1">
        <dgm:presLayoutVars>
          <dgm:chMax val="0"/>
          <dgm:bulletEnabled val="1"/>
        </dgm:presLayoutVars>
      </dgm:prSet>
      <dgm:spPr/>
      <dgm:t>
        <a:bodyPr/>
        <a:lstStyle/>
        <a:p>
          <a:pPr rtl="1"/>
          <a:endParaRPr lang="ar-AE"/>
        </a:p>
      </dgm:t>
    </dgm:pt>
  </dgm:ptLst>
  <dgm:cxnLst>
    <dgm:cxn modelId="{B3761690-18E0-4186-984F-EDEA2EE2B0DF}" srcId="{45C62C8A-0D77-419D-96A2-74F6AE6B794E}" destId="{36627C6C-A149-46DA-B209-8520DBCF87DE}" srcOrd="0" destOrd="0" parTransId="{798FD9EF-FE3C-497A-BD9A-D4A28F7C9DD3}" sibTransId="{E07DA10C-56A0-4B19-83D9-C51631819F0C}"/>
    <dgm:cxn modelId="{028DF7EC-FDFA-4878-9FF1-F1B8F1E3541C}" type="presOf" srcId="{45C62C8A-0D77-419D-96A2-74F6AE6B794E}" destId="{569C5F33-8A50-4BE6-83CD-1675C0508BF3}" srcOrd="0" destOrd="0" presId="urn:microsoft.com/office/officeart/2005/8/layout/vList2"/>
    <dgm:cxn modelId="{DC4ABFFB-E8E7-40D7-B6A4-F577DB32FA89}" type="presOf" srcId="{36627C6C-A149-46DA-B209-8520DBCF87DE}" destId="{9A6A324B-E424-4FF1-A8DA-86EF5DE658D2}" srcOrd="0" destOrd="0" presId="urn:microsoft.com/office/officeart/2005/8/layout/vList2"/>
    <dgm:cxn modelId="{AE5411DC-1376-4184-860B-79480EB88418}" type="presParOf" srcId="{569C5F33-8A50-4BE6-83CD-1675C0508BF3}" destId="{9A6A324B-E424-4FF1-A8DA-86EF5DE658D2}" srcOrd="0" destOrd="0" presId="urn:microsoft.com/office/officeart/2005/8/layout/vList2"/>
  </dgm:cxnLst>
  <dgm:bg/>
  <dgm:whole/>
</dgm:dataModel>
</file>

<file path=ppt/diagrams/data15.xml><?xml version="1.0" encoding="utf-8"?>
<dgm:dataModel xmlns:dgm="http://schemas.openxmlformats.org/drawingml/2006/diagram" xmlns:a="http://schemas.openxmlformats.org/drawingml/2006/main">
  <dgm:ptLst>
    <dgm:pt modelId="{3BEFE489-79E2-4B02-86D8-3EC9E0EBCD33}"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EF6142DB-5066-49CC-990D-BF72FB1CEF9A}">
      <dgm:prSet/>
      <dgm:spPr/>
      <dgm:t>
        <a:bodyPr/>
        <a:lstStyle/>
        <a:p>
          <a:pPr rtl="0"/>
          <a:r>
            <a:rPr lang="en-US" b="1" i="1" dirty="0" smtClean="0"/>
            <a:t>Source of Vibration </a:t>
          </a:r>
          <a:endParaRPr lang="ar-AE" b="1" i="1" dirty="0"/>
        </a:p>
      </dgm:t>
    </dgm:pt>
    <dgm:pt modelId="{28391DE6-4CBB-4C8E-A4AF-4D22E172CBF6}" type="parTrans" cxnId="{D3D47AC0-2064-4424-A6A3-FA0798E36B5F}">
      <dgm:prSet/>
      <dgm:spPr/>
      <dgm:t>
        <a:bodyPr/>
        <a:lstStyle/>
        <a:p>
          <a:pPr rtl="1"/>
          <a:endParaRPr lang="ar-AE"/>
        </a:p>
      </dgm:t>
    </dgm:pt>
    <dgm:pt modelId="{5AFE4F7A-294A-40C4-AC58-0274A0B2CFE0}" type="sibTrans" cxnId="{D3D47AC0-2064-4424-A6A3-FA0798E36B5F}">
      <dgm:prSet/>
      <dgm:spPr/>
      <dgm:t>
        <a:bodyPr/>
        <a:lstStyle/>
        <a:p>
          <a:pPr rtl="1"/>
          <a:endParaRPr lang="ar-AE"/>
        </a:p>
      </dgm:t>
    </dgm:pt>
    <dgm:pt modelId="{6A2BFC1B-E009-4D31-9D34-2B0CE7F4BFAA}" type="pres">
      <dgm:prSet presAssocID="{3BEFE489-79E2-4B02-86D8-3EC9E0EBCD33}" presName="linear" presStyleCnt="0">
        <dgm:presLayoutVars>
          <dgm:animLvl val="lvl"/>
          <dgm:resizeHandles val="exact"/>
        </dgm:presLayoutVars>
      </dgm:prSet>
      <dgm:spPr/>
      <dgm:t>
        <a:bodyPr/>
        <a:lstStyle/>
        <a:p>
          <a:pPr rtl="1"/>
          <a:endParaRPr lang="ar-AE"/>
        </a:p>
      </dgm:t>
    </dgm:pt>
    <dgm:pt modelId="{28FE0A9F-5347-4192-8F81-613938D61168}" type="pres">
      <dgm:prSet presAssocID="{EF6142DB-5066-49CC-990D-BF72FB1CEF9A}" presName="parentText" presStyleLbl="node1" presStyleIdx="0" presStyleCnt="1">
        <dgm:presLayoutVars>
          <dgm:chMax val="0"/>
          <dgm:bulletEnabled val="1"/>
        </dgm:presLayoutVars>
      </dgm:prSet>
      <dgm:spPr/>
      <dgm:t>
        <a:bodyPr/>
        <a:lstStyle/>
        <a:p>
          <a:pPr rtl="1"/>
          <a:endParaRPr lang="ar-AE"/>
        </a:p>
      </dgm:t>
    </dgm:pt>
  </dgm:ptLst>
  <dgm:cxnLst>
    <dgm:cxn modelId="{F8352527-15E8-4D4A-B71E-D791DB12D944}" type="presOf" srcId="{EF6142DB-5066-49CC-990D-BF72FB1CEF9A}" destId="{28FE0A9F-5347-4192-8F81-613938D61168}" srcOrd="0" destOrd="0" presId="urn:microsoft.com/office/officeart/2005/8/layout/vList2"/>
    <dgm:cxn modelId="{8E058DC7-7253-4E67-BF57-67C9397D3CB5}" type="presOf" srcId="{3BEFE489-79E2-4B02-86D8-3EC9E0EBCD33}" destId="{6A2BFC1B-E009-4D31-9D34-2B0CE7F4BFAA}" srcOrd="0" destOrd="0" presId="urn:microsoft.com/office/officeart/2005/8/layout/vList2"/>
    <dgm:cxn modelId="{D3D47AC0-2064-4424-A6A3-FA0798E36B5F}" srcId="{3BEFE489-79E2-4B02-86D8-3EC9E0EBCD33}" destId="{EF6142DB-5066-49CC-990D-BF72FB1CEF9A}" srcOrd="0" destOrd="0" parTransId="{28391DE6-4CBB-4C8E-A4AF-4D22E172CBF6}" sibTransId="{5AFE4F7A-294A-40C4-AC58-0274A0B2CFE0}"/>
    <dgm:cxn modelId="{D0043C0E-29B6-4E37-B007-B2DCCADB9827}" type="presParOf" srcId="{6A2BFC1B-E009-4D31-9D34-2B0CE7F4BFAA}" destId="{28FE0A9F-5347-4192-8F81-613938D61168}" srcOrd="0" destOrd="0" presId="urn:microsoft.com/office/officeart/2005/8/layout/vList2"/>
  </dgm:cxnLst>
  <dgm:bg/>
  <dgm:whole/>
</dgm:dataModel>
</file>

<file path=ppt/diagrams/data16.xml><?xml version="1.0" encoding="utf-8"?>
<dgm:dataModel xmlns:dgm="http://schemas.openxmlformats.org/drawingml/2006/diagram" xmlns:a="http://schemas.openxmlformats.org/drawingml/2006/main">
  <dgm:ptLst>
    <dgm:pt modelId="{656283C2-9C7F-4FA4-B2FA-7410E539A9F3}"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34CF0CAF-9109-4DD4-A7E9-040EE865CB3C}">
      <dgm:prSet/>
      <dgm:spPr/>
      <dgm:t>
        <a:bodyPr/>
        <a:lstStyle/>
        <a:p>
          <a:pPr rtl="0"/>
          <a:r>
            <a:rPr lang="en-US" b="1" i="1" dirty="0" smtClean="0"/>
            <a:t>Vibration analysis cont..</a:t>
          </a:r>
          <a:endParaRPr lang="ar-AE" dirty="0"/>
        </a:p>
      </dgm:t>
    </dgm:pt>
    <dgm:pt modelId="{8AE3D61B-3091-43F6-A098-2B4CD61622C3}" type="parTrans" cxnId="{4E12EFFA-9EEF-48AC-895A-E4ABB2C16212}">
      <dgm:prSet/>
      <dgm:spPr/>
      <dgm:t>
        <a:bodyPr/>
        <a:lstStyle/>
        <a:p>
          <a:pPr rtl="1"/>
          <a:endParaRPr lang="ar-AE"/>
        </a:p>
      </dgm:t>
    </dgm:pt>
    <dgm:pt modelId="{87FF5C4D-DC89-4578-AA8F-BBA27FA14CE2}" type="sibTrans" cxnId="{4E12EFFA-9EEF-48AC-895A-E4ABB2C16212}">
      <dgm:prSet/>
      <dgm:spPr/>
      <dgm:t>
        <a:bodyPr/>
        <a:lstStyle/>
        <a:p>
          <a:pPr rtl="1"/>
          <a:endParaRPr lang="ar-AE"/>
        </a:p>
      </dgm:t>
    </dgm:pt>
    <dgm:pt modelId="{B6CC5972-6BC0-4A0B-A13A-B29C24C0F52A}" type="pres">
      <dgm:prSet presAssocID="{656283C2-9C7F-4FA4-B2FA-7410E539A9F3}" presName="linear" presStyleCnt="0">
        <dgm:presLayoutVars>
          <dgm:animLvl val="lvl"/>
          <dgm:resizeHandles val="exact"/>
        </dgm:presLayoutVars>
      </dgm:prSet>
      <dgm:spPr/>
      <dgm:t>
        <a:bodyPr/>
        <a:lstStyle/>
        <a:p>
          <a:endParaRPr lang="en-US"/>
        </a:p>
      </dgm:t>
    </dgm:pt>
    <dgm:pt modelId="{B719FB28-C3C1-4BAE-AB9D-433B87F46CAA}" type="pres">
      <dgm:prSet presAssocID="{34CF0CAF-9109-4DD4-A7E9-040EE865CB3C}" presName="parentText" presStyleLbl="node1" presStyleIdx="0" presStyleCnt="1">
        <dgm:presLayoutVars>
          <dgm:chMax val="0"/>
          <dgm:bulletEnabled val="1"/>
        </dgm:presLayoutVars>
      </dgm:prSet>
      <dgm:spPr/>
      <dgm:t>
        <a:bodyPr/>
        <a:lstStyle/>
        <a:p>
          <a:endParaRPr lang="en-US"/>
        </a:p>
      </dgm:t>
    </dgm:pt>
  </dgm:ptLst>
  <dgm:cxnLst>
    <dgm:cxn modelId="{4E12EFFA-9EEF-48AC-895A-E4ABB2C16212}" srcId="{656283C2-9C7F-4FA4-B2FA-7410E539A9F3}" destId="{34CF0CAF-9109-4DD4-A7E9-040EE865CB3C}" srcOrd="0" destOrd="0" parTransId="{8AE3D61B-3091-43F6-A098-2B4CD61622C3}" sibTransId="{87FF5C4D-DC89-4578-AA8F-BBA27FA14CE2}"/>
    <dgm:cxn modelId="{7E31698A-CCFA-4672-BA2F-C6BD5E0C2403}" type="presOf" srcId="{34CF0CAF-9109-4DD4-A7E9-040EE865CB3C}" destId="{B719FB28-C3C1-4BAE-AB9D-433B87F46CAA}" srcOrd="0" destOrd="0" presId="urn:microsoft.com/office/officeart/2005/8/layout/vList2"/>
    <dgm:cxn modelId="{0928AA54-6933-494E-B879-996B711BE4E1}" type="presOf" srcId="{656283C2-9C7F-4FA4-B2FA-7410E539A9F3}" destId="{B6CC5972-6BC0-4A0B-A13A-B29C24C0F52A}" srcOrd="0" destOrd="0" presId="urn:microsoft.com/office/officeart/2005/8/layout/vList2"/>
    <dgm:cxn modelId="{E764EDF2-175E-4E94-8CC2-1E0ADE5D819B}" type="presParOf" srcId="{B6CC5972-6BC0-4A0B-A13A-B29C24C0F52A}" destId="{B719FB28-C3C1-4BAE-AB9D-433B87F46CAA}" srcOrd="0" destOrd="0" presId="urn:microsoft.com/office/officeart/2005/8/layout/vList2"/>
  </dgm:cxnLst>
  <dgm:bg/>
  <dgm:whole/>
</dgm:dataModel>
</file>

<file path=ppt/diagrams/data17.xml><?xml version="1.0" encoding="utf-8"?>
<dgm:dataModel xmlns:dgm="http://schemas.openxmlformats.org/drawingml/2006/diagram" xmlns:a="http://schemas.openxmlformats.org/drawingml/2006/main">
  <dgm:ptLst>
    <dgm:pt modelId="{215447ED-A32B-4594-A1A8-5932AF74A94A}"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B8A8455A-39D7-4BA1-8114-50B69932A802}">
      <dgm:prSet/>
      <dgm:spPr/>
      <dgm:t>
        <a:bodyPr/>
        <a:lstStyle/>
        <a:p>
          <a:pPr rtl="0"/>
          <a:r>
            <a:rPr lang="en-US" b="1" i="1" dirty="0" smtClean="0"/>
            <a:t>Vibration analysis cont..</a:t>
          </a:r>
          <a:endParaRPr lang="ar-AE" dirty="0"/>
        </a:p>
      </dgm:t>
    </dgm:pt>
    <dgm:pt modelId="{1DB4DA49-912C-4997-BB5A-5F80A3A5E7ED}" type="parTrans" cxnId="{77B59594-A9AE-43CB-9467-177104958329}">
      <dgm:prSet/>
      <dgm:spPr/>
      <dgm:t>
        <a:bodyPr/>
        <a:lstStyle/>
        <a:p>
          <a:pPr rtl="1"/>
          <a:endParaRPr lang="ar-AE"/>
        </a:p>
      </dgm:t>
    </dgm:pt>
    <dgm:pt modelId="{25E23C85-8714-41A7-AFB0-73B9BBA755F6}" type="sibTrans" cxnId="{77B59594-A9AE-43CB-9467-177104958329}">
      <dgm:prSet/>
      <dgm:spPr/>
      <dgm:t>
        <a:bodyPr/>
        <a:lstStyle/>
        <a:p>
          <a:pPr rtl="1"/>
          <a:endParaRPr lang="ar-AE"/>
        </a:p>
      </dgm:t>
    </dgm:pt>
    <dgm:pt modelId="{895EB2C8-2E5D-441E-AFAE-3BC23289A9B7}" type="pres">
      <dgm:prSet presAssocID="{215447ED-A32B-4594-A1A8-5932AF74A94A}" presName="linear" presStyleCnt="0">
        <dgm:presLayoutVars>
          <dgm:animLvl val="lvl"/>
          <dgm:resizeHandles val="exact"/>
        </dgm:presLayoutVars>
      </dgm:prSet>
      <dgm:spPr/>
      <dgm:t>
        <a:bodyPr/>
        <a:lstStyle/>
        <a:p>
          <a:endParaRPr lang="en-US"/>
        </a:p>
      </dgm:t>
    </dgm:pt>
    <dgm:pt modelId="{590A32A1-EA78-4560-827D-4E298C348224}" type="pres">
      <dgm:prSet presAssocID="{B8A8455A-39D7-4BA1-8114-50B69932A802}" presName="parentText" presStyleLbl="node1" presStyleIdx="0" presStyleCnt="1">
        <dgm:presLayoutVars>
          <dgm:chMax val="0"/>
          <dgm:bulletEnabled val="1"/>
        </dgm:presLayoutVars>
      </dgm:prSet>
      <dgm:spPr/>
      <dgm:t>
        <a:bodyPr/>
        <a:lstStyle/>
        <a:p>
          <a:endParaRPr lang="en-US"/>
        </a:p>
      </dgm:t>
    </dgm:pt>
  </dgm:ptLst>
  <dgm:cxnLst>
    <dgm:cxn modelId="{77B59594-A9AE-43CB-9467-177104958329}" srcId="{215447ED-A32B-4594-A1A8-5932AF74A94A}" destId="{B8A8455A-39D7-4BA1-8114-50B69932A802}" srcOrd="0" destOrd="0" parTransId="{1DB4DA49-912C-4997-BB5A-5F80A3A5E7ED}" sibTransId="{25E23C85-8714-41A7-AFB0-73B9BBA755F6}"/>
    <dgm:cxn modelId="{9DD37932-FA4E-4AF6-B0FA-D102BD1C9622}" type="presOf" srcId="{B8A8455A-39D7-4BA1-8114-50B69932A802}" destId="{590A32A1-EA78-4560-827D-4E298C348224}" srcOrd="0" destOrd="0" presId="urn:microsoft.com/office/officeart/2005/8/layout/vList2"/>
    <dgm:cxn modelId="{FE5C3699-20C8-48F6-9715-81E4DCCBEF49}" type="presOf" srcId="{215447ED-A32B-4594-A1A8-5932AF74A94A}" destId="{895EB2C8-2E5D-441E-AFAE-3BC23289A9B7}" srcOrd="0" destOrd="0" presId="urn:microsoft.com/office/officeart/2005/8/layout/vList2"/>
    <dgm:cxn modelId="{4BAF1135-54B8-42C7-9866-45548F18DA42}" type="presParOf" srcId="{895EB2C8-2E5D-441E-AFAE-3BC23289A9B7}" destId="{590A32A1-EA78-4560-827D-4E298C348224}" srcOrd="0" destOrd="0" presId="urn:microsoft.com/office/officeart/2005/8/layout/vList2"/>
  </dgm:cxnLst>
  <dgm:bg/>
  <dgm:whole/>
</dgm:dataModel>
</file>

<file path=ppt/diagrams/data18.xml><?xml version="1.0" encoding="utf-8"?>
<dgm:dataModel xmlns:dgm="http://schemas.openxmlformats.org/drawingml/2006/diagram" xmlns:a="http://schemas.openxmlformats.org/drawingml/2006/main">
  <dgm:ptLst>
    <dgm:pt modelId="{21EA96DE-4CE9-4D9A-9DD1-74645CA00D4C}"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ABB853D4-C891-4949-90B9-DC92A2815079}">
      <dgm:prSet/>
      <dgm:spPr/>
      <dgm:t>
        <a:bodyPr/>
        <a:lstStyle/>
        <a:p>
          <a:pPr rtl="0"/>
          <a:r>
            <a:rPr lang="en-US" b="1" i="1" dirty="0" smtClean="0"/>
            <a:t>Vibration analysis cont..</a:t>
          </a:r>
          <a:endParaRPr lang="ar-AE" dirty="0"/>
        </a:p>
      </dgm:t>
    </dgm:pt>
    <dgm:pt modelId="{1D650FA2-54FE-4D64-B08F-BC3F67911AF0}" type="parTrans" cxnId="{AD963407-BF9C-46AB-B9D8-702483CF5DD6}">
      <dgm:prSet/>
      <dgm:spPr/>
      <dgm:t>
        <a:bodyPr/>
        <a:lstStyle/>
        <a:p>
          <a:pPr rtl="1"/>
          <a:endParaRPr lang="ar-AE"/>
        </a:p>
      </dgm:t>
    </dgm:pt>
    <dgm:pt modelId="{11D67222-0E33-402E-A24C-22728FB57589}" type="sibTrans" cxnId="{AD963407-BF9C-46AB-B9D8-702483CF5DD6}">
      <dgm:prSet/>
      <dgm:spPr/>
      <dgm:t>
        <a:bodyPr/>
        <a:lstStyle/>
        <a:p>
          <a:pPr rtl="1"/>
          <a:endParaRPr lang="ar-AE"/>
        </a:p>
      </dgm:t>
    </dgm:pt>
    <dgm:pt modelId="{46258D79-4C5E-4D2A-B3B8-FD0F9424A270}" type="pres">
      <dgm:prSet presAssocID="{21EA96DE-4CE9-4D9A-9DD1-74645CA00D4C}" presName="linear" presStyleCnt="0">
        <dgm:presLayoutVars>
          <dgm:animLvl val="lvl"/>
          <dgm:resizeHandles val="exact"/>
        </dgm:presLayoutVars>
      </dgm:prSet>
      <dgm:spPr/>
      <dgm:t>
        <a:bodyPr/>
        <a:lstStyle/>
        <a:p>
          <a:endParaRPr lang="en-US"/>
        </a:p>
      </dgm:t>
    </dgm:pt>
    <dgm:pt modelId="{B3A791D1-E0A1-4652-B202-5F106FE65010}" type="pres">
      <dgm:prSet presAssocID="{ABB853D4-C891-4949-90B9-DC92A2815079}" presName="parentText" presStyleLbl="node1" presStyleIdx="0" presStyleCnt="1">
        <dgm:presLayoutVars>
          <dgm:chMax val="0"/>
          <dgm:bulletEnabled val="1"/>
        </dgm:presLayoutVars>
      </dgm:prSet>
      <dgm:spPr/>
      <dgm:t>
        <a:bodyPr/>
        <a:lstStyle/>
        <a:p>
          <a:endParaRPr lang="en-US"/>
        </a:p>
      </dgm:t>
    </dgm:pt>
  </dgm:ptLst>
  <dgm:cxnLst>
    <dgm:cxn modelId="{AD963407-BF9C-46AB-B9D8-702483CF5DD6}" srcId="{21EA96DE-4CE9-4D9A-9DD1-74645CA00D4C}" destId="{ABB853D4-C891-4949-90B9-DC92A2815079}" srcOrd="0" destOrd="0" parTransId="{1D650FA2-54FE-4D64-B08F-BC3F67911AF0}" sibTransId="{11D67222-0E33-402E-A24C-22728FB57589}"/>
    <dgm:cxn modelId="{714BEA08-E9CC-4781-A3FF-BABBD5F1C991}" type="presOf" srcId="{ABB853D4-C891-4949-90B9-DC92A2815079}" destId="{B3A791D1-E0A1-4652-B202-5F106FE65010}" srcOrd="0" destOrd="0" presId="urn:microsoft.com/office/officeart/2005/8/layout/vList2"/>
    <dgm:cxn modelId="{14E88693-4B8A-4442-878D-C3EC4D0B837C}" type="presOf" srcId="{21EA96DE-4CE9-4D9A-9DD1-74645CA00D4C}" destId="{46258D79-4C5E-4D2A-B3B8-FD0F9424A270}" srcOrd="0" destOrd="0" presId="urn:microsoft.com/office/officeart/2005/8/layout/vList2"/>
    <dgm:cxn modelId="{0FEF9A5B-E8A1-4B30-AE51-865EE7CAFDE8}" type="presParOf" srcId="{46258D79-4C5E-4D2A-B3B8-FD0F9424A270}" destId="{B3A791D1-E0A1-4652-B202-5F106FE65010}" srcOrd="0" destOrd="0" presId="urn:microsoft.com/office/officeart/2005/8/layout/vList2"/>
  </dgm:cxnLst>
  <dgm:bg/>
  <dgm:whole/>
</dgm:dataModel>
</file>

<file path=ppt/diagrams/data19.xml><?xml version="1.0" encoding="utf-8"?>
<dgm:dataModel xmlns:dgm="http://schemas.openxmlformats.org/drawingml/2006/diagram" xmlns:a="http://schemas.openxmlformats.org/drawingml/2006/main">
  <dgm:ptLst>
    <dgm:pt modelId="{30B22FB4-9865-4112-920F-7BD8BFE6FB42}"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1A8FA995-6080-4C76-8B0E-659F7C54197A}">
      <dgm:prSet/>
      <dgm:spPr/>
      <dgm:t>
        <a:bodyPr/>
        <a:lstStyle/>
        <a:p>
          <a:pPr rtl="0"/>
          <a:r>
            <a:rPr lang="en-US" b="1" i="1" dirty="0" smtClean="0"/>
            <a:t>Vibration analysis cont..</a:t>
          </a:r>
          <a:endParaRPr lang="ar-AE" dirty="0"/>
        </a:p>
      </dgm:t>
    </dgm:pt>
    <dgm:pt modelId="{12EC8357-3693-4B9A-92F9-4D33A0E1DCD0}" type="parTrans" cxnId="{13001B3E-FC85-4F64-8CC0-E4806DF9F06E}">
      <dgm:prSet/>
      <dgm:spPr/>
      <dgm:t>
        <a:bodyPr/>
        <a:lstStyle/>
        <a:p>
          <a:pPr rtl="1"/>
          <a:endParaRPr lang="ar-AE"/>
        </a:p>
      </dgm:t>
    </dgm:pt>
    <dgm:pt modelId="{CFC44CE2-16E2-4E85-B712-2C1BB401BC94}" type="sibTrans" cxnId="{13001B3E-FC85-4F64-8CC0-E4806DF9F06E}">
      <dgm:prSet/>
      <dgm:spPr/>
      <dgm:t>
        <a:bodyPr/>
        <a:lstStyle/>
        <a:p>
          <a:pPr rtl="1"/>
          <a:endParaRPr lang="ar-AE"/>
        </a:p>
      </dgm:t>
    </dgm:pt>
    <dgm:pt modelId="{4FE777AD-12BB-450F-8788-D2231EFF635D}" type="pres">
      <dgm:prSet presAssocID="{30B22FB4-9865-4112-920F-7BD8BFE6FB42}" presName="linear" presStyleCnt="0">
        <dgm:presLayoutVars>
          <dgm:animLvl val="lvl"/>
          <dgm:resizeHandles val="exact"/>
        </dgm:presLayoutVars>
      </dgm:prSet>
      <dgm:spPr/>
      <dgm:t>
        <a:bodyPr/>
        <a:lstStyle/>
        <a:p>
          <a:endParaRPr lang="en-US"/>
        </a:p>
      </dgm:t>
    </dgm:pt>
    <dgm:pt modelId="{0DAC58D6-A82B-411C-B572-55DE89CE8277}" type="pres">
      <dgm:prSet presAssocID="{1A8FA995-6080-4C76-8B0E-659F7C54197A}" presName="parentText" presStyleLbl="node1" presStyleIdx="0" presStyleCnt="1">
        <dgm:presLayoutVars>
          <dgm:chMax val="0"/>
          <dgm:bulletEnabled val="1"/>
        </dgm:presLayoutVars>
      </dgm:prSet>
      <dgm:spPr/>
      <dgm:t>
        <a:bodyPr/>
        <a:lstStyle/>
        <a:p>
          <a:endParaRPr lang="en-US"/>
        </a:p>
      </dgm:t>
    </dgm:pt>
  </dgm:ptLst>
  <dgm:cxnLst>
    <dgm:cxn modelId="{13001B3E-FC85-4F64-8CC0-E4806DF9F06E}" srcId="{30B22FB4-9865-4112-920F-7BD8BFE6FB42}" destId="{1A8FA995-6080-4C76-8B0E-659F7C54197A}" srcOrd="0" destOrd="0" parTransId="{12EC8357-3693-4B9A-92F9-4D33A0E1DCD0}" sibTransId="{CFC44CE2-16E2-4E85-B712-2C1BB401BC94}"/>
    <dgm:cxn modelId="{BD138B08-A87B-4AD9-A7DD-1DD3B0CD5A86}" type="presOf" srcId="{1A8FA995-6080-4C76-8B0E-659F7C54197A}" destId="{0DAC58D6-A82B-411C-B572-55DE89CE8277}" srcOrd="0" destOrd="0" presId="urn:microsoft.com/office/officeart/2005/8/layout/vList2"/>
    <dgm:cxn modelId="{9031E7E4-913D-4766-9446-66ED2BFE3392}" type="presOf" srcId="{30B22FB4-9865-4112-920F-7BD8BFE6FB42}" destId="{4FE777AD-12BB-450F-8788-D2231EFF635D}" srcOrd="0" destOrd="0" presId="urn:microsoft.com/office/officeart/2005/8/layout/vList2"/>
    <dgm:cxn modelId="{37889467-C279-44FD-B8AD-BFBADD6E4A96}" type="presParOf" srcId="{4FE777AD-12BB-450F-8788-D2231EFF635D}" destId="{0DAC58D6-A82B-411C-B572-55DE89CE8277}" srcOrd="0"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531F8AC1-0467-4E42-99A6-4B2B05EF13CE}"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D7FF2530-024F-4AD1-9093-7D914CF44828}">
      <dgm:prSet/>
      <dgm:spPr/>
      <dgm:t>
        <a:bodyPr/>
        <a:lstStyle/>
        <a:p>
          <a:pPr rtl="0"/>
          <a:r>
            <a:rPr lang="en-US" b="1" i="1" dirty="0" smtClean="0"/>
            <a:t>The Palestinian Construction Products Company </a:t>
          </a:r>
          <a:endParaRPr lang="en-US" b="1" i="1" dirty="0"/>
        </a:p>
      </dgm:t>
    </dgm:pt>
    <dgm:pt modelId="{4E3DEE55-C75F-41F0-8B80-DDDF8D670F7E}" type="parTrans" cxnId="{836C0E24-1C82-4EE9-B526-C8417AB66835}">
      <dgm:prSet/>
      <dgm:spPr/>
      <dgm:t>
        <a:bodyPr/>
        <a:lstStyle/>
        <a:p>
          <a:pPr rtl="1"/>
          <a:endParaRPr lang="ar-AE"/>
        </a:p>
      </dgm:t>
    </dgm:pt>
    <dgm:pt modelId="{57687E2D-1931-4C86-8C81-B87B572728F3}" type="sibTrans" cxnId="{836C0E24-1C82-4EE9-B526-C8417AB66835}">
      <dgm:prSet/>
      <dgm:spPr/>
      <dgm:t>
        <a:bodyPr/>
        <a:lstStyle/>
        <a:p>
          <a:pPr rtl="1"/>
          <a:endParaRPr lang="ar-AE"/>
        </a:p>
      </dgm:t>
    </dgm:pt>
    <dgm:pt modelId="{310CAAC1-A7DF-4F8A-8CEF-FBC725ABA441}" type="pres">
      <dgm:prSet presAssocID="{531F8AC1-0467-4E42-99A6-4B2B05EF13CE}" presName="linear" presStyleCnt="0">
        <dgm:presLayoutVars>
          <dgm:animLvl val="lvl"/>
          <dgm:resizeHandles val="exact"/>
        </dgm:presLayoutVars>
      </dgm:prSet>
      <dgm:spPr/>
      <dgm:t>
        <a:bodyPr/>
        <a:lstStyle/>
        <a:p>
          <a:pPr rtl="1"/>
          <a:endParaRPr lang="ar-AE"/>
        </a:p>
      </dgm:t>
    </dgm:pt>
    <dgm:pt modelId="{BF34275C-388D-4B06-BEA6-EBD3B420EA52}" type="pres">
      <dgm:prSet presAssocID="{D7FF2530-024F-4AD1-9093-7D914CF44828}" presName="parentText" presStyleLbl="node1" presStyleIdx="0" presStyleCnt="1">
        <dgm:presLayoutVars>
          <dgm:chMax val="0"/>
          <dgm:bulletEnabled val="1"/>
        </dgm:presLayoutVars>
      </dgm:prSet>
      <dgm:spPr/>
      <dgm:t>
        <a:bodyPr/>
        <a:lstStyle/>
        <a:p>
          <a:pPr rtl="1"/>
          <a:endParaRPr lang="ar-AE"/>
        </a:p>
      </dgm:t>
    </dgm:pt>
  </dgm:ptLst>
  <dgm:cxnLst>
    <dgm:cxn modelId="{5B872DE6-BCF9-4237-B6D4-26A6ABFBDF89}" type="presOf" srcId="{531F8AC1-0467-4E42-99A6-4B2B05EF13CE}" destId="{310CAAC1-A7DF-4F8A-8CEF-FBC725ABA441}" srcOrd="0" destOrd="0" presId="urn:microsoft.com/office/officeart/2005/8/layout/vList2"/>
    <dgm:cxn modelId="{836C0E24-1C82-4EE9-B526-C8417AB66835}" srcId="{531F8AC1-0467-4E42-99A6-4B2B05EF13CE}" destId="{D7FF2530-024F-4AD1-9093-7D914CF44828}" srcOrd="0" destOrd="0" parTransId="{4E3DEE55-C75F-41F0-8B80-DDDF8D670F7E}" sibTransId="{57687E2D-1931-4C86-8C81-B87B572728F3}"/>
    <dgm:cxn modelId="{CE88E29D-0754-4997-8E66-409114DAFEB0}" type="presOf" srcId="{D7FF2530-024F-4AD1-9093-7D914CF44828}" destId="{BF34275C-388D-4B06-BEA6-EBD3B420EA52}" srcOrd="0" destOrd="0" presId="urn:microsoft.com/office/officeart/2005/8/layout/vList2"/>
    <dgm:cxn modelId="{9F3F0C07-1264-4C64-B521-8EE95DB1F108}" type="presParOf" srcId="{310CAAC1-A7DF-4F8A-8CEF-FBC725ABA441}" destId="{BF34275C-388D-4B06-BEA6-EBD3B420EA52}" srcOrd="0" destOrd="0" presId="urn:microsoft.com/office/officeart/2005/8/layout/vList2"/>
  </dgm:cxnLst>
  <dgm:bg/>
  <dgm:whole/>
</dgm:dataModel>
</file>

<file path=ppt/diagrams/data20.xml><?xml version="1.0" encoding="utf-8"?>
<dgm:dataModel xmlns:dgm="http://schemas.openxmlformats.org/drawingml/2006/diagram" xmlns:a="http://schemas.openxmlformats.org/drawingml/2006/main">
  <dgm:ptLst>
    <dgm:pt modelId="{E85D62D3-354F-4EAB-8604-A4E5B11E33C4}"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BA788F58-2539-4A72-A6FA-5999E2DF2041}">
      <dgm:prSet/>
      <dgm:spPr/>
      <dgm:t>
        <a:bodyPr/>
        <a:lstStyle/>
        <a:p>
          <a:pPr rtl="0"/>
          <a:r>
            <a:rPr lang="en-US" b="1" i="1" dirty="0" smtClean="0"/>
            <a:t>The final analysis of vibration table </a:t>
          </a:r>
          <a:endParaRPr lang="ar-AE" b="1" i="1" dirty="0"/>
        </a:p>
      </dgm:t>
    </dgm:pt>
    <dgm:pt modelId="{20DD7678-E097-41C6-ABBF-03392431F13F}" type="parTrans" cxnId="{15274E11-B5D7-4C3B-9577-97BED392ACC7}">
      <dgm:prSet/>
      <dgm:spPr/>
      <dgm:t>
        <a:bodyPr/>
        <a:lstStyle/>
        <a:p>
          <a:pPr rtl="1"/>
          <a:endParaRPr lang="ar-AE"/>
        </a:p>
      </dgm:t>
    </dgm:pt>
    <dgm:pt modelId="{CFA42340-7917-49DD-A8D4-1616B350684C}" type="sibTrans" cxnId="{15274E11-B5D7-4C3B-9577-97BED392ACC7}">
      <dgm:prSet/>
      <dgm:spPr/>
      <dgm:t>
        <a:bodyPr/>
        <a:lstStyle/>
        <a:p>
          <a:pPr rtl="1"/>
          <a:endParaRPr lang="ar-AE"/>
        </a:p>
      </dgm:t>
    </dgm:pt>
    <dgm:pt modelId="{FF860616-41BC-4708-87FB-7E8AA7DF1723}" type="pres">
      <dgm:prSet presAssocID="{E85D62D3-354F-4EAB-8604-A4E5B11E33C4}" presName="linear" presStyleCnt="0">
        <dgm:presLayoutVars>
          <dgm:animLvl val="lvl"/>
          <dgm:resizeHandles val="exact"/>
        </dgm:presLayoutVars>
      </dgm:prSet>
      <dgm:spPr/>
      <dgm:t>
        <a:bodyPr/>
        <a:lstStyle/>
        <a:p>
          <a:endParaRPr lang="en-US"/>
        </a:p>
      </dgm:t>
    </dgm:pt>
    <dgm:pt modelId="{4EA2DAFE-A711-4658-930A-65307F00920A}" type="pres">
      <dgm:prSet presAssocID="{BA788F58-2539-4A72-A6FA-5999E2DF2041}" presName="parentText" presStyleLbl="node1" presStyleIdx="0" presStyleCnt="1">
        <dgm:presLayoutVars>
          <dgm:chMax val="0"/>
          <dgm:bulletEnabled val="1"/>
        </dgm:presLayoutVars>
      </dgm:prSet>
      <dgm:spPr/>
      <dgm:t>
        <a:bodyPr/>
        <a:lstStyle/>
        <a:p>
          <a:endParaRPr lang="en-US"/>
        </a:p>
      </dgm:t>
    </dgm:pt>
  </dgm:ptLst>
  <dgm:cxnLst>
    <dgm:cxn modelId="{15274E11-B5D7-4C3B-9577-97BED392ACC7}" srcId="{E85D62D3-354F-4EAB-8604-A4E5B11E33C4}" destId="{BA788F58-2539-4A72-A6FA-5999E2DF2041}" srcOrd="0" destOrd="0" parTransId="{20DD7678-E097-41C6-ABBF-03392431F13F}" sibTransId="{CFA42340-7917-49DD-A8D4-1616B350684C}"/>
    <dgm:cxn modelId="{8E1668C8-199E-4358-A577-F296D4F41D34}" type="presOf" srcId="{BA788F58-2539-4A72-A6FA-5999E2DF2041}" destId="{4EA2DAFE-A711-4658-930A-65307F00920A}" srcOrd="0" destOrd="0" presId="urn:microsoft.com/office/officeart/2005/8/layout/vList2"/>
    <dgm:cxn modelId="{BE6BA066-A96E-4771-8CFE-890212DC4D0E}" type="presOf" srcId="{E85D62D3-354F-4EAB-8604-A4E5B11E33C4}" destId="{FF860616-41BC-4708-87FB-7E8AA7DF1723}" srcOrd="0" destOrd="0" presId="urn:microsoft.com/office/officeart/2005/8/layout/vList2"/>
    <dgm:cxn modelId="{9E57322E-71C9-4C25-A0B5-9EA882F5AA66}" type="presParOf" srcId="{FF860616-41BC-4708-87FB-7E8AA7DF1723}" destId="{4EA2DAFE-A711-4658-930A-65307F00920A}" srcOrd="0" destOrd="0" presId="urn:microsoft.com/office/officeart/2005/8/layout/vList2"/>
  </dgm:cxnLst>
  <dgm:bg/>
  <dgm:whole/>
</dgm:dataModel>
</file>

<file path=ppt/diagrams/data21.xml><?xml version="1.0" encoding="utf-8"?>
<dgm:dataModel xmlns:dgm="http://schemas.openxmlformats.org/drawingml/2006/diagram" xmlns:a="http://schemas.openxmlformats.org/drawingml/2006/main">
  <dgm:ptLst>
    <dgm:pt modelId="{DEB87645-B3E0-40AD-B35F-33064A081287}"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9CAB1836-3984-4D9F-A8BF-23168EF65A4D}">
      <dgm:prSet/>
      <dgm:spPr/>
      <dgm:t>
        <a:bodyPr/>
        <a:lstStyle/>
        <a:p>
          <a:pPr rtl="0"/>
          <a:r>
            <a:rPr lang="en-US" b="1" i="1" dirty="0" smtClean="0"/>
            <a:t>The final analysis of vibration table cont..</a:t>
          </a:r>
          <a:endParaRPr lang="ar-AE" b="1" i="1" dirty="0"/>
        </a:p>
      </dgm:t>
    </dgm:pt>
    <dgm:pt modelId="{57741C2F-090B-4B9E-820F-4C13F7209CEA}" type="parTrans" cxnId="{65C15D76-16FD-4160-A6E8-E06AB2FD7288}">
      <dgm:prSet/>
      <dgm:spPr/>
      <dgm:t>
        <a:bodyPr/>
        <a:lstStyle/>
        <a:p>
          <a:pPr rtl="1"/>
          <a:endParaRPr lang="ar-AE"/>
        </a:p>
      </dgm:t>
    </dgm:pt>
    <dgm:pt modelId="{1B57C472-48EC-4E8D-84B0-352E2DFD8EA4}" type="sibTrans" cxnId="{65C15D76-16FD-4160-A6E8-E06AB2FD7288}">
      <dgm:prSet/>
      <dgm:spPr/>
      <dgm:t>
        <a:bodyPr/>
        <a:lstStyle/>
        <a:p>
          <a:pPr rtl="1"/>
          <a:endParaRPr lang="ar-AE"/>
        </a:p>
      </dgm:t>
    </dgm:pt>
    <dgm:pt modelId="{330F43C8-2442-41F4-8248-B227AF4DD955}" type="pres">
      <dgm:prSet presAssocID="{DEB87645-B3E0-40AD-B35F-33064A081287}" presName="linear" presStyleCnt="0">
        <dgm:presLayoutVars>
          <dgm:animLvl val="lvl"/>
          <dgm:resizeHandles val="exact"/>
        </dgm:presLayoutVars>
      </dgm:prSet>
      <dgm:spPr/>
      <dgm:t>
        <a:bodyPr/>
        <a:lstStyle/>
        <a:p>
          <a:endParaRPr lang="en-US"/>
        </a:p>
      </dgm:t>
    </dgm:pt>
    <dgm:pt modelId="{C20DCD1D-45A9-4532-9442-FF44551651B8}" type="pres">
      <dgm:prSet presAssocID="{9CAB1836-3984-4D9F-A8BF-23168EF65A4D}" presName="parentText" presStyleLbl="node1" presStyleIdx="0" presStyleCnt="1">
        <dgm:presLayoutVars>
          <dgm:chMax val="0"/>
          <dgm:bulletEnabled val="1"/>
        </dgm:presLayoutVars>
      </dgm:prSet>
      <dgm:spPr/>
      <dgm:t>
        <a:bodyPr/>
        <a:lstStyle/>
        <a:p>
          <a:endParaRPr lang="en-US"/>
        </a:p>
      </dgm:t>
    </dgm:pt>
  </dgm:ptLst>
  <dgm:cxnLst>
    <dgm:cxn modelId="{1F667AAE-4F3F-4FF9-BA52-AA7237FF4B5F}" type="presOf" srcId="{9CAB1836-3984-4D9F-A8BF-23168EF65A4D}" destId="{C20DCD1D-45A9-4532-9442-FF44551651B8}" srcOrd="0" destOrd="0" presId="urn:microsoft.com/office/officeart/2005/8/layout/vList2"/>
    <dgm:cxn modelId="{EE3CFFE3-E3D0-4537-8AC2-59415CBCC6F4}" type="presOf" srcId="{DEB87645-B3E0-40AD-B35F-33064A081287}" destId="{330F43C8-2442-41F4-8248-B227AF4DD955}" srcOrd="0" destOrd="0" presId="urn:microsoft.com/office/officeart/2005/8/layout/vList2"/>
    <dgm:cxn modelId="{65C15D76-16FD-4160-A6E8-E06AB2FD7288}" srcId="{DEB87645-B3E0-40AD-B35F-33064A081287}" destId="{9CAB1836-3984-4D9F-A8BF-23168EF65A4D}" srcOrd="0" destOrd="0" parTransId="{57741C2F-090B-4B9E-820F-4C13F7209CEA}" sibTransId="{1B57C472-48EC-4E8D-84B0-352E2DFD8EA4}"/>
    <dgm:cxn modelId="{B605A6AE-280A-4992-A2D3-465D49FC9622}" type="presParOf" srcId="{330F43C8-2442-41F4-8248-B227AF4DD955}" destId="{C20DCD1D-45A9-4532-9442-FF44551651B8}" srcOrd="0" destOrd="0" presId="urn:microsoft.com/office/officeart/2005/8/layout/vList2"/>
  </dgm:cxnLst>
  <dgm:bg/>
  <dgm:whole/>
</dgm:dataModel>
</file>

<file path=ppt/diagrams/data22.xml><?xml version="1.0" encoding="utf-8"?>
<dgm:dataModel xmlns:dgm="http://schemas.openxmlformats.org/drawingml/2006/diagram" xmlns:a="http://schemas.openxmlformats.org/drawingml/2006/main">
  <dgm:ptLst>
    <dgm:pt modelId="{D44599A0-BBD2-4EE5-9206-8A4C8C65D763}"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77B0049A-BC8A-4FC7-A953-87B249CD985E}">
      <dgm:prSet/>
      <dgm:spPr/>
      <dgm:t>
        <a:bodyPr/>
        <a:lstStyle/>
        <a:p>
          <a:pPr rtl="0"/>
          <a:r>
            <a:rPr lang="en-US" b="1" i="1" dirty="0" smtClean="0"/>
            <a:t>The final analysis of vibration table cont..</a:t>
          </a:r>
          <a:endParaRPr lang="ar-AE" b="1" i="1" dirty="0"/>
        </a:p>
      </dgm:t>
    </dgm:pt>
    <dgm:pt modelId="{0A355328-4E39-4CF1-8C62-A0F19ECD824D}" type="parTrans" cxnId="{C257B96B-C16B-4344-8BE4-7F64CC59145E}">
      <dgm:prSet/>
      <dgm:spPr/>
      <dgm:t>
        <a:bodyPr/>
        <a:lstStyle/>
        <a:p>
          <a:pPr rtl="1"/>
          <a:endParaRPr lang="ar-AE"/>
        </a:p>
      </dgm:t>
    </dgm:pt>
    <dgm:pt modelId="{4E0EDB99-5DA1-499E-8907-40D4EFED154C}" type="sibTrans" cxnId="{C257B96B-C16B-4344-8BE4-7F64CC59145E}">
      <dgm:prSet/>
      <dgm:spPr/>
      <dgm:t>
        <a:bodyPr/>
        <a:lstStyle/>
        <a:p>
          <a:pPr rtl="1"/>
          <a:endParaRPr lang="ar-AE"/>
        </a:p>
      </dgm:t>
    </dgm:pt>
    <dgm:pt modelId="{66F45D45-E72E-470A-AE49-2BBDC0FCB62B}" type="pres">
      <dgm:prSet presAssocID="{D44599A0-BBD2-4EE5-9206-8A4C8C65D763}" presName="linear" presStyleCnt="0">
        <dgm:presLayoutVars>
          <dgm:animLvl val="lvl"/>
          <dgm:resizeHandles val="exact"/>
        </dgm:presLayoutVars>
      </dgm:prSet>
      <dgm:spPr/>
      <dgm:t>
        <a:bodyPr/>
        <a:lstStyle/>
        <a:p>
          <a:endParaRPr lang="en-US"/>
        </a:p>
      </dgm:t>
    </dgm:pt>
    <dgm:pt modelId="{8EE1D9FE-5115-4579-B4E2-E73D12366234}" type="pres">
      <dgm:prSet presAssocID="{77B0049A-BC8A-4FC7-A953-87B249CD985E}" presName="parentText" presStyleLbl="node1" presStyleIdx="0" presStyleCnt="1">
        <dgm:presLayoutVars>
          <dgm:chMax val="0"/>
          <dgm:bulletEnabled val="1"/>
        </dgm:presLayoutVars>
      </dgm:prSet>
      <dgm:spPr/>
      <dgm:t>
        <a:bodyPr/>
        <a:lstStyle/>
        <a:p>
          <a:endParaRPr lang="en-US"/>
        </a:p>
      </dgm:t>
    </dgm:pt>
  </dgm:ptLst>
  <dgm:cxnLst>
    <dgm:cxn modelId="{1174813E-BF72-4E85-8E77-19370F6089C9}" type="presOf" srcId="{77B0049A-BC8A-4FC7-A953-87B249CD985E}" destId="{8EE1D9FE-5115-4579-B4E2-E73D12366234}" srcOrd="0" destOrd="0" presId="urn:microsoft.com/office/officeart/2005/8/layout/vList2"/>
    <dgm:cxn modelId="{3961DEC2-A615-4DAE-9FAD-FF3F6D624BEB}" type="presOf" srcId="{D44599A0-BBD2-4EE5-9206-8A4C8C65D763}" destId="{66F45D45-E72E-470A-AE49-2BBDC0FCB62B}" srcOrd="0" destOrd="0" presId="urn:microsoft.com/office/officeart/2005/8/layout/vList2"/>
    <dgm:cxn modelId="{C257B96B-C16B-4344-8BE4-7F64CC59145E}" srcId="{D44599A0-BBD2-4EE5-9206-8A4C8C65D763}" destId="{77B0049A-BC8A-4FC7-A953-87B249CD985E}" srcOrd="0" destOrd="0" parTransId="{0A355328-4E39-4CF1-8C62-A0F19ECD824D}" sibTransId="{4E0EDB99-5DA1-499E-8907-40D4EFED154C}"/>
    <dgm:cxn modelId="{76FC54CE-A96B-46DA-8855-D4F7B6719B2C}" type="presParOf" srcId="{66F45D45-E72E-470A-AE49-2BBDC0FCB62B}" destId="{8EE1D9FE-5115-4579-B4E2-E73D12366234}" srcOrd="0" destOrd="0" presId="urn:microsoft.com/office/officeart/2005/8/layout/vList2"/>
  </dgm:cxnLst>
  <dgm:bg/>
  <dgm:whole/>
</dgm:dataModel>
</file>

<file path=ppt/diagrams/data23.xml><?xml version="1.0" encoding="utf-8"?>
<dgm:dataModel xmlns:dgm="http://schemas.openxmlformats.org/drawingml/2006/diagram" xmlns:a="http://schemas.openxmlformats.org/drawingml/2006/main">
  <dgm:ptLst>
    <dgm:pt modelId="{9BB5C5E1-E9CA-4ADC-9138-60E522569381}"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BA8B5119-B55E-4332-B2DA-F4BB9B9AA075}">
      <dgm:prSet/>
      <dgm:spPr/>
      <dgm:t>
        <a:bodyPr/>
        <a:lstStyle/>
        <a:p>
          <a:pPr rtl="0"/>
          <a:r>
            <a:rPr lang="en-US" b="1" i="1" dirty="0" smtClean="0"/>
            <a:t>The final analysis of vibration table cont..</a:t>
          </a:r>
          <a:endParaRPr lang="ar-AE" i="1" dirty="0"/>
        </a:p>
      </dgm:t>
    </dgm:pt>
    <dgm:pt modelId="{35ADA89B-20AD-49FC-BE0B-5191AA5FC49F}" type="parTrans" cxnId="{082B53B5-4911-4884-BF6F-3E9325D73220}">
      <dgm:prSet/>
      <dgm:spPr/>
      <dgm:t>
        <a:bodyPr/>
        <a:lstStyle/>
        <a:p>
          <a:pPr rtl="1"/>
          <a:endParaRPr lang="ar-AE"/>
        </a:p>
      </dgm:t>
    </dgm:pt>
    <dgm:pt modelId="{12A22DA1-F522-4A2D-B186-F77822622567}" type="sibTrans" cxnId="{082B53B5-4911-4884-BF6F-3E9325D73220}">
      <dgm:prSet/>
      <dgm:spPr/>
      <dgm:t>
        <a:bodyPr/>
        <a:lstStyle/>
        <a:p>
          <a:pPr rtl="1"/>
          <a:endParaRPr lang="ar-AE"/>
        </a:p>
      </dgm:t>
    </dgm:pt>
    <dgm:pt modelId="{12D4B35C-1E08-4ACE-94A8-5CBDB9A895A4}" type="pres">
      <dgm:prSet presAssocID="{9BB5C5E1-E9CA-4ADC-9138-60E522569381}" presName="linear" presStyleCnt="0">
        <dgm:presLayoutVars>
          <dgm:animLvl val="lvl"/>
          <dgm:resizeHandles val="exact"/>
        </dgm:presLayoutVars>
      </dgm:prSet>
      <dgm:spPr/>
      <dgm:t>
        <a:bodyPr/>
        <a:lstStyle/>
        <a:p>
          <a:endParaRPr lang="en-US"/>
        </a:p>
      </dgm:t>
    </dgm:pt>
    <dgm:pt modelId="{6D58C963-5FEC-4816-8512-A43E330268ED}" type="pres">
      <dgm:prSet presAssocID="{BA8B5119-B55E-4332-B2DA-F4BB9B9AA075}" presName="parentText" presStyleLbl="node1" presStyleIdx="0" presStyleCnt="1">
        <dgm:presLayoutVars>
          <dgm:chMax val="0"/>
          <dgm:bulletEnabled val="1"/>
        </dgm:presLayoutVars>
      </dgm:prSet>
      <dgm:spPr/>
      <dgm:t>
        <a:bodyPr/>
        <a:lstStyle/>
        <a:p>
          <a:endParaRPr lang="en-US"/>
        </a:p>
      </dgm:t>
    </dgm:pt>
  </dgm:ptLst>
  <dgm:cxnLst>
    <dgm:cxn modelId="{354AC39B-E823-40E7-835B-6475B64FD6CC}" type="presOf" srcId="{9BB5C5E1-E9CA-4ADC-9138-60E522569381}" destId="{12D4B35C-1E08-4ACE-94A8-5CBDB9A895A4}" srcOrd="0" destOrd="0" presId="urn:microsoft.com/office/officeart/2005/8/layout/vList2"/>
    <dgm:cxn modelId="{082B53B5-4911-4884-BF6F-3E9325D73220}" srcId="{9BB5C5E1-E9CA-4ADC-9138-60E522569381}" destId="{BA8B5119-B55E-4332-B2DA-F4BB9B9AA075}" srcOrd="0" destOrd="0" parTransId="{35ADA89B-20AD-49FC-BE0B-5191AA5FC49F}" sibTransId="{12A22DA1-F522-4A2D-B186-F77822622567}"/>
    <dgm:cxn modelId="{5403CB62-22F8-4F1F-98C4-9F69F9A2A8AD}" type="presOf" srcId="{BA8B5119-B55E-4332-B2DA-F4BB9B9AA075}" destId="{6D58C963-5FEC-4816-8512-A43E330268ED}" srcOrd="0" destOrd="0" presId="urn:microsoft.com/office/officeart/2005/8/layout/vList2"/>
    <dgm:cxn modelId="{2F730B7F-F5E9-4954-83D8-7E10920991D7}" type="presParOf" srcId="{12D4B35C-1E08-4ACE-94A8-5CBDB9A895A4}" destId="{6D58C963-5FEC-4816-8512-A43E330268ED}" srcOrd="0" destOrd="0" presId="urn:microsoft.com/office/officeart/2005/8/layout/vList2"/>
  </dgm:cxnLst>
  <dgm:bg/>
  <dgm:whole/>
</dgm:dataModel>
</file>

<file path=ppt/diagrams/data24.xml><?xml version="1.0" encoding="utf-8"?>
<dgm:dataModel xmlns:dgm="http://schemas.openxmlformats.org/drawingml/2006/diagram" xmlns:a="http://schemas.openxmlformats.org/drawingml/2006/main">
  <dgm:ptLst>
    <dgm:pt modelId="{7ED4F0C7-5C29-4230-985D-B2DB953A2DD7}"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A721D3A7-2F3F-4F83-A169-D92308AAD9D8}">
      <dgm:prSet/>
      <dgm:spPr/>
      <dgm:t>
        <a:bodyPr/>
        <a:lstStyle/>
        <a:p>
          <a:pPr rtl="0"/>
          <a:r>
            <a:rPr lang="en-US" b="1" i="1" dirty="0" smtClean="0"/>
            <a:t>Damper dashpot </a:t>
          </a:r>
          <a:endParaRPr lang="ar-AE" b="1" i="1" dirty="0"/>
        </a:p>
      </dgm:t>
    </dgm:pt>
    <dgm:pt modelId="{95AD12E0-943D-4AD5-8C2A-5B45E8570FE1}" type="parTrans" cxnId="{981EB790-FC72-4D46-AC19-FD50B9265F4A}">
      <dgm:prSet/>
      <dgm:spPr/>
      <dgm:t>
        <a:bodyPr/>
        <a:lstStyle/>
        <a:p>
          <a:pPr rtl="1"/>
          <a:endParaRPr lang="ar-AE"/>
        </a:p>
      </dgm:t>
    </dgm:pt>
    <dgm:pt modelId="{52D1BE5F-15BC-440D-8A66-8A97031528DD}" type="sibTrans" cxnId="{981EB790-FC72-4D46-AC19-FD50B9265F4A}">
      <dgm:prSet/>
      <dgm:spPr/>
      <dgm:t>
        <a:bodyPr/>
        <a:lstStyle/>
        <a:p>
          <a:pPr rtl="1"/>
          <a:endParaRPr lang="ar-AE"/>
        </a:p>
      </dgm:t>
    </dgm:pt>
    <dgm:pt modelId="{09EEB409-CC73-4190-A33B-488A3C65946B}" type="pres">
      <dgm:prSet presAssocID="{7ED4F0C7-5C29-4230-985D-B2DB953A2DD7}" presName="linear" presStyleCnt="0">
        <dgm:presLayoutVars>
          <dgm:animLvl val="lvl"/>
          <dgm:resizeHandles val="exact"/>
        </dgm:presLayoutVars>
      </dgm:prSet>
      <dgm:spPr/>
      <dgm:t>
        <a:bodyPr/>
        <a:lstStyle/>
        <a:p>
          <a:endParaRPr lang="en-US"/>
        </a:p>
      </dgm:t>
    </dgm:pt>
    <dgm:pt modelId="{1EF57003-7916-42DB-A7F8-579A7C1E2AC8}" type="pres">
      <dgm:prSet presAssocID="{A721D3A7-2F3F-4F83-A169-D92308AAD9D8}" presName="parentText" presStyleLbl="node1" presStyleIdx="0" presStyleCnt="1">
        <dgm:presLayoutVars>
          <dgm:chMax val="0"/>
          <dgm:bulletEnabled val="1"/>
        </dgm:presLayoutVars>
      </dgm:prSet>
      <dgm:spPr/>
      <dgm:t>
        <a:bodyPr/>
        <a:lstStyle/>
        <a:p>
          <a:endParaRPr lang="en-US"/>
        </a:p>
      </dgm:t>
    </dgm:pt>
  </dgm:ptLst>
  <dgm:cxnLst>
    <dgm:cxn modelId="{981EB790-FC72-4D46-AC19-FD50B9265F4A}" srcId="{7ED4F0C7-5C29-4230-985D-B2DB953A2DD7}" destId="{A721D3A7-2F3F-4F83-A169-D92308AAD9D8}" srcOrd="0" destOrd="0" parTransId="{95AD12E0-943D-4AD5-8C2A-5B45E8570FE1}" sibTransId="{52D1BE5F-15BC-440D-8A66-8A97031528DD}"/>
    <dgm:cxn modelId="{407F636D-818D-48B8-8E6D-452A6834C4BD}" type="presOf" srcId="{7ED4F0C7-5C29-4230-985D-B2DB953A2DD7}" destId="{09EEB409-CC73-4190-A33B-488A3C65946B}" srcOrd="0" destOrd="0" presId="urn:microsoft.com/office/officeart/2005/8/layout/vList2"/>
    <dgm:cxn modelId="{D8F5F075-54DC-4559-B987-F7F89A198035}" type="presOf" srcId="{A721D3A7-2F3F-4F83-A169-D92308AAD9D8}" destId="{1EF57003-7916-42DB-A7F8-579A7C1E2AC8}" srcOrd="0" destOrd="0" presId="urn:microsoft.com/office/officeart/2005/8/layout/vList2"/>
    <dgm:cxn modelId="{DA395887-A822-4D14-82B3-87F0F3F0B443}" type="presParOf" srcId="{09EEB409-CC73-4190-A33B-488A3C65946B}" destId="{1EF57003-7916-42DB-A7F8-579A7C1E2AC8}" srcOrd="0" destOrd="0" presId="urn:microsoft.com/office/officeart/2005/8/layout/vList2"/>
  </dgm:cxnLst>
  <dgm:bg/>
  <dgm:whole/>
</dgm:dataModel>
</file>

<file path=ppt/diagrams/data25.xml><?xml version="1.0" encoding="utf-8"?>
<dgm:dataModel xmlns:dgm="http://schemas.openxmlformats.org/drawingml/2006/diagram" xmlns:a="http://schemas.openxmlformats.org/drawingml/2006/main">
  <dgm:ptLst>
    <dgm:pt modelId="{8BB48596-E571-4B8D-9990-917D390016E4}"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42313E44-0EBB-4882-A36E-20D9FB7A9D50}">
      <dgm:prSet/>
      <dgm:spPr/>
      <dgm:t>
        <a:bodyPr/>
        <a:lstStyle/>
        <a:p>
          <a:pPr rtl="0"/>
          <a:r>
            <a:rPr lang="en-US" b="1" i="1" dirty="0" smtClean="0"/>
            <a:t>Damper dashpot cont..</a:t>
          </a:r>
          <a:endParaRPr lang="ar-AE" dirty="0"/>
        </a:p>
      </dgm:t>
    </dgm:pt>
    <dgm:pt modelId="{CACF46EE-87B7-4992-A2C1-DBA379481621}" type="parTrans" cxnId="{115D6424-DBFC-44DD-A838-6269AD2467E5}">
      <dgm:prSet/>
      <dgm:spPr/>
      <dgm:t>
        <a:bodyPr/>
        <a:lstStyle/>
        <a:p>
          <a:pPr rtl="1"/>
          <a:endParaRPr lang="ar-AE"/>
        </a:p>
      </dgm:t>
    </dgm:pt>
    <dgm:pt modelId="{3C897483-028B-4323-A3FA-DBE9E8CDDE12}" type="sibTrans" cxnId="{115D6424-DBFC-44DD-A838-6269AD2467E5}">
      <dgm:prSet/>
      <dgm:spPr/>
      <dgm:t>
        <a:bodyPr/>
        <a:lstStyle/>
        <a:p>
          <a:pPr rtl="1"/>
          <a:endParaRPr lang="ar-AE"/>
        </a:p>
      </dgm:t>
    </dgm:pt>
    <dgm:pt modelId="{B1C7C626-D791-4A52-B137-5B3C983DA4CD}" type="pres">
      <dgm:prSet presAssocID="{8BB48596-E571-4B8D-9990-917D390016E4}" presName="linear" presStyleCnt="0">
        <dgm:presLayoutVars>
          <dgm:animLvl val="lvl"/>
          <dgm:resizeHandles val="exact"/>
        </dgm:presLayoutVars>
      </dgm:prSet>
      <dgm:spPr/>
      <dgm:t>
        <a:bodyPr/>
        <a:lstStyle/>
        <a:p>
          <a:endParaRPr lang="en-US"/>
        </a:p>
      </dgm:t>
    </dgm:pt>
    <dgm:pt modelId="{A36D7172-73F2-4757-9742-E940575804E3}" type="pres">
      <dgm:prSet presAssocID="{42313E44-0EBB-4882-A36E-20D9FB7A9D50}" presName="parentText" presStyleLbl="node1" presStyleIdx="0" presStyleCnt="1">
        <dgm:presLayoutVars>
          <dgm:chMax val="0"/>
          <dgm:bulletEnabled val="1"/>
        </dgm:presLayoutVars>
      </dgm:prSet>
      <dgm:spPr/>
      <dgm:t>
        <a:bodyPr/>
        <a:lstStyle/>
        <a:p>
          <a:endParaRPr lang="en-US"/>
        </a:p>
      </dgm:t>
    </dgm:pt>
  </dgm:ptLst>
  <dgm:cxnLst>
    <dgm:cxn modelId="{115D6424-DBFC-44DD-A838-6269AD2467E5}" srcId="{8BB48596-E571-4B8D-9990-917D390016E4}" destId="{42313E44-0EBB-4882-A36E-20D9FB7A9D50}" srcOrd="0" destOrd="0" parTransId="{CACF46EE-87B7-4992-A2C1-DBA379481621}" sibTransId="{3C897483-028B-4323-A3FA-DBE9E8CDDE12}"/>
    <dgm:cxn modelId="{58936205-00F9-4DFB-BCA7-4198C18DEC56}" type="presOf" srcId="{42313E44-0EBB-4882-A36E-20D9FB7A9D50}" destId="{A36D7172-73F2-4757-9742-E940575804E3}" srcOrd="0" destOrd="0" presId="urn:microsoft.com/office/officeart/2005/8/layout/vList2"/>
    <dgm:cxn modelId="{732DC7F3-D57F-4EEA-B629-4A36E8367DF5}" type="presOf" srcId="{8BB48596-E571-4B8D-9990-917D390016E4}" destId="{B1C7C626-D791-4A52-B137-5B3C983DA4CD}" srcOrd="0" destOrd="0" presId="urn:microsoft.com/office/officeart/2005/8/layout/vList2"/>
    <dgm:cxn modelId="{9D521ABC-1625-4DA2-887A-60C15ADC6F83}" type="presParOf" srcId="{B1C7C626-D791-4A52-B137-5B3C983DA4CD}" destId="{A36D7172-73F2-4757-9742-E940575804E3}" srcOrd="0" destOrd="0" presId="urn:microsoft.com/office/officeart/2005/8/layout/vList2"/>
  </dgm:cxnLst>
  <dgm:bg/>
  <dgm:whole/>
</dgm:dataModel>
</file>

<file path=ppt/diagrams/data26.xml><?xml version="1.0" encoding="utf-8"?>
<dgm:dataModel xmlns:dgm="http://schemas.openxmlformats.org/drawingml/2006/diagram" xmlns:a="http://schemas.openxmlformats.org/drawingml/2006/main">
  <dgm:ptLst>
    <dgm:pt modelId="{4BDB773C-163D-4C93-BC08-305EBFD68DDD}"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4E3A9C47-723A-42DB-A012-09131E58198C}">
      <dgm:prSet/>
      <dgm:spPr/>
      <dgm:t>
        <a:bodyPr/>
        <a:lstStyle/>
        <a:p>
          <a:pPr rtl="0"/>
          <a:r>
            <a:rPr lang="en-US" b="1" i="1" dirty="0" smtClean="0"/>
            <a:t>Damper dashpot cont..</a:t>
          </a:r>
          <a:endParaRPr lang="ar-AE" dirty="0"/>
        </a:p>
      </dgm:t>
    </dgm:pt>
    <dgm:pt modelId="{DA7C7759-6850-4A6E-8786-416D55E1EA9E}" type="parTrans" cxnId="{7E776DDB-DE8F-4288-9C30-D3E6EC5747B7}">
      <dgm:prSet/>
      <dgm:spPr/>
      <dgm:t>
        <a:bodyPr/>
        <a:lstStyle/>
        <a:p>
          <a:pPr rtl="1"/>
          <a:endParaRPr lang="ar-AE"/>
        </a:p>
      </dgm:t>
    </dgm:pt>
    <dgm:pt modelId="{4CA2CA6A-FB38-49B0-84E7-690B91AA8C6E}" type="sibTrans" cxnId="{7E776DDB-DE8F-4288-9C30-D3E6EC5747B7}">
      <dgm:prSet/>
      <dgm:spPr/>
      <dgm:t>
        <a:bodyPr/>
        <a:lstStyle/>
        <a:p>
          <a:pPr rtl="1"/>
          <a:endParaRPr lang="ar-AE"/>
        </a:p>
      </dgm:t>
    </dgm:pt>
    <dgm:pt modelId="{4729D2B4-B92A-4116-8BED-F8926C3846BD}" type="pres">
      <dgm:prSet presAssocID="{4BDB773C-163D-4C93-BC08-305EBFD68DDD}" presName="linear" presStyleCnt="0">
        <dgm:presLayoutVars>
          <dgm:animLvl val="lvl"/>
          <dgm:resizeHandles val="exact"/>
        </dgm:presLayoutVars>
      </dgm:prSet>
      <dgm:spPr/>
      <dgm:t>
        <a:bodyPr/>
        <a:lstStyle/>
        <a:p>
          <a:endParaRPr lang="en-US"/>
        </a:p>
      </dgm:t>
    </dgm:pt>
    <dgm:pt modelId="{F16FE541-A4DA-462E-BC41-8EF4A082B2F5}" type="pres">
      <dgm:prSet presAssocID="{4E3A9C47-723A-42DB-A012-09131E58198C}" presName="parentText" presStyleLbl="node1" presStyleIdx="0" presStyleCnt="1">
        <dgm:presLayoutVars>
          <dgm:chMax val="0"/>
          <dgm:bulletEnabled val="1"/>
        </dgm:presLayoutVars>
      </dgm:prSet>
      <dgm:spPr/>
      <dgm:t>
        <a:bodyPr/>
        <a:lstStyle/>
        <a:p>
          <a:endParaRPr lang="en-US"/>
        </a:p>
      </dgm:t>
    </dgm:pt>
  </dgm:ptLst>
  <dgm:cxnLst>
    <dgm:cxn modelId="{9E87B8B4-3B55-40E5-A4E3-90D5CF0E28AD}" type="presOf" srcId="{4E3A9C47-723A-42DB-A012-09131E58198C}" destId="{F16FE541-A4DA-462E-BC41-8EF4A082B2F5}" srcOrd="0" destOrd="0" presId="urn:microsoft.com/office/officeart/2005/8/layout/vList2"/>
    <dgm:cxn modelId="{7E776DDB-DE8F-4288-9C30-D3E6EC5747B7}" srcId="{4BDB773C-163D-4C93-BC08-305EBFD68DDD}" destId="{4E3A9C47-723A-42DB-A012-09131E58198C}" srcOrd="0" destOrd="0" parTransId="{DA7C7759-6850-4A6E-8786-416D55E1EA9E}" sibTransId="{4CA2CA6A-FB38-49B0-84E7-690B91AA8C6E}"/>
    <dgm:cxn modelId="{2FC53932-6000-4021-B12B-EA31BFB67E01}" type="presOf" srcId="{4BDB773C-163D-4C93-BC08-305EBFD68DDD}" destId="{4729D2B4-B92A-4116-8BED-F8926C3846BD}" srcOrd="0" destOrd="0" presId="urn:microsoft.com/office/officeart/2005/8/layout/vList2"/>
    <dgm:cxn modelId="{77A45C5F-687C-4449-8284-A09C6CBF23AC}" type="presParOf" srcId="{4729D2B4-B92A-4116-8BED-F8926C3846BD}" destId="{F16FE541-A4DA-462E-BC41-8EF4A082B2F5}" srcOrd="0" destOrd="0" presId="urn:microsoft.com/office/officeart/2005/8/layout/vList2"/>
  </dgm:cxnLst>
  <dgm:bg/>
  <dgm:whole/>
</dgm:dataModel>
</file>

<file path=ppt/diagrams/data27.xml><?xml version="1.0" encoding="utf-8"?>
<dgm:dataModel xmlns:dgm="http://schemas.openxmlformats.org/drawingml/2006/diagram" xmlns:a="http://schemas.openxmlformats.org/drawingml/2006/main">
  <dgm:ptLst>
    <dgm:pt modelId="{D4B40282-765C-47AD-AF7E-74680B84B250}"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8C31E12B-A748-4F1E-920D-352D725F3089}">
      <dgm:prSet/>
      <dgm:spPr/>
      <dgm:t>
        <a:bodyPr/>
        <a:lstStyle/>
        <a:p>
          <a:pPr rtl="0"/>
          <a:r>
            <a:rPr lang="en-US" b="1" i="1" dirty="0" smtClean="0"/>
            <a:t>External vibrator</a:t>
          </a:r>
          <a:endParaRPr lang="ar-AE" b="1" i="1" dirty="0"/>
        </a:p>
      </dgm:t>
    </dgm:pt>
    <dgm:pt modelId="{AE5611E7-9380-4204-A292-EB4D0A9CCD08}" type="parTrans" cxnId="{5E491088-F42C-4C1B-BD3E-76CB263F481B}">
      <dgm:prSet/>
      <dgm:spPr/>
      <dgm:t>
        <a:bodyPr/>
        <a:lstStyle/>
        <a:p>
          <a:pPr rtl="1"/>
          <a:endParaRPr lang="ar-AE"/>
        </a:p>
      </dgm:t>
    </dgm:pt>
    <dgm:pt modelId="{ACD09D40-A910-41E4-9BD5-5878B63BDE76}" type="sibTrans" cxnId="{5E491088-F42C-4C1B-BD3E-76CB263F481B}">
      <dgm:prSet/>
      <dgm:spPr/>
      <dgm:t>
        <a:bodyPr/>
        <a:lstStyle/>
        <a:p>
          <a:pPr rtl="1"/>
          <a:endParaRPr lang="ar-AE"/>
        </a:p>
      </dgm:t>
    </dgm:pt>
    <dgm:pt modelId="{84BBAE69-1915-478F-9ECC-B73BFEAAC710}" type="pres">
      <dgm:prSet presAssocID="{D4B40282-765C-47AD-AF7E-74680B84B250}" presName="linear" presStyleCnt="0">
        <dgm:presLayoutVars>
          <dgm:animLvl val="lvl"/>
          <dgm:resizeHandles val="exact"/>
        </dgm:presLayoutVars>
      </dgm:prSet>
      <dgm:spPr/>
      <dgm:t>
        <a:bodyPr/>
        <a:lstStyle/>
        <a:p>
          <a:endParaRPr lang="en-US"/>
        </a:p>
      </dgm:t>
    </dgm:pt>
    <dgm:pt modelId="{BA172347-DFC5-4D4B-A867-73F1A9172215}" type="pres">
      <dgm:prSet presAssocID="{8C31E12B-A748-4F1E-920D-352D725F3089}" presName="parentText" presStyleLbl="node1" presStyleIdx="0" presStyleCnt="1">
        <dgm:presLayoutVars>
          <dgm:chMax val="0"/>
          <dgm:bulletEnabled val="1"/>
        </dgm:presLayoutVars>
      </dgm:prSet>
      <dgm:spPr/>
      <dgm:t>
        <a:bodyPr/>
        <a:lstStyle/>
        <a:p>
          <a:endParaRPr lang="en-US"/>
        </a:p>
      </dgm:t>
    </dgm:pt>
  </dgm:ptLst>
  <dgm:cxnLst>
    <dgm:cxn modelId="{C3D747A0-2157-446F-8C98-CD9C2327880A}" type="presOf" srcId="{8C31E12B-A748-4F1E-920D-352D725F3089}" destId="{BA172347-DFC5-4D4B-A867-73F1A9172215}" srcOrd="0" destOrd="0" presId="urn:microsoft.com/office/officeart/2005/8/layout/vList2"/>
    <dgm:cxn modelId="{9DC3873B-415C-4DAB-81D1-82F4C58B756A}" type="presOf" srcId="{D4B40282-765C-47AD-AF7E-74680B84B250}" destId="{84BBAE69-1915-478F-9ECC-B73BFEAAC710}" srcOrd="0" destOrd="0" presId="urn:microsoft.com/office/officeart/2005/8/layout/vList2"/>
    <dgm:cxn modelId="{5E491088-F42C-4C1B-BD3E-76CB263F481B}" srcId="{D4B40282-765C-47AD-AF7E-74680B84B250}" destId="{8C31E12B-A748-4F1E-920D-352D725F3089}" srcOrd="0" destOrd="0" parTransId="{AE5611E7-9380-4204-A292-EB4D0A9CCD08}" sibTransId="{ACD09D40-A910-41E4-9BD5-5878B63BDE76}"/>
    <dgm:cxn modelId="{3B469B62-4534-4483-ADAC-2668FC81E4A1}" type="presParOf" srcId="{84BBAE69-1915-478F-9ECC-B73BFEAAC710}" destId="{BA172347-DFC5-4D4B-A867-73F1A9172215}" srcOrd="0" destOrd="0" presId="urn:microsoft.com/office/officeart/2005/8/layout/vList2"/>
  </dgm:cxnLst>
  <dgm:bg/>
  <dgm:whole/>
</dgm:dataModel>
</file>

<file path=ppt/diagrams/data28.xml><?xml version="1.0" encoding="utf-8"?>
<dgm:dataModel xmlns:dgm="http://schemas.openxmlformats.org/drawingml/2006/diagram" xmlns:a="http://schemas.openxmlformats.org/drawingml/2006/main">
  <dgm:ptLst>
    <dgm:pt modelId="{E754914F-D413-442C-ACF7-98D9A60CC416}"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551B42D7-07E0-485C-92B9-31939C47CE9E}">
      <dgm:prSet/>
      <dgm:spPr/>
      <dgm:t>
        <a:bodyPr/>
        <a:lstStyle/>
        <a:p>
          <a:pPr rtl="0"/>
          <a:r>
            <a:rPr lang="en-US" b="1" i="1" dirty="0" smtClean="0"/>
            <a:t>External vibrator cont..</a:t>
          </a:r>
          <a:endParaRPr lang="ar-AE" dirty="0"/>
        </a:p>
      </dgm:t>
    </dgm:pt>
    <dgm:pt modelId="{7B462AC7-E59E-4BEB-B735-12E8F677261F}" type="parTrans" cxnId="{1778B0D2-5411-41B3-AE82-47A950CC985C}">
      <dgm:prSet/>
      <dgm:spPr/>
      <dgm:t>
        <a:bodyPr/>
        <a:lstStyle/>
        <a:p>
          <a:pPr rtl="1"/>
          <a:endParaRPr lang="ar-AE"/>
        </a:p>
      </dgm:t>
    </dgm:pt>
    <dgm:pt modelId="{FEF3871F-515D-4E62-9B8F-B236E2349735}" type="sibTrans" cxnId="{1778B0D2-5411-41B3-AE82-47A950CC985C}">
      <dgm:prSet/>
      <dgm:spPr/>
      <dgm:t>
        <a:bodyPr/>
        <a:lstStyle/>
        <a:p>
          <a:pPr rtl="1"/>
          <a:endParaRPr lang="ar-AE"/>
        </a:p>
      </dgm:t>
    </dgm:pt>
    <dgm:pt modelId="{21869821-8EDA-409D-BD9F-FD4651645359}" type="pres">
      <dgm:prSet presAssocID="{E754914F-D413-442C-ACF7-98D9A60CC416}" presName="linear" presStyleCnt="0">
        <dgm:presLayoutVars>
          <dgm:animLvl val="lvl"/>
          <dgm:resizeHandles val="exact"/>
        </dgm:presLayoutVars>
      </dgm:prSet>
      <dgm:spPr/>
      <dgm:t>
        <a:bodyPr/>
        <a:lstStyle/>
        <a:p>
          <a:endParaRPr lang="en-US"/>
        </a:p>
      </dgm:t>
    </dgm:pt>
    <dgm:pt modelId="{10E15A29-E2AD-4119-9602-F61EBA41E0F7}" type="pres">
      <dgm:prSet presAssocID="{551B42D7-07E0-485C-92B9-31939C47CE9E}" presName="parentText" presStyleLbl="node1" presStyleIdx="0" presStyleCnt="1">
        <dgm:presLayoutVars>
          <dgm:chMax val="0"/>
          <dgm:bulletEnabled val="1"/>
        </dgm:presLayoutVars>
      </dgm:prSet>
      <dgm:spPr/>
      <dgm:t>
        <a:bodyPr/>
        <a:lstStyle/>
        <a:p>
          <a:endParaRPr lang="en-US"/>
        </a:p>
      </dgm:t>
    </dgm:pt>
  </dgm:ptLst>
  <dgm:cxnLst>
    <dgm:cxn modelId="{1778B0D2-5411-41B3-AE82-47A950CC985C}" srcId="{E754914F-D413-442C-ACF7-98D9A60CC416}" destId="{551B42D7-07E0-485C-92B9-31939C47CE9E}" srcOrd="0" destOrd="0" parTransId="{7B462AC7-E59E-4BEB-B735-12E8F677261F}" sibTransId="{FEF3871F-515D-4E62-9B8F-B236E2349735}"/>
    <dgm:cxn modelId="{B49FA7F5-D290-4056-9963-9078BA0AE479}" type="presOf" srcId="{551B42D7-07E0-485C-92B9-31939C47CE9E}" destId="{10E15A29-E2AD-4119-9602-F61EBA41E0F7}" srcOrd="0" destOrd="0" presId="urn:microsoft.com/office/officeart/2005/8/layout/vList2"/>
    <dgm:cxn modelId="{CB832D88-C2C8-4BC3-B1B5-E08ED3E27A5B}" type="presOf" srcId="{E754914F-D413-442C-ACF7-98D9A60CC416}" destId="{21869821-8EDA-409D-BD9F-FD4651645359}" srcOrd="0" destOrd="0" presId="urn:microsoft.com/office/officeart/2005/8/layout/vList2"/>
    <dgm:cxn modelId="{97B72BBF-BA86-4650-9270-3C314E844DEF}" type="presParOf" srcId="{21869821-8EDA-409D-BD9F-FD4651645359}" destId="{10E15A29-E2AD-4119-9602-F61EBA41E0F7}" srcOrd="0" destOrd="0" presId="urn:microsoft.com/office/officeart/2005/8/layout/vList2"/>
  </dgm:cxnLst>
  <dgm:bg/>
  <dgm:whole/>
</dgm:dataModel>
</file>

<file path=ppt/diagrams/data29.xml><?xml version="1.0" encoding="utf-8"?>
<dgm:dataModel xmlns:dgm="http://schemas.openxmlformats.org/drawingml/2006/diagram" xmlns:a="http://schemas.openxmlformats.org/drawingml/2006/main">
  <dgm:ptLst>
    <dgm:pt modelId="{FAD738DF-01DB-45F3-88D6-6C8F753C85E0}"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5DAA42C4-AB5E-45AB-BA6E-741468869C62}">
      <dgm:prSet/>
      <dgm:spPr/>
      <dgm:t>
        <a:bodyPr/>
        <a:lstStyle/>
        <a:p>
          <a:pPr rtl="0"/>
          <a:r>
            <a:rPr lang="en-US" b="1" i="1" dirty="0" smtClean="0"/>
            <a:t>External vibrator cont..     </a:t>
          </a:r>
          <a:endParaRPr lang="ar-AE" b="1" i="1" dirty="0"/>
        </a:p>
      </dgm:t>
    </dgm:pt>
    <dgm:pt modelId="{8BBDB1C8-4F14-4037-B913-3F54B85447FA}" type="parTrans" cxnId="{EE588E97-3B98-454D-84AA-8AF8913B4B67}">
      <dgm:prSet/>
      <dgm:spPr/>
      <dgm:t>
        <a:bodyPr/>
        <a:lstStyle/>
        <a:p>
          <a:pPr rtl="1"/>
          <a:endParaRPr lang="ar-AE"/>
        </a:p>
      </dgm:t>
    </dgm:pt>
    <dgm:pt modelId="{E3C472F7-937F-43FB-A682-C5107E279FDC}" type="sibTrans" cxnId="{EE588E97-3B98-454D-84AA-8AF8913B4B67}">
      <dgm:prSet/>
      <dgm:spPr/>
      <dgm:t>
        <a:bodyPr/>
        <a:lstStyle/>
        <a:p>
          <a:pPr rtl="1"/>
          <a:endParaRPr lang="ar-AE"/>
        </a:p>
      </dgm:t>
    </dgm:pt>
    <dgm:pt modelId="{97C7736A-A4EB-484D-BC6F-C67F558A3893}" type="pres">
      <dgm:prSet presAssocID="{FAD738DF-01DB-45F3-88D6-6C8F753C85E0}" presName="linear" presStyleCnt="0">
        <dgm:presLayoutVars>
          <dgm:animLvl val="lvl"/>
          <dgm:resizeHandles val="exact"/>
        </dgm:presLayoutVars>
      </dgm:prSet>
      <dgm:spPr/>
      <dgm:t>
        <a:bodyPr/>
        <a:lstStyle/>
        <a:p>
          <a:endParaRPr lang="en-US"/>
        </a:p>
      </dgm:t>
    </dgm:pt>
    <dgm:pt modelId="{5DC72AD7-CEDF-43B8-B293-C4C5C1A92E3E}" type="pres">
      <dgm:prSet presAssocID="{5DAA42C4-AB5E-45AB-BA6E-741468869C62}" presName="parentText" presStyleLbl="node1" presStyleIdx="0" presStyleCnt="1">
        <dgm:presLayoutVars>
          <dgm:chMax val="0"/>
          <dgm:bulletEnabled val="1"/>
        </dgm:presLayoutVars>
      </dgm:prSet>
      <dgm:spPr/>
      <dgm:t>
        <a:bodyPr/>
        <a:lstStyle/>
        <a:p>
          <a:endParaRPr lang="en-US"/>
        </a:p>
      </dgm:t>
    </dgm:pt>
  </dgm:ptLst>
  <dgm:cxnLst>
    <dgm:cxn modelId="{00D891CE-C6AE-4961-9FC2-BF365BD5D14D}" type="presOf" srcId="{5DAA42C4-AB5E-45AB-BA6E-741468869C62}" destId="{5DC72AD7-CEDF-43B8-B293-C4C5C1A92E3E}" srcOrd="0" destOrd="0" presId="urn:microsoft.com/office/officeart/2005/8/layout/vList2"/>
    <dgm:cxn modelId="{EE588E97-3B98-454D-84AA-8AF8913B4B67}" srcId="{FAD738DF-01DB-45F3-88D6-6C8F753C85E0}" destId="{5DAA42C4-AB5E-45AB-BA6E-741468869C62}" srcOrd="0" destOrd="0" parTransId="{8BBDB1C8-4F14-4037-B913-3F54B85447FA}" sibTransId="{E3C472F7-937F-43FB-A682-C5107E279FDC}"/>
    <dgm:cxn modelId="{EB29F49B-611D-4F22-94E3-FDA51E7E3CF7}" type="presOf" srcId="{FAD738DF-01DB-45F3-88D6-6C8F753C85E0}" destId="{97C7736A-A4EB-484D-BC6F-C67F558A3893}" srcOrd="0" destOrd="0" presId="urn:microsoft.com/office/officeart/2005/8/layout/vList2"/>
    <dgm:cxn modelId="{2F9D55C5-50B2-4E7B-90F1-D670439DA467}" type="presParOf" srcId="{97C7736A-A4EB-484D-BC6F-C67F558A3893}" destId="{5DC72AD7-CEDF-43B8-B293-C4C5C1A92E3E}" srcOrd="0"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E909DF32-67AB-469E-A633-2D9225F3859B}"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F4066EDE-F585-414C-9D72-1CA1187B14DD}">
      <dgm:prSet/>
      <dgm:spPr/>
      <dgm:t>
        <a:bodyPr/>
        <a:lstStyle/>
        <a:p>
          <a:pPr rtl="0"/>
          <a:r>
            <a:rPr lang="en-US" b="1" i="1" dirty="0" smtClean="0"/>
            <a:t>   The Goal of Our Project </a:t>
          </a:r>
          <a:endParaRPr lang="ar-SA" b="1" i="1" dirty="0"/>
        </a:p>
      </dgm:t>
    </dgm:pt>
    <dgm:pt modelId="{2B1180CE-10ED-48F0-9A3C-6DEADD5421AE}" type="parTrans" cxnId="{7FCFA6E5-D320-48E5-BEC5-D7304A87C16A}">
      <dgm:prSet/>
      <dgm:spPr/>
      <dgm:t>
        <a:bodyPr/>
        <a:lstStyle/>
        <a:p>
          <a:pPr rtl="1"/>
          <a:endParaRPr lang="ar-AE"/>
        </a:p>
      </dgm:t>
    </dgm:pt>
    <dgm:pt modelId="{2411449C-4D6C-4BFE-AD8C-DB00F1D62E0E}" type="sibTrans" cxnId="{7FCFA6E5-D320-48E5-BEC5-D7304A87C16A}">
      <dgm:prSet/>
      <dgm:spPr/>
      <dgm:t>
        <a:bodyPr/>
        <a:lstStyle/>
        <a:p>
          <a:pPr rtl="1"/>
          <a:endParaRPr lang="ar-AE"/>
        </a:p>
      </dgm:t>
    </dgm:pt>
    <dgm:pt modelId="{C1C68FFB-718B-439F-896B-AC8A22602BE0}" type="pres">
      <dgm:prSet presAssocID="{E909DF32-67AB-469E-A633-2D9225F3859B}" presName="linear" presStyleCnt="0">
        <dgm:presLayoutVars>
          <dgm:animLvl val="lvl"/>
          <dgm:resizeHandles val="exact"/>
        </dgm:presLayoutVars>
      </dgm:prSet>
      <dgm:spPr/>
      <dgm:t>
        <a:bodyPr/>
        <a:lstStyle/>
        <a:p>
          <a:pPr rtl="1"/>
          <a:endParaRPr lang="ar-AE"/>
        </a:p>
      </dgm:t>
    </dgm:pt>
    <dgm:pt modelId="{BE18C241-9C13-457F-A4DC-5C6DDE0EB6C7}" type="pres">
      <dgm:prSet presAssocID="{F4066EDE-F585-414C-9D72-1CA1187B14DD}" presName="parentText" presStyleLbl="node1" presStyleIdx="0" presStyleCnt="1">
        <dgm:presLayoutVars>
          <dgm:chMax val="0"/>
          <dgm:bulletEnabled val="1"/>
        </dgm:presLayoutVars>
      </dgm:prSet>
      <dgm:spPr/>
      <dgm:t>
        <a:bodyPr/>
        <a:lstStyle/>
        <a:p>
          <a:pPr rtl="1"/>
          <a:endParaRPr lang="ar-AE"/>
        </a:p>
      </dgm:t>
    </dgm:pt>
  </dgm:ptLst>
  <dgm:cxnLst>
    <dgm:cxn modelId="{2F81C780-5D4F-41C1-977E-DF9B463D6415}" type="presOf" srcId="{E909DF32-67AB-469E-A633-2D9225F3859B}" destId="{C1C68FFB-718B-439F-896B-AC8A22602BE0}" srcOrd="0" destOrd="0" presId="urn:microsoft.com/office/officeart/2005/8/layout/vList2"/>
    <dgm:cxn modelId="{363CD244-6047-4014-8598-EF0C08B93157}" type="presOf" srcId="{F4066EDE-F585-414C-9D72-1CA1187B14DD}" destId="{BE18C241-9C13-457F-A4DC-5C6DDE0EB6C7}" srcOrd="0" destOrd="0" presId="urn:microsoft.com/office/officeart/2005/8/layout/vList2"/>
    <dgm:cxn modelId="{7FCFA6E5-D320-48E5-BEC5-D7304A87C16A}" srcId="{E909DF32-67AB-469E-A633-2D9225F3859B}" destId="{F4066EDE-F585-414C-9D72-1CA1187B14DD}" srcOrd="0" destOrd="0" parTransId="{2B1180CE-10ED-48F0-9A3C-6DEADD5421AE}" sibTransId="{2411449C-4D6C-4BFE-AD8C-DB00F1D62E0E}"/>
    <dgm:cxn modelId="{F66CA262-8F3C-4903-9D6E-CCE754E071B7}" type="presParOf" srcId="{C1C68FFB-718B-439F-896B-AC8A22602BE0}" destId="{BE18C241-9C13-457F-A4DC-5C6DDE0EB6C7}" srcOrd="0" destOrd="0" presId="urn:microsoft.com/office/officeart/2005/8/layout/vList2"/>
  </dgm:cxnLst>
  <dgm:bg/>
  <dgm:whole/>
</dgm:dataModel>
</file>

<file path=ppt/diagrams/data30.xml><?xml version="1.0" encoding="utf-8"?>
<dgm:dataModel xmlns:dgm="http://schemas.openxmlformats.org/drawingml/2006/diagram" xmlns:a="http://schemas.openxmlformats.org/drawingml/2006/main">
  <dgm:ptLst>
    <dgm:pt modelId="{0C812791-5343-4E68-94C3-1478DB7E4935}"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CC0F4728-A5E6-4999-B5D8-1C7BFCBC9D49}">
      <dgm:prSet/>
      <dgm:spPr/>
      <dgm:t>
        <a:bodyPr/>
        <a:lstStyle/>
        <a:p>
          <a:pPr rtl="0"/>
          <a:r>
            <a:rPr lang="en-US" b="1" i="1" dirty="0" smtClean="0"/>
            <a:t>External vibrator cont..</a:t>
          </a:r>
          <a:endParaRPr lang="ar-AE" b="1" i="1" dirty="0"/>
        </a:p>
      </dgm:t>
    </dgm:pt>
    <dgm:pt modelId="{38D8E6D3-6532-4807-AE4C-FC08B6DFC08D}" type="parTrans" cxnId="{3B052D00-E0ED-487B-A1A4-1BF6881A322B}">
      <dgm:prSet/>
      <dgm:spPr/>
      <dgm:t>
        <a:bodyPr/>
        <a:lstStyle/>
        <a:p>
          <a:pPr rtl="1"/>
          <a:endParaRPr lang="ar-AE"/>
        </a:p>
      </dgm:t>
    </dgm:pt>
    <dgm:pt modelId="{A75E3342-AF5E-4575-9DBE-22455D5023CD}" type="sibTrans" cxnId="{3B052D00-E0ED-487B-A1A4-1BF6881A322B}">
      <dgm:prSet/>
      <dgm:spPr/>
      <dgm:t>
        <a:bodyPr/>
        <a:lstStyle/>
        <a:p>
          <a:pPr rtl="1"/>
          <a:endParaRPr lang="ar-AE"/>
        </a:p>
      </dgm:t>
    </dgm:pt>
    <dgm:pt modelId="{7BA37091-CB92-4A48-9CAF-DBB17F6D21BF}" type="pres">
      <dgm:prSet presAssocID="{0C812791-5343-4E68-94C3-1478DB7E4935}" presName="linear" presStyleCnt="0">
        <dgm:presLayoutVars>
          <dgm:animLvl val="lvl"/>
          <dgm:resizeHandles val="exact"/>
        </dgm:presLayoutVars>
      </dgm:prSet>
      <dgm:spPr/>
      <dgm:t>
        <a:bodyPr/>
        <a:lstStyle/>
        <a:p>
          <a:endParaRPr lang="en-US"/>
        </a:p>
      </dgm:t>
    </dgm:pt>
    <dgm:pt modelId="{A96D8317-27E5-4A5D-95ED-C801F5090D8C}" type="pres">
      <dgm:prSet presAssocID="{CC0F4728-A5E6-4999-B5D8-1C7BFCBC9D49}" presName="parentText" presStyleLbl="node1" presStyleIdx="0" presStyleCnt="1">
        <dgm:presLayoutVars>
          <dgm:chMax val="0"/>
          <dgm:bulletEnabled val="1"/>
        </dgm:presLayoutVars>
      </dgm:prSet>
      <dgm:spPr/>
      <dgm:t>
        <a:bodyPr/>
        <a:lstStyle/>
        <a:p>
          <a:endParaRPr lang="en-US"/>
        </a:p>
      </dgm:t>
    </dgm:pt>
  </dgm:ptLst>
  <dgm:cxnLst>
    <dgm:cxn modelId="{B3BB46A9-CEF5-4F54-BCEB-FF5467A7A010}" type="presOf" srcId="{CC0F4728-A5E6-4999-B5D8-1C7BFCBC9D49}" destId="{A96D8317-27E5-4A5D-95ED-C801F5090D8C}" srcOrd="0" destOrd="0" presId="urn:microsoft.com/office/officeart/2005/8/layout/vList2"/>
    <dgm:cxn modelId="{3B052D00-E0ED-487B-A1A4-1BF6881A322B}" srcId="{0C812791-5343-4E68-94C3-1478DB7E4935}" destId="{CC0F4728-A5E6-4999-B5D8-1C7BFCBC9D49}" srcOrd="0" destOrd="0" parTransId="{38D8E6D3-6532-4807-AE4C-FC08B6DFC08D}" sibTransId="{A75E3342-AF5E-4575-9DBE-22455D5023CD}"/>
    <dgm:cxn modelId="{797187C4-C44F-41E5-A6CA-6A3596BB1EFE}" type="presOf" srcId="{0C812791-5343-4E68-94C3-1478DB7E4935}" destId="{7BA37091-CB92-4A48-9CAF-DBB17F6D21BF}" srcOrd="0" destOrd="0" presId="urn:microsoft.com/office/officeart/2005/8/layout/vList2"/>
    <dgm:cxn modelId="{2ACC42BF-32E9-4BFF-83DC-D7B67FB7B35F}" type="presParOf" srcId="{7BA37091-CB92-4A48-9CAF-DBB17F6D21BF}" destId="{A96D8317-27E5-4A5D-95ED-C801F5090D8C}" srcOrd="0" destOrd="0" presId="urn:microsoft.com/office/officeart/2005/8/layout/vList2"/>
  </dgm:cxnLst>
  <dgm:bg/>
  <dgm:whole/>
</dgm:dataModel>
</file>

<file path=ppt/diagrams/data31.xml><?xml version="1.0" encoding="utf-8"?>
<dgm:dataModel xmlns:dgm="http://schemas.openxmlformats.org/drawingml/2006/diagram" xmlns:a="http://schemas.openxmlformats.org/drawingml/2006/main">
  <dgm:ptLst>
    <dgm:pt modelId="{EBF09127-772D-4E6C-A3E5-69E44F999CAE}"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EAF65D88-B043-46BB-A8B0-E8D3FFE4E8BA}">
      <dgm:prSet/>
      <dgm:spPr/>
      <dgm:t>
        <a:bodyPr/>
        <a:lstStyle/>
        <a:p>
          <a:pPr rtl="0"/>
          <a:r>
            <a:rPr lang="en-US" b="1" i="1" dirty="0" smtClean="0"/>
            <a:t>Vibration isolation systems</a:t>
          </a:r>
          <a:endParaRPr lang="ar-AE" b="1" i="1" dirty="0"/>
        </a:p>
      </dgm:t>
    </dgm:pt>
    <dgm:pt modelId="{58CE4332-22B7-42CB-A329-26F1A3143AA3}" type="parTrans" cxnId="{C6012124-4AB9-4F2A-A057-75BE70E0252C}">
      <dgm:prSet/>
      <dgm:spPr/>
      <dgm:t>
        <a:bodyPr/>
        <a:lstStyle/>
        <a:p>
          <a:pPr rtl="1"/>
          <a:endParaRPr lang="ar-AE"/>
        </a:p>
      </dgm:t>
    </dgm:pt>
    <dgm:pt modelId="{568EE6F1-6BA9-444F-BA50-747688F26D4F}" type="sibTrans" cxnId="{C6012124-4AB9-4F2A-A057-75BE70E0252C}">
      <dgm:prSet/>
      <dgm:spPr/>
      <dgm:t>
        <a:bodyPr/>
        <a:lstStyle/>
        <a:p>
          <a:pPr rtl="1"/>
          <a:endParaRPr lang="ar-AE"/>
        </a:p>
      </dgm:t>
    </dgm:pt>
    <dgm:pt modelId="{8AD05FB6-20BA-45E5-B66E-D544C0021AF7}" type="pres">
      <dgm:prSet presAssocID="{EBF09127-772D-4E6C-A3E5-69E44F999CAE}" presName="linear" presStyleCnt="0">
        <dgm:presLayoutVars>
          <dgm:animLvl val="lvl"/>
          <dgm:resizeHandles val="exact"/>
        </dgm:presLayoutVars>
      </dgm:prSet>
      <dgm:spPr/>
      <dgm:t>
        <a:bodyPr/>
        <a:lstStyle/>
        <a:p>
          <a:endParaRPr lang="en-US"/>
        </a:p>
      </dgm:t>
    </dgm:pt>
    <dgm:pt modelId="{981B38CC-3561-4A98-AF7E-CBE8A417A172}" type="pres">
      <dgm:prSet presAssocID="{EAF65D88-B043-46BB-A8B0-E8D3FFE4E8BA}" presName="parentText" presStyleLbl="node1" presStyleIdx="0" presStyleCnt="1">
        <dgm:presLayoutVars>
          <dgm:chMax val="0"/>
          <dgm:bulletEnabled val="1"/>
        </dgm:presLayoutVars>
      </dgm:prSet>
      <dgm:spPr/>
      <dgm:t>
        <a:bodyPr/>
        <a:lstStyle/>
        <a:p>
          <a:endParaRPr lang="en-US"/>
        </a:p>
      </dgm:t>
    </dgm:pt>
  </dgm:ptLst>
  <dgm:cxnLst>
    <dgm:cxn modelId="{C8ED4F19-D40A-4EE4-BBA0-2D3FA783E54E}" type="presOf" srcId="{EAF65D88-B043-46BB-A8B0-E8D3FFE4E8BA}" destId="{981B38CC-3561-4A98-AF7E-CBE8A417A172}" srcOrd="0" destOrd="0" presId="urn:microsoft.com/office/officeart/2005/8/layout/vList2"/>
    <dgm:cxn modelId="{C1AEDE17-DC2C-4964-84EC-DB5AD8AE6992}" type="presOf" srcId="{EBF09127-772D-4E6C-A3E5-69E44F999CAE}" destId="{8AD05FB6-20BA-45E5-B66E-D544C0021AF7}" srcOrd="0" destOrd="0" presId="urn:microsoft.com/office/officeart/2005/8/layout/vList2"/>
    <dgm:cxn modelId="{C6012124-4AB9-4F2A-A057-75BE70E0252C}" srcId="{EBF09127-772D-4E6C-A3E5-69E44F999CAE}" destId="{EAF65D88-B043-46BB-A8B0-E8D3FFE4E8BA}" srcOrd="0" destOrd="0" parTransId="{58CE4332-22B7-42CB-A329-26F1A3143AA3}" sibTransId="{568EE6F1-6BA9-444F-BA50-747688F26D4F}"/>
    <dgm:cxn modelId="{1CE7A93B-0420-4D64-BF6C-E063F4FF6159}" type="presParOf" srcId="{8AD05FB6-20BA-45E5-B66E-D544C0021AF7}" destId="{981B38CC-3561-4A98-AF7E-CBE8A417A172}" srcOrd="0" destOrd="0" presId="urn:microsoft.com/office/officeart/2005/8/layout/vList2"/>
  </dgm:cxnLst>
  <dgm:bg/>
  <dgm:whole/>
</dgm:dataModel>
</file>

<file path=ppt/diagrams/data32.xml><?xml version="1.0" encoding="utf-8"?>
<dgm:dataModel xmlns:dgm="http://schemas.openxmlformats.org/drawingml/2006/diagram" xmlns:a="http://schemas.openxmlformats.org/drawingml/2006/main">
  <dgm:ptLst>
    <dgm:pt modelId="{2EEAA170-8F84-49ED-BB03-528D12899FE9}"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8A123E04-0A48-47FA-997C-180FBC031BD6}">
      <dgm:prSet/>
      <dgm:spPr/>
      <dgm:t>
        <a:bodyPr/>
        <a:lstStyle/>
        <a:p>
          <a:pPr rtl="0"/>
          <a:r>
            <a:rPr lang="en-US" b="1" i="1" dirty="0" smtClean="0"/>
            <a:t>Vibration isolation systems cont..</a:t>
          </a:r>
          <a:endParaRPr lang="ar-AE" dirty="0"/>
        </a:p>
      </dgm:t>
    </dgm:pt>
    <dgm:pt modelId="{78513315-D9B6-49F7-A7AE-260D936860F7}" type="parTrans" cxnId="{89B4046B-85B7-40B9-9451-3DC085F88855}">
      <dgm:prSet/>
      <dgm:spPr/>
      <dgm:t>
        <a:bodyPr/>
        <a:lstStyle/>
        <a:p>
          <a:pPr rtl="1"/>
          <a:endParaRPr lang="ar-AE"/>
        </a:p>
      </dgm:t>
    </dgm:pt>
    <dgm:pt modelId="{A85DEEDB-F674-464C-8CD4-113462259887}" type="sibTrans" cxnId="{89B4046B-85B7-40B9-9451-3DC085F88855}">
      <dgm:prSet/>
      <dgm:spPr/>
      <dgm:t>
        <a:bodyPr/>
        <a:lstStyle/>
        <a:p>
          <a:pPr rtl="1"/>
          <a:endParaRPr lang="ar-AE"/>
        </a:p>
      </dgm:t>
    </dgm:pt>
    <dgm:pt modelId="{EA70ED46-CB41-454D-87F3-483282AF2CE1}" type="pres">
      <dgm:prSet presAssocID="{2EEAA170-8F84-49ED-BB03-528D12899FE9}" presName="linear" presStyleCnt="0">
        <dgm:presLayoutVars>
          <dgm:animLvl val="lvl"/>
          <dgm:resizeHandles val="exact"/>
        </dgm:presLayoutVars>
      </dgm:prSet>
      <dgm:spPr/>
      <dgm:t>
        <a:bodyPr/>
        <a:lstStyle/>
        <a:p>
          <a:endParaRPr lang="en-US"/>
        </a:p>
      </dgm:t>
    </dgm:pt>
    <dgm:pt modelId="{4A51E98D-860A-4C89-B0CA-E8439914C8E4}" type="pres">
      <dgm:prSet presAssocID="{8A123E04-0A48-47FA-997C-180FBC031BD6}" presName="parentText" presStyleLbl="node1" presStyleIdx="0" presStyleCnt="1">
        <dgm:presLayoutVars>
          <dgm:chMax val="0"/>
          <dgm:bulletEnabled val="1"/>
        </dgm:presLayoutVars>
      </dgm:prSet>
      <dgm:spPr/>
      <dgm:t>
        <a:bodyPr/>
        <a:lstStyle/>
        <a:p>
          <a:endParaRPr lang="en-US"/>
        </a:p>
      </dgm:t>
    </dgm:pt>
  </dgm:ptLst>
  <dgm:cxnLst>
    <dgm:cxn modelId="{A3CCFDFC-3965-49A6-9865-D1FB1C54BE6F}" type="presOf" srcId="{2EEAA170-8F84-49ED-BB03-528D12899FE9}" destId="{EA70ED46-CB41-454D-87F3-483282AF2CE1}" srcOrd="0" destOrd="0" presId="urn:microsoft.com/office/officeart/2005/8/layout/vList2"/>
    <dgm:cxn modelId="{89B4046B-85B7-40B9-9451-3DC085F88855}" srcId="{2EEAA170-8F84-49ED-BB03-528D12899FE9}" destId="{8A123E04-0A48-47FA-997C-180FBC031BD6}" srcOrd="0" destOrd="0" parTransId="{78513315-D9B6-49F7-A7AE-260D936860F7}" sibTransId="{A85DEEDB-F674-464C-8CD4-113462259887}"/>
    <dgm:cxn modelId="{E478B6B4-03AD-488B-AEF5-2E2527AA287D}" type="presOf" srcId="{8A123E04-0A48-47FA-997C-180FBC031BD6}" destId="{4A51E98D-860A-4C89-B0CA-E8439914C8E4}" srcOrd="0" destOrd="0" presId="urn:microsoft.com/office/officeart/2005/8/layout/vList2"/>
    <dgm:cxn modelId="{6A8063C9-FD0E-4399-9656-36A2A90F2614}" type="presParOf" srcId="{EA70ED46-CB41-454D-87F3-483282AF2CE1}" destId="{4A51E98D-860A-4C89-B0CA-E8439914C8E4}" srcOrd="0" destOrd="0" presId="urn:microsoft.com/office/officeart/2005/8/layout/vList2"/>
  </dgm:cxnLst>
  <dgm:bg/>
  <dgm:whole/>
</dgm:dataModel>
</file>

<file path=ppt/diagrams/data33.xml><?xml version="1.0" encoding="utf-8"?>
<dgm:dataModel xmlns:dgm="http://schemas.openxmlformats.org/drawingml/2006/diagram" xmlns:a="http://schemas.openxmlformats.org/drawingml/2006/main">
  <dgm:ptLst>
    <dgm:pt modelId="{BF358157-7B57-4E3F-AA8F-79FC66D0F4CF}"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48A737F3-DEA8-40BC-9B33-6EA298B93EC7}">
      <dgm:prSet/>
      <dgm:spPr/>
      <dgm:t>
        <a:bodyPr/>
        <a:lstStyle/>
        <a:p>
          <a:pPr rtl="0"/>
          <a:r>
            <a:rPr lang="en-US" dirty="0" smtClean="0"/>
            <a:t>Design analysis </a:t>
          </a:r>
          <a:endParaRPr lang="ar-AE" dirty="0"/>
        </a:p>
      </dgm:t>
    </dgm:pt>
    <dgm:pt modelId="{909A8567-CDD5-40EE-BE0D-4FEFB53B8A44}" type="parTrans" cxnId="{F1B8B332-344E-447E-8033-CE61089890F6}">
      <dgm:prSet/>
      <dgm:spPr/>
      <dgm:t>
        <a:bodyPr/>
        <a:lstStyle/>
        <a:p>
          <a:pPr rtl="1"/>
          <a:endParaRPr lang="ar-AE"/>
        </a:p>
      </dgm:t>
    </dgm:pt>
    <dgm:pt modelId="{4CB91D98-06B1-47D0-98E3-4E99EF17119D}" type="sibTrans" cxnId="{F1B8B332-344E-447E-8033-CE61089890F6}">
      <dgm:prSet/>
      <dgm:spPr/>
      <dgm:t>
        <a:bodyPr/>
        <a:lstStyle/>
        <a:p>
          <a:pPr rtl="1"/>
          <a:endParaRPr lang="ar-AE"/>
        </a:p>
      </dgm:t>
    </dgm:pt>
    <dgm:pt modelId="{5FDA6CF0-B970-4DDF-9A2F-A57BCB0A2EED}" type="pres">
      <dgm:prSet presAssocID="{BF358157-7B57-4E3F-AA8F-79FC66D0F4CF}" presName="linear" presStyleCnt="0">
        <dgm:presLayoutVars>
          <dgm:animLvl val="lvl"/>
          <dgm:resizeHandles val="exact"/>
        </dgm:presLayoutVars>
      </dgm:prSet>
      <dgm:spPr/>
      <dgm:t>
        <a:bodyPr/>
        <a:lstStyle/>
        <a:p>
          <a:pPr rtl="1"/>
          <a:endParaRPr lang="ar-AE"/>
        </a:p>
      </dgm:t>
    </dgm:pt>
    <dgm:pt modelId="{CCC63D57-7B0B-49D6-9F71-3A0902FAED3C}" type="pres">
      <dgm:prSet presAssocID="{48A737F3-DEA8-40BC-9B33-6EA298B93EC7}" presName="parentText" presStyleLbl="node1" presStyleIdx="0" presStyleCnt="1">
        <dgm:presLayoutVars>
          <dgm:chMax val="0"/>
          <dgm:bulletEnabled val="1"/>
        </dgm:presLayoutVars>
      </dgm:prSet>
      <dgm:spPr/>
      <dgm:t>
        <a:bodyPr/>
        <a:lstStyle/>
        <a:p>
          <a:pPr rtl="1"/>
          <a:endParaRPr lang="ar-AE"/>
        </a:p>
      </dgm:t>
    </dgm:pt>
  </dgm:ptLst>
  <dgm:cxnLst>
    <dgm:cxn modelId="{F1B8B332-344E-447E-8033-CE61089890F6}" srcId="{BF358157-7B57-4E3F-AA8F-79FC66D0F4CF}" destId="{48A737F3-DEA8-40BC-9B33-6EA298B93EC7}" srcOrd="0" destOrd="0" parTransId="{909A8567-CDD5-40EE-BE0D-4FEFB53B8A44}" sibTransId="{4CB91D98-06B1-47D0-98E3-4E99EF17119D}"/>
    <dgm:cxn modelId="{3276A1EB-FC8A-4D89-BE24-35ECA94429A8}" type="presOf" srcId="{BF358157-7B57-4E3F-AA8F-79FC66D0F4CF}" destId="{5FDA6CF0-B970-4DDF-9A2F-A57BCB0A2EED}" srcOrd="0" destOrd="0" presId="urn:microsoft.com/office/officeart/2005/8/layout/vList2"/>
    <dgm:cxn modelId="{B26C8FED-EC49-41C8-BF56-456C1878B09D}" type="presOf" srcId="{48A737F3-DEA8-40BC-9B33-6EA298B93EC7}" destId="{CCC63D57-7B0B-49D6-9F71-3A0902FAED3C}" srcOrd="0" destOrd="0" presId="urn:microsoft.com/office/officeart/2005/8/layout/vList2"/>
    <dgm:cxn modelId="{CC7FE5C8-70B6-438A-A21B-30BCCFC9ABB8}" type="presParOf" srcId="{5FDA6CF0-B970-4DDF-9A2F-A57BCB0A2EED}" destId="{CCC63D57-7B0B-49D6-9F71-3A0902FAED3C}" srcOrd="0" destOrd="0" presId="urn:microsoft.com/office/officeart/2005/8/layout/vList2"/>
  </dgm:cxnLst>
  <dgm:bg/>
  <dgm:whole/>
</dgm:dataModel>
</file>

<file path=ppt/diagrams/data34.xml><?xml version="1.0" encoding="utf-8"?>
<dgm:dataModel xmlns:dgm="http://schemas.openxmlformats.org/drawingml/2006/diagram" xmlns:a="http://schemas.openxmlformats.org/drawingml/2006/main">
  <dgm:ptLst>
    <dgm:pt modelId="{6BE8DE21-E6CF-4139-80EA-9140073D0EA9}"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B7EF5900-D645-4061-808B-B353A7EC26D6}">
      <dgm:prSet/>
      <dgm:spPr/>
      <dgm:t>
        <a:bodyPr/>
        <a:lstStyle/>
        <a:p>
          <a:pPr rtl="0"/>
          <a:r>
            <a:rPr lang="en-US" dirty="0" smtClean="0"/>
            <a:t>Table Top Analysis </a:t>
          </a:r>
          <a:endParaRPr lang="ar-AE" dirty="0"/>
        </a:p>
      </dgm:t>
    </dgm:pt>
    <dgm:pt modelId="{96E32FBE-AFCF-49CF-8643-106836091F2F}" type="parTrans" cxnId="{21888AC4-801C-45E2-9C79-226D05C6D41D}">
      <dgm:prSet/>
      <dgm:spPr/>
      <dgm:t>
        <a:bodyPr/>
        <a:lstStyle/>
        <a:p>
          <a:pPr rtl="1"/>
          <a:endParaRPr lang="ar-AE"/>
        </a:p>
      </dgm:t>
    </dgm:pt>
    <dgm:pt modelId="{F6EF1E40-EBFA-4844-AF02-AF8882B96123}" type="sibTrans" cxnId="{21888AC4-801C-45E2-9C79-226D05C6D41D}">
      <dgm:prSet/>
      <dgm:spPr/>
      <dgm:t>
        <a:bodyPr/>
        <a:lstStyle/>
        <a:p>
          <a:pPr rtl="1"/>
          <a:endParaRPr lang="ar-AE"/>
        </a:p>
      </dgm:t>
    </dgm:pt>
    <dgm:pt modelId="{42006BA1-2B29-4389-838D-8510EC7EE8C8}" type="pres">
      <dgm:prSet presAssocID="{6BE8DE21-E6CF-4139-80EA-9140073D0EA9}" presName="linear" presStyleCnt="0">
        <dgm:presLayoutVars>
          <dgm:animLvl val="lvl"/>
          <dgm:resizeHandles val="exact"/>
        </dgm:presLayoutVars>
      </dgm:prSet>
      <dgm:spPr/>
      <dgm:t>
        <a:bodyPr/>
        <a:lstStyle/>
        <a:p>
          <a:pPr rtl="1"/>
          <a:endParaRPr lang="ar-AE"/>
        </a:p>
      </dgm:t>
    </dgm:pt>
    <dgm:pt modelId="{737A495F-806B-4EAB-8135-529F61B53053}" type="pres">
      <dgm:prSet presAssocID="{B7EF5900-D645-4061-808B-B353A7EC26D6}" presName="parentText" presStyleLbl="node1" presStyleIdx="0" presStyleCnt="1">
        <dgm:presLayoutVars>
          <dgm:chMax val="0"/>
          <dgm:bulletEnabled val="1"/>
        </dgm:presLayoutVars>
      </dgm:prSet>
      <dgm:spPr/>
      <dgm:t>
        <a:bodyPr/>
        <a:lstStyle/>
        <a:p>
          <a:pPr rtl="1"/>
          <a:endParaRPr lang="ar-AE"/>
        </a:p>
      </dgm:t>
    </dgm:pt>
  </dgm:ptLst>
  <dgm:cxnLst>
    <dgm:cxn modelId="{80E5B929-652E-4C21-91DB-3C7D094A06BA}" type="presOf" srcId="{6BE8DE21-E6CF-4139-80EA-9140073D0EA9}" destId="{42006BA1-2B29-4389-838D-8510EC7EE8C8}" srcOrd="0" destOrd="0" presId="urn:microsoft.com/office/officeart/2005/8/layout/vList2"/>
    <dgm:cxn modelId="{21888AC4-801C-45E2-9C79-226D05C6D41D}" srcId="{6BE8DE21-E6CF-4139-80EA-9140073D0EA9}" destId="{B7EF5900-D645-4061-808B-B353A7EC26D6}" srcOrd="0" destOrd="0" parTransId="{96E32FBE-AFCF-49CF-8643-106836091F2F}" sibTransId="{F6EF1E40-EBFA-4844-AF02-AF8882B96123}"/>
    <dgm:cxn modelId="{81C48883-16DA-425F-96CD-8BC5E01994A7}" type="presOf" srcId="{B7EF5900-D645-4061-808B-B353A7EC26D6}" destId="{737A495F-806B-4EAB-8135-529F61B53053}" srcOrd="0" destOrd="0" presId="urn:microsoft.com/office/officeart/2005/8/layout/vList2"/>
    <dgm:cxn modelId="{0CF1B736-1DD3-45D8-BEA2-C78036ECA374}" type="presParOf" srcId="{42006BA1-2B29-4389-838D-8510EC7EE8C8}" destId="{737A495F-806B-4EAB-8135-529F61B53053}" srcOrd="0" destOrd="0" presId="urn:microsoft.com/office/officeart/2005/8/layout/vList2"/>
  </dgm:cxnLst>
  <dgm:bg/>
  <dgm:whole/>
</dgm:dataModel>
</file>

<file path=ppt/diagrams/data35.xml><?xml version="1.0" encoding="utf-8"?>
<dgm:dataModel xmlns:dgm="http://schemas.openxmlformats.org/drawingml/2006/diagram" xmlns:a="http://schemas.openxmlformats.org/drawingml/2006/main">
  <dgm:ptLst>
    <dgm:pt modelId="{D0C8D09A-ABFC-4823-A05F-9721F551A33E}"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CB8DDBAD-8E8D-483A-B75E-DA6A83334024}">
      <dgm:prSet/>
      <dgm:spPr/>
      <dgm:t>
        <a:bodyPr/>
        <a:lstStyle/>
        <a:p>
          <a:pPr rtl="0"/>
          <a:r>
            <a:rPr lang="en-US" dirty="0" smtClean="0"/>
            <a:t>Table Top Analysis cont..</a:t>
          </a:r>
          <a:endParaRPr lang="ar-AE" dirty="0"/>
        </a:p>
      </dgm:t>
    </dgm:pt>
    <dgm:pt modelId="{E9E55E75-4D6A-4118-80D8-B2A2415C9FC3}" type="parTrans" cxnId="{1B99D819-F435-4318-8D1E-0DB3C20DE948}">
      <dgm:prSet/>
      <dgm:spPr/>
      <dgm:t>
        <a:bodyPr/>
        <a:lstStyle/>
        <a:p>
          <a:pPr rtl="1"/>
          <a:endParaRPr lang="ar-AE"/>
        </a:p>
      </dgm:t>
    </dgm:pt>
    <dgm:pt modelId="{A6E3147B-AA3F-4D0F-AF90-284313C5B5B2}" type="sibTrans" cxnId="{1B99D819-F435-4318-8D1E-0DB3C20DE948}">
      <dgm:prSet/>
      <dgm:spPr/>
      <dgm:t>
        <a:bodyPr/>
        <a:lstStyle/>
        <a:p>
          <a:pPr rtl="1"/>
          <a:endParaRPr lang="ar-AE"/>
        </a:p>
      </dgm:t>
    </dgm:pt>
    <dgm:pt modelId="{C138FC7D-CED0-41F0-A7A5-DAB3203371DE}" type="pres">
      <dgm:prSet presAssocID="{D0C8D09A-ABFC-4823-A05F-9721F551A33E}" presName="linear" presStyleCnt="0">
        <dgm:presLayoutVars>
          <dgm:animLvl val="lvl"/>
          <dgm:resizeHandles val="exact"/>
        </dgm:presLayoutVars>
      </dgm:prSet>
      <dgm:spPr/>
      <dgm:t>
        <a:bodyPr/>
        <a:lstStyle/>
        <a:p>
          <a:pPr rtl="1"/>
          <a:endParaRPr lang="ar-AE"/>
        </a:p>
      </dgm:t>
    </dgm:pt>
    <dgm:pt modelId="{C6FCD00C-8ADE-4995-B868-1F6F26B4FDF2}" type="pres">
      <dgm:prSet presAssocID="{CB8DDBAD-8E8D-483A-B75E-DA6A83334024}" presName="parentText" presStyleLbl="node1" presStyleIdx="0" presStyleCnt="1">
        <dgm:presLayoutVars>
          <dgm:chMax val="0"/>
          <dgm:bulletEnabled val="1"/>
        </dgm:presLayoutVars>
      </dgm:prSet>
      <dgm:spPr/>
      <dgm:t>
        <a:bodyPr/>
        <a:lstStyle/>
        <a:p>
          <a:pPr rtl="1"/>
          <a:endParaRPr lang="ar-AE"/>
        </a:p>
      </dgm:t>
    </dgm:pt>
  </dgm:ptLst>
  <dgm:cxnLst>
    <dgm:cxn modelId="{A1DC99D1-9A83-4EA8-B22A-EF68E4DD2036}" type="presOf" srcId="{CB8DDBAD-8E8D-483A-B75E-DA6A83334024}" destId="{C6FCD00C-8ADE-4995-B868-1F6F26B4FDF2}" srcOrd="0" destOrd="0" presId="urn:microsoft.com/office/officeart/2005/8/layout/vList2"/>
    <dgm:cxn modelId="{AE1B6C40-D0F8-4F24-B8CB-55B9537057EA}" type="presOf" srcId="{D0C8D09A-ABFC-4823-A05F-9721F551A33E}" destId="{C138FC7D-CED0-41F0-A7A5-DAB3203371DE}" srcOrd="0" destOrd="0" presId="urn:microsoft.com/office/officeart/2005/8/layout/vList2"/>
    <dgm:cxn modelId="{1B99D819-F435-4318-8D1E-0DB3C20DE948}" srcId="{D0C8D09A-ABFC-4823-A05F-9721F551A33E}" destId="{CB8DDBAD-8E8D-483A-B75E-DA6A83334024}" srcOrd="0" destOrd="0" parTransId="{E9E55E75-4D6A-4118-80D8-B2A2415C9FC3}" sibTransId="{A6E3147B-AA3F-4D0F-AF90-284313C5B5B2}"/>
    <dgm:cxn modelId="{03A9C6D7-84AB-454A-8C1F-4614275D1A2E}" type="presParOf" srcId="{C138FC7D-CED0-41F0-A7A5-DAB3203371DE}" destId="{C6FCD00C-8ADE-4995-B868-1F6F26B4FDF2}" srcOrd="0" destOrd="0" presId="urn:microsoft.com/office/officeart/2005/8/layout/vList2"/>
  </dgm:cxnLst>
  <dgm:bg/>
  <dgm:whole/>
</dgm:dataModel>
</file>

<file path=ppt/diagrams/data36.xml><?xml version="1.0" encoding="utf-8"?>
<dgm:dataModel xmlns:dgm="http://schemas.openxmlformats.org/drawingml/2006/diagram" xmlns:a="http://schemas.openxmlformats.org/drawingml/2006/main">
  <dgm:ptLst>
    <dgm:pt modelId="{E3048AE9-8D9E-4F69-B2DA-801F842552DA}"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E3177AC6-C4C7-49DF-BB8F-BBEEF48EE43B}">
      <dgm:prSet/>
      <dgm:spPr/>
      <dgm:t>
        <a:bodyPr/>
        <a:lstStyle/>
        <a:p>
          <a:pPr rtl="0"/>
          <a:r>
            <a:rPr lang="en-US" dirty="0" smtClean="0"/>
            <a:t>Table top analysis cont.. </a:t>
          </a:r>
          <a:endParaRPr lang="en-US" dirty="0"/>
        </a:p>
      </dgm:t>
    </dgm:pt>
    <dgm:pt modelId="{3ADFDD27-D307-41D7-AEA5-38305E7E58B6}" type="parTrans" cxnId="{5C3218AC-71DF-4571-BBCE-064327A1468E}">
      <dgm:prSet/>
      <dgm:spPr/>
      <dgm:t>
        <a:bodyPr/>
        <a:lstStyle/>
        <a:p>
          <a:pPr rtl="1"/>
          <a:endParaRPr lang="ar-AE"/>
        </a:p>
      </dgm:t>
    </dgm:pt>
    <dgm:pt modelId="{7041B6FB-3B8B-434E-B74C-3A194DCE8334}" type="sibTrans" cxnId="{5C3218AC-71DF-4571-BBCE-064327A1468E}">
      <dgm:prSet/>
      <dgm:spPr/>
      <dgm:t>
        <a:bodyPr/>
        <a:lstStyle/>
        <a:p>
          <a:pPr rtl="1"/>
          <a:endParaRPr lang="ar-AE"/>
        </a:p>
      </dgm:t>
    </dgm:pt>
    <dgm:pt modelId="{417FD2B4-367C-4CF5-9BBF-C6C196A86767}" type="pres">
      <dgm:prSet presAssocID="{E3048AE9-8D9E-4F69-B2DA-801F842552DA}" presName="linear" presStyleCnt="0">
        <dgm:presLayoutVars>
          <dgm:animLvl val="lvl"/>
          <dgm:resizeHandles val="exact"/>
        </dgm:presLayoutVars>
      </dgm:prSet>
      <dgm:spPr/>
      <dgm:t>
        <a:bodyPr/>
        <a:lstStyle/>
        <a:p>
          <a:pPr rtl="1"/>
          <a:endParaRPr lang="ar-AE"/>
        </a:p>
      </dgm:t>
    </dgm:pt>
    <dgm:pt modelId="{A405E5BF-EBE4-47B5-A40F-6BCD9AD68771}" type="pres">
      <dgm:prSet presAssocID="{E3177AC6-C4C7-49DF-BB8F-BBEEF48EE43B}" presName="parentText" presStyleLbl="node1" presStyleIdx="0" presStyleCnt="1">
        <dgm:presLayoutVars>
          <dgm:chMax val="0"/>
          <dgm:bulletEnabled val="1"/>
        </dgm:presLayoutVars>
      </dgm:prSet>
      <dgm:spPr/>
      <dgm:t>
        <a:bodyPr/>
        <a:lstStyle/>
        <a:p>
          <a:pPr rtl="1"/>
          <a:endParaRPr lang="ar-AE"/>
        </a:p>
      </dgm:t>
    </dgm:pt>
  </dgm:ptLst>
  <dgm:cxnLst>
    <dgm:cxn modelId="{8C2C41E2-2B23-4490-9496-D4E70DCDB204}" type="presOf" srcId="{E3048AE9-8D9E-4F69-B2DA-801F842552DA}" destId="{417FD2B4-367C-4CF5-9BBF-C6C196A86767}" srcOrd="0" destOrd="0" presId="urn:microsoft.com/office/officeart/2005/8/layout/vList2"/>
    <dgm:cxn modelId="{5C3218AC-71DF-4571-BBCE-064327A1468E}" srcId="{E3048AE9-8D9E-4F69-B2DA-801F842552DA}" destId="{E3177AC6-C4C7-49DF-BB8F-BBEEF48EE43B}" srcOrd="0" destOrd="0" parTransId="{3ADFDD27-D307-41D7-AEA5-38305E7E58B6}" sibTransId="{7041B6FB-3B8B-434E-B74C-3A194DCE8334}"/>
    <dgm:cxn modelId="{CF0EE6FA-DC3D-4E88-A1C6-4086179F72AB}" type="presOf" srcId="{E3177AC6-C4C7-49DF-BB8F-BBEEF48EE43B}" destId="{A405E5BF-EBE4-47B5-A40F-6BCD9AD68771}" srcOrd="0" destOrd="0" presId="urn:microsoft.com/office/officeart/2005/8/layout/vList2"/>
    <dgm:cxn modelId="{BCD7B12D-A482-4002-9AC9-170BC52429A8}" type="presParOf" srcId="{417FD2B4-367C-4CF5-9BBF-C6C196A86767}" destId="{A405E5BF-EBE4-47B5-A40F-6BCD9AD68771}" srcOrd="0" destOrd="0" presId="urn:microsoft.com/office/officeart/2005/8/layout/vList2"/>
  </dgm:cxnLst>
  <dgm:bg/>
  <dgm:whole/>
</dgm:dataModel>
</file>

<file path=ppt/diagrams/data37.xml><?xml version="1.0" encoding="utf-8"?>
<dgm:dataModel xmlns:dgm="http://schemas.openxmlformats.org/drawingml/2006/diagram" xmlns:a="http://schemas.openxmlformats.org/drawingml/2006/main">
  <dgm:ptLst>
    <dgm:pt modelId="{83892C9E-B6A9-4375-853A-9FFC6A85B025}"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6ABB987D-71C6-4901-93A6-E937C2D629CE}">
      <dgm:prSet/>
      <dgm:spPr/>
      <dgm:t>
        <a:bodyPr/>
        <a:lstStyle/>
        <a:p>
          <a:pPr rtl="0"/>
          <a:r>
            <a:rPr lang="en-US" dirty="0" smtClean="0"/>
            <a:t>Table top analysis cont.. </a:t>
          </a:r>
          <a:endParaRPr lang="ar-AE" dirty="0"/>
        </a:p>
      </dgm:t>
    </dgm:pt>
    <dgm:pt modelId="{1F9B89F9-3C2A-4264-B7B7-D426B24CCCBB}" type="parTrans" cxnId="{09D5E235-84CB-41FA-8131-B972CD609BA2}">
      <dgm:prSet/>
      <dgm:spPr/>
      <dgm:t>
        <a:bodyPr/>
        <a:lstStyle/>
        <a:p>
          <a:pPr rtl="1"/>
          <a:endParaRPr lang="ar-AE"/>
        </a:p>
      </dgm:t>
    </dgm:pt>
    <dgm:pt modelId="{3EEFA1A3-E34E-494E-85BD-2C3877D53193}" type="sibTrans" cxnId="{09D5E235-84CB-41FA-8131-B972CD609BA2}">
      <dgm:prSet/>
      <dgm:spPr/>
      <dgm:t>
        <a:bodyPr/>
        <a:lstStyle/>
        <a:p>
          <a:pPr rtl="1"/>
          <a:endParaRPr lang="ar-AE"/>
        </a:p>
      </dgm:t>
    </dgm:pt>
    <dgm:pt modelId="{58FF6252-4A8C-4C20-A181-6C1CF72EFC58}" type="pres">
      <dgm:prSet presAssocID="{83892C9E-B6A9-4375-853A-9FFC6A85B025}" presName="linear" presStyleCnt="0">
        <dgm:presLayoutVars>
          <dgm:animLvl val="lvl"/>
          <dgm:resizeHandles val="exact"/>
        </dgm:presLayoutVars>
      </dgm:prSet>
      <dgm:spPr/>
      <dgm:t>
        <a:bodyPr/>
        <a:lstStyle/>
        <a:p>
          <a:pPr rtl="1"/>
          <a:endParaRPr lang="ar-AE"/>
        </a:p>
      </dgm:t>
    </dgm:pt>
    <dgm:pt modelId="{8D8D2226-CF26-4F36-A788-4EAB4A76F4BA}" type="pres">
      <dgm:prSet presAssocID="{6ABB987D-71C6-4901-93A6-E937C2D629CE}" presName="parentText" presStyleLbl="node1" presStyleIdx="0" presStyleCnt="1">
        <dgm:presLayoutVars>
          <dgm:chMax val="0"/>
          <dgm:bulletEnabled val="1"/>
        </dgm:presLayoutVars>
      </dgm:prSet>
      <dgm:spPr/>
      <dgm:t>
        <a:bodyPr/>
        <a:lstStyle/>
        <a:p>
          <a:pPr rtl="1"/>
          <a:endParaRPr lang="ar-AE"/>
        </a:p>
      </dgm:t>
    </dgm:pt>
  </dgm:ptLst>
  <dgm:cxnLst>
    <dgm:cxn modelId="{7131DA50-80FF-457F-8BB3-B48EA9EB36FA}" type="presOf" srcId="{83892C9E-B6A9-4375-853A-9FFC6A85B025}" destId="{58FF6252-4A8C-4C20-A181-6C1CF72EFC58}" srcOrd="0" destOrd="0" presId="urn:microsoft.com/office/officeart/2005/8/layout/vList2"/>
    <dgm:cxn modelId="{45F43FD8-053C-4CCD-AD4D-28F3374A4820}" type="presOf" srcId="{6ABB987D-71C6-4901-93A6-E937C2D629CE}" destId="{8D8D2226-CF26-4F36-A788-4EAB4A76F4BA}" srcOrd="0" destOrd="0" presId="urn:microsoft.com/office/officeart/2005/8/layout/vList2"/>
    <dgm:cxn modelId="{09D5E235-84CB-41FA-8131-B972CD609BA2}" srcId="{83892C9E-B6A9-4375-853A-9FFC6A85B025}" destId="{6ABB987D-71C6-4901-93A6-E937C2D629CE}" srcOrd="0" destOrd="0" parTransId="{1F9B89F9-3C2A-4264-B7B7-D426B24CCCBB}" sibTransId="{3EEFA1A3-E34E-494E-85BD-2C3877D53193}"/>
    <dgm:cxn modelId="{9D612CF7-FD3A-42DC-BFFF-1916BB6774E8}" type="presParOf" srcId="{58FF6252-4A8C-4C20-A181-6C1CF72EFC58}" destId="{8D8D2226-CF26-4F36-A788-4EAB4A76F4BA}" srcOrd="0" destOrd="0" presId="urn:microsoft.com/office/officeart/2005/8/layout/vList2"/>
  </dgm:cxnLst>
  <dgm:bg/>
  <dgm:whole/>
</dgm:dataModel>
</file>

<file path=ppt/diagrams/data38.xml><?xml version="1.0" encoding="utf-8"?>
<dgm:dataModel xmlns:dgm="http://schemas.openxmlformats.org/drawingml/2006/diagram" xmlns:a="http://schemas.openxmlformats.org/drawingml/2006/main">
  <dgm:ptLst>
    <dgm:pt modelId="{8AB3278B-06A3-4A65-8403-EA06766BCC0E}"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C1BEE8A5-BF46-4E36-9A24-0258C6A5A770}">
      <dgm:prSet/>
      <dgm:spPr/>
      <dgm:t>
        <a:bodyPr/>
        <a:lstStyle/>
        <a:p>
          <a:pPr rtl="0"/>
          <a:r>
            <a:rPr lang="en-US" dirty="0" smtClean="0"/>
            <a:t>Compression Springs Design </a:t>
          </a:r>
          <a:endParaRPr lang="ar-AE" dirty="0"/>
        </a:p>
      </dgm:t>
    </dgm:pt>
    <dgm:pt modelId="{539290B7-B363-40A5-B020-04B8281B5554}" type="parTrans" cxnId="{A8A43BF1-9385-4FAD-9E78-3428B5DB8E93}">
      <dgm:prSet/>
      <dgm:spPr/>
      <dgm:t>
        <a:bodyPr/>
        <a:lstStyle/>
        <a:p>
          <a:pPr rtl="1"/>
          <a:endParaRPr lang="ar-AE"/>
        </a:p>
      </dgm:t>
    </dgm:pt>
    <dgm:pt modelId="{E877F101-E03D-46A8-AD4F-8809F8F63A28}" type="sibTrans" cxnId="{A8A43BF1-9385-4FAD-9E78-3428B5DB8E93}">
      <dgm:prSet/>
      <dgm:spPr/>
      <dgm:t>
        <a:bodyPr/>
        <a:lstStyle/>
        <a:p>
          <a:pPr rtl="1"/>
          <a:endParaRPr lang="ar-AE"/>
        </a:p>
      </dgm:t>
    </dgm:pt>
    <dgm:pt modelId="{7BD46C92-06B5-42FA-AD45-30D174E57AEC}" type="pres">
      <dgm:prSet presAssocID="{8AB3278B-06A3-4A65-8403-EA06766BCC0E}" presName="linear" presStyleCnt="0">
        <dgm:presLayoutVars>
          <dgm:animLvl val="lvl"/>
          <dgm:resizeHandles val="exact"/>
        </dgm:presLayoutVars>
      </dgm:prSet>
      <dgm:spPr/>
      <dgm:t>
        <a:bodyPr/>
        <a:lstStyle/>
        <a:p>
          <a:pPr rtl="1"/>
          <a:endParaRPr lang="ar-AE"/>
        </a:p>
      </dgm:t>
    </dgm:pt>
    <dgm:pt modelId="{4157A525-CDF5-4107-9997-64F299F189D1}" type="pres">
      <dgm:prSet presAssocID="{C1BEE8A5-BF46-4E36-9A24-0258C6A5A770}" presName="parentText" presStyleLbl="node1" presStyleIdx="0" presStyleCnt="1">
        <dgm:presLayoutVars>
          <dgm:chMax val="0"/>
          <dgm:bulletEnabled val="1"/>
        </dgm:presLayoutVars>
      </dgm:prSet>
      <dgm:spPr/>
      <dgm:t>
        <a:bodyPr/>
        <a:lstStyle/>
        <a:p>
          <a:pPr rtl="1"/>
          <a:endParaRPr lang="ar-AE"/>
        </a:p>
      </dgm:t>
    </dgm:pt>
  </dgm:ptLst>
  <dgm:cxnLst>
    <dgm:cxn modelId="{A8A43BF1-9385-4FAD-9E78-3428B5DB8E93}" srcId="{8AB3278B-06A3-4A65-8403-EA06766BCC0E}" destId="{C1BEE8A5-BF46-4E36-9A24-0258C6A5A770}" srcOrd="0" destOrd="0" parTransId="{539290B7-B363-40A5-B020-04B8281B5554}" sibTransId="{E877F101-E03D-46A8-AD4F-8809F8F63A28}"/>
    <dgm:cxn modelId="{5BDABD4C-6651-4938-8430-57E666FB8B2F}" type="presOf" srcId="{8AB3278B-06A3-4A65-8403-EA06766BCC0E}" destId="{7BD46C92-06B5-42FA-AD45-30D174E57AEC}" srcOrd="0" destOrd="0" presId="urn:microsoft.com/office/officeart/2005/8/layout/vList2"/>
    <dgm:cxn modelId="{0B8289E6-EA7C-45B6-BF98-3969D9A76F05}" type="presOf" srcId="{C1BEE8A5-BF46-4E36-9A24-0258C6A5A770}" destId="{4157A525-CDF5-4107-9997-64F299F189D1}" srcOrd="0" destOrd="0" presId="urn:microsoft.com/office/officeart/2005/8/layout/vList2"/>
    <dgm:cxn modelId="{9F07F1E4-15D3-43C4-B254-5AF669653F88}" type="presParOf" srcId="{7BD46C92-06B5-42FA-AD45-30D174E57AEC}" destId="{4157A525-CDF5-4107-9997-64F299F189D1}" srcOrd="0" destOrd="0" presId="urn:microsoft.com/office/officeart/2005/8/layout/vList2"/>
  </dgm:cxnLst>
  <dgm:bg/>
  <dgm:whole/>
</dgm:dataModel>
</file>

<file path=ppt/diagrams/data39.xml><?xml version="1.0" encoding="utf-8"?>
<dgm:dataModel xmlns:dgm="http://schemas.openxmlformats.org/drawingml/2006/diagram" xmlns:a="http://schemas.openxmlformats.org/drawingml/2006/main">
  <dgm:ptLst>
    <dgm:pt modelId="{836100FB-1878-4C39-A9F6-7A99C3F9E1D5}"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B43B9355-7E5B-466F-8148-44A0460E3839}">
      <dgm:prSet/>
      <dgm:spPr/>
      <dgm:t>
        <a:bodyPr/>
        <a:lstStyle/>
        <a:p>
          <a:pPr rtl="0"/>
          <a:r>
            <a:rPr lang="en-US" dirty="0" smtClean="0"/>
            <a:t>Compression Springs Design cont ..</a:t>
          </a:r>
          <a:endParaRPr lang="ar-AE" dirty="0"/>
        </a:p>
      </dgm:t>
    </dgm:pt>
    <dgm:pt modelId="{042E3DE9-A3E1-443E-9174-D38D121ED8B6}" type="parTrans" cxnId="{0CC87B4A-F44B-43E8-999A-884C8CDAA9AB}">
      <dgm:prSet/>
      <dgm:spPr/>
      <dgm:t>
        <a:bodyPr/>
        <a:lstStyle/>
        <a:p>
          <a:pPr rtl="1"/>
          <a:endParaRPr lang="ar-AE"/>
        </a:p>
      </dgm:t>
    </dgm:pt>
    <dgm:pt modelId="{CE2F35AA-4F8A-4980-8E5B-67D2A94AA2B3}" type="sibTrans" cxnId="{0CC87B4A-F44B-43E8-999A-884C8CDAA9AB}">
      <dgm:prSet/>
      <dgm:spPr/>
      <dgm:t>
        <a:bodyPr/>
        <a:lstStyle/>
        <a:p>
          <a:pPr rtl="1"/>
          <a:endParaRPr lang="ar-AE"/>
        </a:p>
      </dgm:t>
    </dgm:pt>
    <dgm:pt modelId="{CC9BB3D9-9CC9-4952-B45B-88D3AEF0D88D}" type="pres">
      <dgm:prSet presAssocID="{836100FB-1878-4C39-A9F6-7A99C3F9E1D5}" presName="linear" presStyleCnt="0">
        <dgm:presLayoutVars>
          <dgm:animLvl val="lvl"/>
          <dgm:resizeHandles val="exact"/>
        </dgm:presLayoutVars>
      </dgm:prSet>
      <dgm:spPr/>
      <dgm:t>
        <a:bodyPr/>
        <a:lstStyle/>
        <a:p>
          <a:pPr rtl="1"/>
          <a:endParaRPr lang="ar-AE"/>
        </a:p>
      </dgm:t>
    </dgm:pt>
    <dgm:pt modelId="{B6490667-1FF1-4DF9-A1E7-9A8CCF9D7C01}" type="pres">
      <dgm:prSet presAssocID="{B43B9355-7E5B-466F-8148-44A0460E3839}" presName="parentText" presStyleLbl="node1" presStyleIdx="0" presStyleCnt="1">
        <dgm:presLayoutVars>
          <dgm:chMax val="0"/>
          <dgm:bulletEnabled val="1"/>
        </dgm:presLayoutVars>
      </dgm:prSet>
      <dgm:spPr/>
      <dgm:t>
        <a:bodyPr/>
        <a:lstStyle/>
        <a:p>
          <a:pPr rtl="1"/>
          <a:endParaRPr lang="ar-AE"/>
        </a:p>
      </dgm:t>
    </dgm:pt>
  </dgm:ptLst>
  <dgm:cxnLst>
    <dgm:cxn modelId="{FE261900-E2C4-462E-94A3-6DBFD01DC2F8}" type="presOf" srcId="{836100FB-1878-4C39-A9F6-7A99C3F9E1D5}" destId="{CC9BB3D9-9CC9-4952-B45B-88D3AEF0D88D}" srcOrd="0" destOrd="0" presId="urn:microsoft.com/office/officeart/2005/8/layout/vList2"/>
    <dgm:cxn modelId="{0CC87B4A-F44B-43E8-999A-884C8CDAA9AB}" srcId="{836100FB-1878-4C39-A9F6-7A99C3F9E1D5}" destId="{B43B9355-7E5B-466F-8148-44A0460E3839}" srcOrd="0" destOrd="0" parTransId="{042E3DE9-A3E1-443E-9174-D38D121ED8B6}" sibTransId="{CE2F35AA-4F8A-4980-8E5B-67D2A94AA2B3}"/>
    <dgm:cxn modelId="{CCF39627-F2F5-487A-9CDB-D4E9A0079088}" type="presOf" srcId="{B43B9355-7E5B-466F-8148-44A0460E3839}" destId="{B6490667-1FF1-4DF9-A1E7-9A8CCF9D7C01}" srcOrd="0" destOrd="0" presId="urn:microsoft.com/office/officeart/2005/8/layout/vList2"/>
    <dgm:cxn modelId="{226BEC50-7302-4296-88FC-E1810C5463BF}" type="presParOf" srcId="{CC9BB3D9-9CC9-4952-B45B-88D3AEF0D88D}" destId="{B6490667-1FF1-4DF9-A1E7-9A8CCF9D7C01}" srcOrd="0"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37219AD0-56E6-412E-9338-7EF5EFF39814}"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AE"/>
        </a:p>
      </dgm:t>
    </dgm:pt>
    <dgm:pt modelId="{E05ACB1D-8866-48F8-83EA-0D63021880E0}">
      <dgm:prSet/>
      <dgm:spPr/>
      <dgm:t>
        <a:bodyPr/>
        <a:lstStyle/>
        <a:p>
          <a:pPr rtl="0"/>
          <a:r>
            <a:rPr lang="en-US" b="1" i="1" dirty="0" smtClean="0"/>
            <a:t>  Vibration Table </a:t>
          </a:r>
          <a:endParaRPr lang="en-US" b="1" i="1" dirty="0"/>
        </a:p>
      </dgm:t>
    </dgm:pt>
    <dgm:pt modelId="{D4A2AE24-D846-45C4-849D-E0FC5F741653}" type="parTrans" cxnId="{94468B19-80D1-4AE7-803E-01A416CEDCFD}">
      <dgm:prSet/>
      <dgm:spPr/>
      <dgm:t>
        <a:bodyPr/>
        <a:lstStyle/>
        <a:p>
          <a:pPr rtl="1"/>
          <a:endParaRPr lang="ar-AE"/>
        </a:p>
      </dgm:t>
    </dgm:pt>
    <dgm:pt modelId="{E22C1E2F-61B2-45EE-97DA-E33F27111E12}" type="sibTrans" cxnId="{94468B19-80D1-4AE7-803E-01A416CEDCFD}">
      <dgm:prSet/>
      <dgm:spPr/>
      <dgm:t>
        <a:bodyPr/>
        <a:lstStyle/>
        <a:p>
          <a:pPr rtl="1"/>
          <a:endParaRPr lang="ar-AE"/>
        </a:p>
      </dgm:t>
    </dgm:pt>
    <dgm:pt modelId="{9F44D84C-15A5-43FB-9A85-28217C96B8C6}" type="pres">
      <dgm:prSet presAssocID="{37219AD0-56E6-412E-9338-7EF5EFF39814}" presName="linear" presStyleCnt="0">
        <dgm:presLayoutVars>
          <dgm:animLvl val="lvl"/>
          <dgm:resizeHandles val="exact"/>
        </dgm:presLayoutVars>
      </dgm:prSet>
      <dgm:spPr/>
      <dgm:t>
        <a:bodyPr/>
        <a:lstStyle/>
        <a:p>
          <a:pPr rtl="1"/>
          <a:endParaRPr lang="ar-AE"/>
        </a:p>
      </dgm:t>
    </dgm:pt>
    <dgm:pt modelId="{706D28F5-9E8E-4B22-921D-5ED36EA58D3E}" type="pres">
      <dgm:prSet presAssocID="{E05ACB1D-8866-48F8-83EA-0D63021880E0}" presName="parentText" presStyleLbl="node1" presStyleIdx="0" presStyleCnt="1">
        <dgm:presLayoutVars>
          <dgm:chMax val="0"/>
          <dgm:bulletEnabled val="1"/>
        </dgm:presLayoutVars>
      </dgm:prSet>
      <dgm:spPr/>
      <dgm:t>
        <a:bodyPr/>
        <a:lstStyle/>
        <a:p>
          <a:pPr rtl="1"/>
          <a:endParaRPr lang="ar-AE"/>
        </a:p>
      </dgm:t>
    </dgm:pt>
  </dgm:ptLst>
  <dgm:cxnLst>
    <dgm:cxn modelId="{C5B464F0-9867-4D46-99F2-D95CDF1025CA}" type="presOf" srcId="{E05ACB1D-8866-48F8-83EA-0D63021880E0}" destId="{706D28F5-9E8E-4B22-921D-5ED36EA58D3E}" srcOrd="0" destOrd="0" presId="urn:microsoft.com/office/officeart/2005/8/layout/vList2"/>
    <dgm:cxn modelId="{94468B19-80D1-4AE7-803E-01A416CEDCFD}" srcId="{37219AD0-56E6-412E-9338-7EF5EFF39814}" destId="{E05ACB1D-8866-48F8-83EA-0D63021880E0}" srcOrd="0" destOrd="0" parTransId="{D4A2AE24-D846-45C4-849D-E0FC5F741653}" sibTransId="{E22C1E2F-61B2-45EE-97DA-E33F27111E12}"/>
    <dgm:cxn modelId="{E74EAAE1-0DEE-4970-867A-3BB79F9A0849}" type="presOf" srcId="{37219AD0-56E6-412E-9338-7EF5EFF39814}" destId="{9F44D84C-15A5-43FB-9A85-28217C96B8C6}" srcOrd="0" destOrd="0" presId="urn:microsoft.com/office/officeart/2005/8/layout/vList2"/>
    <dgm:cxn modelId="{FDC4030A-508A-42A7-A97B-D02FE349FB78}" type="presParOf" srcId="{9F44D84C-15A5-43FB-9A85-28217C96B8C6}" destId="{706D28F5-9E8E-4B22-921D-5ED36EA58D3E}" srcOrd="0" destOrd="0" presId="urn:microsoft.com/office/officeart/2005/8/layout/vList2"/>
  </dgm:cxnLst>
  <dgm:bg/>
  <dgm:whole/>
</dgm:dataModel>
</file>

<file path=ppt/diagrams/data40.xml><?xml version="1.0" encoding="utf-8"?>
<dgm:dataModel xmlns:dgm="http://schemas.openxmlformats.org/drawingml/2006/diagram" xmlns:a="http://schemas.openxmlformats.org/drawingml/2006/main">
  <dgm:ptLst>
    <dgm:pt modelId="{8E86E752-A310-4485-A27B-1E0A9293099F}"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0C52B9C5-9C2B-4887-8079-F8142AD81B97}">
      <dgm:prSet/>
      <dgm:spPr/>
      <dgm:t>
        <a:bodyPr/>
        <a:lstStyle/>
        <a:p>
          <a:pPr rtl="0"/>
          <a:r>
            <a:rPr lang="en-US" dirty="0" smtClean="0"/>
            <a:t>Compression Springs Design cont ..</a:t>
          </a:r>
          <a:endParaRPr lang="ar-AE" dirty="0"/>
        </a:p>
      </dgm:t>
    </dgm:pt>
    <dgm:pt modelId="{A00ECF83-DD49-4DF5-87C3-9E46D0232D6E}" type="parTrans" cxnId="{AD292398-94D4-4F33-9AF1-25AFCF78A2D7}">
      <dgm:prSet/>
      <dgm:spPr/>
      <dgm:t>
        <a:bodyPr/>
        <a:lstStyle/>
        <a:p>
          <a:pPr rtl="1"/>
          <a:endParaRPr lang="ar-AE"/>
        </a:p>
      </dgm:t>
    </dgm:pt>
    <dgm:pt modelId="{B1CD2A52-6A48-4248-9823-3433ECDA0A11}" type="sibTrans" cxnId="{AD292398-94D4-4F33-9AF1-25AFCF78A2D7}">
      <dgm:prSet/>
      <dgm:spPr/>
      <dgm:t>
        <a:bodyPr/>
        <a:lstStyle/>
        <a:p>
          <a:pPr rtl="1"/>
          <a:endParaRPr lang="ar-AE"/>
        </a:p>
      </dgm:t>
    </dgm:pt>
    <dgm:pt modelId="{086172CE-34D4-4BC2-89D5-722664C831CE}" type="pres">
      <dgm:prSet presAssocID="{8E86E752-A310-4485-A27B-1E0A9293099F}" presName="linear" presStyleCnt="0">
        <dgm:presLayoutVars>
          <dgm:animLvl val="lvl"/>
          <dgm:resizeHandles val="exact"/>
        </dgm:presLayoutVars>
      </dgm:prSet>
      <dgm:spPr/>
      <dgm:t>
        <a:bodyPr/>
        <a:lstStyle/>
        <a:p>
          <a:pPr rtl="1"/>
          <a:endParaRPr lang="ar-AE"/>
        </a:p>
      </dgm:t>
    </dgm:pt>
    <dgm:pt modelId="{D9BE77A6-24EB-4312-A910-5CD505107A50}" type="pres">
      <dgm:prSet presAssocID="{0C52B9C5-9C2B-4887-8079-F8142AD81B97}" presName="parentText" presStyleLbl="node1" presStyleIdx="0" presStyleCnt="1">
        <dgm:presLayoutVars>
          <dgm:chMax val="0"/>
          <dgm:bulletEnabled val="1"/>
        </dgm:presLayoutVars>
      </dgm:prSet>
      <dgm:spPr/>
      <dgm:t>
        <a:bodyPr/>
        <a:lstStyle/>
        <a:p>
          <a:pPr rtl="1"/>
          <a:endParaRPr lang="ar-AE"/>
        </a:p>
      </dgm:t>
    </dgm:pt>
  </dgm:ptLst>
  <dgm:cxnLst>
    <dgm:cxn modelId="{AD292398-94D4-4F33-9AF1-25AFCF78A2D7}" srcId="{8E86E752-A310-4485-A27B-1E0A9293099F}" destId="{0C52B9C5-9C2B-4887-8079-F8142AD81B97}" srcOrd="0" destOrd="0" parTransId="{A00ECF83-DD49-4DF5-87C3-9E46D0232D6E}" sibTransId="{B1CD2A52-6A48-4248-9823-3433ECDA0A11}"/>
    <dgm:cxn modelId="{12ADB728-4862-453B-A6BC-01B3015B05AF}" type="presOf" srcId="{8E86E752-A310-4485-A27B-1E0A9293099F}" destId="{086172CE-34D4-4BC2-89D5-722664C831CE}" srcOrd="0" destOrd="0" presId="urn:microsoft.com/office/officeart/2005/8/layout/vList2"/>
    <dgm:cxn modelId="{863AE5B0-55F1-4571-A35A-A4A88FAF6B82}" type="presOf" srcId="{0C52B9C5-9C2B-4887-8079-F8142AD81B97}" destId="{D9BE77A6-24EB-4312-A910-5CD505107A50}" srcOrd="0" destOrd="0" presId="urn:microsoft.com/office/officeart/2005/8/layout/vList2"/>
    <dgm:cxn modelId="{AAF0790C-F548-4E6B-9394-34BBAA0B7F8E}" type="presParOf" srcId="{086172CE-34D4-4BC2-89D5-722664C831CE}" destId="{D9BE77A6-24EB-4312-A910-5CD505107A50}" srcOrd="0" destOrd="0" presId="urn:microsoft.com/office/officeart/2005/8/layout/vList2"/>
  </dgm:cxnLst>
  <dgm:bg/>
  <dgm:whole/>
</dgm:dataModel>
</file>

<file path=ppt/diagrams/data41.xml><?xml version="1.0" encoding="utf-8"?>
<dgm:dataModel xmlns:dgm="http://schemas.openxmlformats.org/drawingml/2006/diagram" xmlns:a="http://schemas.openxmlformats.org/drawingml/2006/main">
  <dgm:ptLst>
    <dgm:pt modelId="{D7204384-783B-4089-9431-7DAC99D5D850}"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37D01B53-2EE2-47FF-81B9-E20729D367BB}">
      <dgm:prSet/>
      <dgm:spPr/>
      <dgm:t>
        <a:bodyPr/>
        <a:lstStyle/>
        <a:p>
          <a:pPr rtl="0"/>
          <a:r>
            <a:rPr lang="en-US" dirty="0" smtClean="0"/>
            <a:t>Compression Springs Design cont..</a:t>
          </a:r>
          <a:endParaRPr lang="ar-AE" dirty="0"/>
        </a:p>
      </dgm:t>
    </dgm:pt>
    <dgm:pt modelId="{5AA52879-D365-41F6-8722-DFE5A68D7858}" type="parTrans" cxnId="{545C53FC-F01E-4B93-B1ED-58240D8AD9F8}">
      <dgm:prSet/>
      <dgm:spPr/>
      <dgm:t>
        <a:bodyPr/>
        <a:lstStyle/>
        <a:p>
          <a:pPr rtl="1"/>
          <a:endParaRPr lang="ar-AE"/>
        </a:p>
      </dgm:t>
    </dgm:pt>
    <dgm:pt modelId="{3480E915-429D-4B90-A9D4-98CBC3E228C1}" type="sibTrans" cxnId="{545C53FC-F01E-4B93-B1ED-58240D8AD9F8}">
      <dgm:prSet/>
      <dgm:spPr/>
      <dgm:t>
        <a:bodyPr/>
        <a:lstStyle/>
        <a:p>
          <a:pPr rtl="1"/>
          <a:endParaRPr lang="ar-AE"/>
        </a:p>
      </dgm:t>
    </dgm:pt>
    <dgm:pt modelId="{439CB010-583B-4854-A09E-4C2317E76193}" type="pres">
      <dgm:prSet presAssocID="{D7204384-783B-4089-9431-7DAC99D5D850}" presName="linear" presStyleCnt="0">
        <dgm:presLayoutVars>
          <dgm:animLvl val="lvl"/>
          <dgm:resizeHandles val="exact"/>
        </dgm:presLayoutVars>
      </dgm:prSet>
      <dgm:spPr/>
      <dgm:t>
        <a:bodyPr/>
        <a:lstStyle/>
        <a:p>
          <a:pPr rtl="1"/>
          <a:endParaRPr lang="ar-AE"/>
        </a:p>
      </dgm:t>
    </dgm:pt>
    <dgm:pt modelId="{1CEE704F-B9B7-4518-8D06-DA38716220CB}" type="pres">
      <dgm:prSet presAssocID="{37D01B53-2EE2-47FF-81B9-E20729D367BB}" presName="parentText" presStyleLbl="node1" presStyleIdx="0" presStyleCnt="1">
        <dgm:presLayoutVars>
          <dgm:chMax val="0"/>
          <dgm:bulletEnabled val="1"/>
        </dgm:presLayoutVars>
      </dgm:prSet>
      <dgm:spPr/>
      <dgm:t>
        <a:bodyPr/>
        <a:lstStyle/>
        <a:p>
          <a:pPr rtl="1"/>
          <a:endParaRPr lang="ar-AE"/>
        </a:p>
      </dgm:t>
    </dgm:pt>
  </dgm:ptLst>
  <dgm:cxnLst>
    <dgm:cxn modelId="{3E005999-DEB1-4C17-A155-36D55837C343}" type="presOf" srcId="{37D01B53-2EE2-47FF-81B9-E20729D367BB}" destId="{1CEE704F-B9B7-4518-8D06-DA38716220CB}" srcOrd="0" destOrd="0" presId="urn:microsoft.com/office/officeart/2005/8/layout/vList2"/>
    <dgm:cxn modelId="{545C53FC-F01E-4B93-B1ED-58240D8AD9F8}" srcId="{D7204384-783B-4089-9431-7DAC99D5D850}" destId="{37D01B53-2EE2-47FF-81B9-E20729D367BB}" srcOrd="0" destOrd="0" parTransId="{5AA52879-D365-41F6-8722-DFE5A68D7858}" sibTransId="{3480E915-429D-4B90-A9D4-98CBC3E228C1}"/>
    <dgm:cxn modelId="{533BD2B0-B545-4D4D-9CF7-6BFC523FDB91}" type="presOf" srcId="{D7204384-783B-4089-9431-7DAC99D5D850}" destId="{439CB010-583B-4854-A09E-4C2317E76193}" srcOrd="0" destOrd="0" presId="urn:microsoft.com/office/officeart/2005/8/layout/vList2"/>
    <dgm:cxn modelId="{4393654D-D467-4A90-BDC4-CAAF3B15DB09}" type="presParOf" srcId="{439CB010-583B-4854-A09E-4C2317E76193}" destId="{1CEE704F-B9B7-4518-8D06-DA38716220CB}" srcOrd="0" destOrd="0" presId="urn:microsoft.com/office/officeart/2005/8/layout/vList2"/>
  </dgm:cxnLst>
  <dgm:bg/>
  <dgm:whole/>
</dgm:dataModel>
</file>

<file path=ppt/diagrams/data42.xml><?xml version="1.0" encoding="utf-8"?>
<dgm:dataModel xmlns:dgm="http://schemas.openxmlformats.org/drawingml/2006/diagram" xmlns:a="http://schemas.openxmlformats.org/drawingml/2006/main">
  <dgm:ptLst>
    <dgm:pt modelId="{AC578B33-A578-4F84-AAD2-878F6D22AF20}"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9026350E-3577-48A2-BDCE-C394A3C6F1AD}">
      <dgm:prSet/>
      <dgm:spPr/>
      <dgm:t>
        <a:bodyPr/>
        <a:lstStyle/>
        <a:p>
          <a:pPr rtl="0"/>
          <a:r>
            <a:rPr lang="en-US" dirty="0" smtClean="0"/>
            <a:t>Compression Springs Design cont..</a:t>
          </a:r>
          <a:endParaRPr lang="ar-AE" dirty="0"/>
        </a:p>
      </dgm:t>
    </dgm:pt>
    <dgm:pt modelId="{7DA7D7C4-1110-436E-97F3-9D91D7BC7D10}" type="parTrans" cxnId="{272486E2-7DA4-4C11-BA5C-88EB8A0562B1}">
      <dgm:prSet/>
      <dgm:spPr/>
      <dgm:t>
        <a:bodyPr/>
        <a:lstStyle/>
        <a:p>
          <a:pPr rtl="1"/>
          <a:endParaRPr lang="ar-AE"/>
        </a:p>
      </dgm:t>
    </dgm:pt>
    <dgm:pt modelId="{CD1BEF66-AE79-41D8-9A7A-110E79AC7800}" type="sibTrans" cxnId="{272486E2-7DA4-4C11-BA5C-88EB8A0562B1}">
      <dgm:prSet/>
      <dgm:spPr/>
      <dgm:t>
        <a:bodyPr/>
        <a:lstStyle/>
        <a:p>
          <a:pPr rtl="1"/>
          <a:endParaRPr lang="ar-AE"/>
        </a:p>
      </dgm:t>
    </dgm:pt>
    <dgm:pt modelId="{15098306-A091-4416-A3B1-4E12E4528A1A}" type="pres">
      <dgm:prSet presAssocID="{AC578B33-A578-4F84-AAD2-878F6D22AF20}" presName="linear" presStyleCnt="0">
        <dgm:presLayoutVars>
          <dgm:animLvl val="lvl"/>
          <dgm:resizeHandles val="exact"/>
        </dgm:presLayoutVars>
      </dgm:prSet>
      <dgm:spPr/>
      <dgm:t>
        <a:bodyPr/>
        <a:lstStyle/>
        <a:p>
          <a:pPr rtl="1"/>
          <a:endParaRPr lang="ar-AE"/>
        </a:p>
      </dgm:t>
    </dgm:pt>
    <dgm:pt modelId="{F72F114E-8A52-43CC-AE03-DF208717CF36}" type="pres">
      <dgm:prSet presAssocID="{9026350E-3577-48A2-BDCE-C394A3C6F1AD}" presName="parentText" presStyleLbl="node1" presStyleIdx="0" presStyleCnt="1">
        <dgm:presLayoutVars>
          <dgm:chMax val="0"/>
          <dgm:bulletEnabled val="1"/>
        </dgm:presLayoutVars>
      </dgm:prSet>
      <dgm:spPr/>
      <dgm:t>
        <a:bodyPr/>
        <a:lstStyle/>
        <a:p>
          <a:pPr rtl="1"/>
          <a:endParaRPr lang="ar-AE"/>
        </a:p>
      </dgm:t>
    </dgm:pt>
  </dgm:ptLst>
  <dgm:cxnLst>
    <dgm:cxn modelId="{9BAA2C0F-FC62-4447-8FA4-9E267C59BB1D}" type="presOf" srcId="{9026350E-3577-48A2-BDCE-C394A3C6F1AD}" destId="{F72F114E-8A52-43CC-AE03-DF208717CF36}" srcOrd="0" destOrd="0" presId="urn:microsoft.com/office/officeart/2005/8/layout/vList2"/>
    <dgm:cxn modelId="{907AB819-0429-4D0B-92E6-5ED7A8868F17}" type="presOf" srcId="{AC578B33-A578-4F84-AAD2-878F6D22AF20}" destId="{15098306-A091-4416-A3B1-4E12E4528A1A}" srcOrd="0" destOrd="0" presId="urn:microsoft.com/office/officeart/2005/8/layout/vList2"/>
    <dgm:cxn modelId="{272486E2-7DA4-4C11-BA5C-88EB8A0562B1}" srcId="{AC578B33-A578-4F84-AAD2-878F6D22AF20}" destId="{9026350E-3577-48A2-BDCE-C394A3C6F1AD}" srcOrd="0" destOrd="0" parTransId="{7DA7D7C4-1110-436E-97F3-9D91D7BC7D10}" sibTransId="{CD1BEF66-AE79-41D8-9A7A-110E79AC7800}"/>
    <dgm:cxn modelId="{3EDE337A-50FF-477C-A65C-0D2DB3E3C1F2}" type="presParOf" srcId="{15098306-A091-4416-A3B1-4E12E4528A1A}" destId="{F72F114E-8A52-43CC-AE03-DF208717CF36}" srcOrd="0" destOrd="0" presId="urn:microsoft.com/office/officeart/2005/8/layout/vList2"/>
  </dgm:cxnLst>
  <dgm:bg/>
  <dgm:whole/>
</dgm:dataModel>
</file>

<file path=ppt/diagrams/data43.xml><?xml version="1.0" encoding="utf-8"?>
<dgm:dataModel xmlns:dgm="http://schemas.openxmlformats.org/drawingml/2006/diagram" xmlns:a="http://schemas.openxmlformats.org/drawingml/2006/main">
  <dgm:ptLst>
    <dgm:pt modelId="{C258FA33-9F84-4C0C-A416-4672873D2A6A}"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3B1DD0A4-DB7B-4074-96E4-4E97060866B3}">
      <dgm:prSet/>
      <dgm:spPr/>
      <dgm:t>
        <a:bodyPr/>
        <a:lstStyle/>
        <a:p>
          <a:pPr rtl="0"/>
          <a:r>
            <a:rPr lang="en-US" dirty="0" smtClean="0"/>
            <a:t>Compression Springs Design cont..</a:t>
          </a:r>
          <a:endParaRPr lang="ar-AE" dirty="0"/>
        </a:p>
      </dgm:t>
    </dgm:pt>
    <dgm:pt modelId="{777E4483-D1FF-4341-841A-E5A5D2F13D4F}" type="parTrans" cxnId="{B222443C-9F4A-4623-9B64-FA2E6FDF4EB5}">
      <dgm:prSet/>
      <dgm:spPr/>
      <dgm:t>
        <a:bodyPr/>
        <a:lstStyle/>
        <a:p>
          <a:pPr rtl="1"/>
          <a:endParaRPr lang="ar-AE"/>
        </a:p>
      </dgm:t>
    </dgm:pt>
    <dgm:pt modelId="{6F043F0C-9948-4199-B7E4-362871DC1122}" type="sibTrans" cxnId="{B222443C-9F4A-4623-9B64-FA2E6FDF4EB5}">
      <dgm:prSet/>
      <dgm:spPr/>
      <dgm:t>
        <a:bodyPr/>
        <a:lstStyle/>
        <a:p>
          <a:pPr rtl="1"/>
          <a:endParaRPr lang="ar-AE"/>
        </a:p>
      </dgm:t>
    </dgm:pt>
    <dgm:pt modelId="{A87893DA-160C-4337-9038-02261F8B9F26}" type="pres">
      <dgm:prSet presAssocID="{C258FA33-9F84-4C0C-A416-4672873D2A6A}" presName="linear" presStyleCnt="0">
        <dgm:presLayoutVars>
          <dgm:animLvl val="lvl"/>
          <dgm:resizeHandles val="exact"/>
        </dgm:presLayoutVars>
      </dgm:prSet>
      <dgm:spPr/>
      <dgm:t>
        <a:bodyPr/>
        <a:lstStyle/>
        <a:p>
          <a:pPr rtl="1"/>
          <a:endParaRPr lang="ar-AE"/>
        </a:p>
      </dgm:t>
    </dgm:pt>
    <dgm:pt modelId="{C225E294-5408-4091-8563-7B42A7752AA8}" type="pres">
      <dgm:prSet presAssocID="{3B1DD0A4-DB7B-4074-96E4-4E97060866B3}" presName="parentText" presStyleLbl="node1" presStyleIdx="0" presStyleCnt="1">
        <dgm:presLayoutVars>
          <dgm:chMax val="0"/>
          <dgm:bulletEnabled val="1"/>
        </dgm:presLayoutVars>
      </dgm:prSet>
      <dgm:spPr/>
      <dgm:t>
        <a:bodyPr/>
        <a:lstStyle/>
        <a:p>
          <a:pPr rtl="1"/>
          <a:endParaRPr lang="ar-AE"/>
        </a:p>
      </dgm:t>
    </dgm:pt>
  </dgm:ptLst>
  <dgm:cxnLst>
    <dgm:cxn modelId="{8C3406C9-90C2-4013-8CC5-71FFD4F31E2B}" type="presOf" srcId="{3B1DD0A4-DB7B-4074-96E4-4E97060866B3}" destId="{C225E294-5408-4091-8563-7B42A7752AA8}" srcOrd="0" destOrd="0" presId="urn:microsoft.com/office/officeart/2005/8/layout/vList2"/>
    <dgm:cxn modelId="{703A2A12-DED6-4541-A4C7-62F4205B37F8}" type="presOf" srcId="{C258FA33-9F84-4C0C-A416-4672873D2A6A}" destId="{A87893DA-160C-4337-9038-02261F8B9F26}" srcOrd="0" destOrd="0" presId="urn:microsoft.com/office/officeart/2005/8/layout/vList2"/>
    <dgm:cxn modelId="{B222443C-9F4A-4623-9B64-FA2E6FDF4EB5}" srcId="{C258FA33-9F84-4C0C-A416-4672873D2A6A}" destId="{3B1DD0A4-DB7B-4074-96E4-4E97060866B3}" srcOrd="0" destOrd="0" parTransId="{777E4483-D1FF-4341-841A-E5A5D2F13D4F}" sibTransId="{6F043F0C-9948-4199-B7E4-362871DC1122}"/>
    <dgm:cxn modelId="{BAC2BDA0-0D5A-4CBE-AE79-3C31F14CC08B}" type="presParOf" srcId="{A87893DA-160C-4337-9038-02261F8B9F26}" destId="{C225E294-5408-4091-8563-7B42A7752AA8}" srcOrd="0" destOrd="0" presId="urn:microsoft.com/office/officeart/2005/8/layout/vList2"/>
  </dgm:cxnLst>
  <dgm:bg/>
  <dgm:whole/>
</dgm:dataModel>
</file>

<file path=ppt/diagrams/data44.xml><?xml version="1.0" encoding="utf-8"?>
<dgm:dataModel xmlns:dgm="http://schemas.openxmlformats.org/drawingml/2006/diagram" xmlns:a="http://schemas.openxmlformats.org/drawingml/2006/main">
  <dgm:ptLst>
    <dgm:pt modelId="{FDBAC6F7-3359-4C9E-878E-149C0B4B182A}"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9BE9944F-6BEE-4E83-A0BF-CBC770202328}">
      <dgm:prSet/>
      <dgm:spPr/>
      <dgm:t>
        <a:bodyPr/>
        <a:lstStyle/>
        <a:p>
          <a:pPr rtl="0"/>
          <a:r>
            <a:rPr lang="en-US" dirty="0" smtClean="0"/>
            <a:t>Table Base Design</a:t>
          </a:r>
          <a:endParaRPr lang="ar-AE" dirty="0"/>
        </a:p>
      </dgm:t>
    </dgm:pt>
    <dgm:pt modelId="{DCFF9C20-71A9-41CA-AA2F-D0E4BCDDF34E}" type="parTrans" cxnId="{7844F49A-E4AB-4257-B3F1-E39671DAFCBB}">
      <dgm:prSet/>
      <dgm:spPr/>
      <dgm:t>
        <a:bodyPr/>
        <a:lstStyle/>
        <a:p>
          <a:pPr rtl="1"/>
          <a:endParaRPr lang="ar-AE"/>
        </a:p>
      </dgm:t>
    </dgm:pt>
    <dgm:pt modelId="{8A506312-038D-4C6B-B8AA-28E2CB979F27}" type="sibTrans" cxnId="{7844F49A-E4AB-4257-B3F1-E39671DAFCBB}">
      <dgm:prSet/>
      <dgm:spPr/>
      <dgm:t>
        <a:bodyPr/>
        <a:lstStyle/>
        <a:p>
          <a:pPr rtl="1"/>
          <a:endParaRPr lang="ar-AE"/>
        </a:p>
      </dgm:t>
    </dgm:pt>
    <dgm:pt modelId="{0E447BF5-F7A0-4E3C-8FE0-8A0D46E29B8E}" type="pres">
      <dgm:prSet presAssocID="{FDBAC6F7-3359-4C9E-878E-149C0B4B182A}" presName="linear" presStyleCnt="0">
        <dgm:presLayoutVars>
          <dgm:animLvl val="lvl"/>
          <dgm:resizeHandles val="exact"/>
        </dgm:presLayoutVars>
      </dgm:prSet>
      <dgm:spPr/>
      <dgm:t>
        <a:bodyPr/>
        <a:lstStyle/>
        <a:p>
          <a:pPr rtl="1"/>
          <a:endParaRPr lang="ar-AE"/>
        </a:p>
      </dgm:t>
    </dgm:pt>
    <dgm:pt modelId="{BFEBA341-54C1-45FD-8474-C2610282DC93}" type="pres">
      <dgm:prSet presAssocID="{9BE9944F-6BEE-4E83-A0BF-CBC770202328}" presName="parentText" presStyleLbl="node1" presStyleIdx="0" presStyleCnt="1">
        <dgm:presLayoutVars>
          <dgm:chMax val="0"/>
          <dgm:bulletEnabled val="1"/>
        </dgm:presLayoutVars>
      </dgm:prSet>
      <dgm:spPr/>
      <dgm:t>
        <a:bodyPr/>
        <a:lstStyle/>
        <a:p>
          <a:pPr rtl="1"/>
          <a:endParaRPr lang="ar-AE"/>
        </a:p>
      </dgm:t>
    </dgm:pt>
  </dgm:ptLst>
  <dgm:cxnLst>
    <dgm:cxn modelId="{7844F49A-E4AB-4257-B3F1-E39671DAFCBB}" srcId="{FDBAC6F7-3359-4C9E-878E-149C0B4B182A}" destId="{9BE9944F-6BEE-4E83-A0BF-CBC770202328}" srcOrd="0" destOrd="0" parTransId="{DCFF9C20-71A9-41CA-AA2F-D0E4BCDDF34E}" sibTransId="{8A506312-038D-4C6B-B8AA-28E2CB979F27}"/>
    <dgm:cxn modelId="{B716DD72-28BB-4B91-B4A5-246AA7CC3F7E}" type="presOf" srcId="{9BE9944F-6BEE-4E83-A0BF-CBC770202328}" destId="{BFEBA341-54C1-45FD-8474-C2610282DC93}" srcOrd="0" destOrd="0" presId="urn:microsoft.com/office/officeart/2005/8/layout/vList2"/>
    <dgm:cxn modelId="{999F7836-CB27-46EC-920C-EF8D69DE8E2D}" type="presOf" srcId="{FDBAC6F7-3359-4C9E-878E-149C0B4B182A}" destId="{0E447BF5-F7A0-4E3C-8FE0-8A0D46E29B8E}" srcOrd="0" destOrd="0" presId="urn:microsoft.com/office/officeart/2005/8/layout/vList2"/>
    <dgm:cxn modelId="{E5B163A5-DC93-4334-8190-7A734E934C72}" type="presParOf" srcId="{0E447BF5-F7A0-4E3C-8FE0-8A0D46E29B8E}" destId="{BFEBA341-54C1-45FD-8474-C2610282DC93}" srcOrd="0" destOrd="0" presId="urn:microsoft.com/office/officeart/2005/8/layout/vList2"/>
  </dgm:cxnLst>
  <dgm:bg/>
  <dgm:whole/>
</dgm:dataModel>
</file>

<file path=ppt/diagrams/data45.xml><?xml version="1.0" encoding="utf-8"?>
<dgm:dataModel xmlns:dgm="http://schemas.openxmlformats.org/drawingml/2006/diagram" xmlns:a="http://schemas.openxmlformats.org/drawingml/2006/main">
  <dgm:ptLst>
    <dgm:pt modelId="{FD974C48-843C-49BF-BEB1-050677D59B1E}"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04FAE344-E533-4EA1-8949-179830B5DCFE}">
      <dgm:prSet/>
      <dgm:spPr/>
      <dgm:t>
        <a:bodyPr/>
        <a:lstStyle/>
        <a:p>
          <a:pPr rtl="0"/>
          <a:r>
            <a:rPr lang="en-US" dirty="0" smtClean="0"/>
            <a:t>Welding analysis  </a:t>
          </a:r>
          <a:endParaRPr lang="en-US" dirty="0"/>
        </a:p>
      </dgm:t>
    </dgm:pt>
    <dgm:pt modelId="{2D089C4D-9025-47F0-B90D-EA51F872657F}" type="parTrans" cxnId="{72B8323A-AB41-4CA3-A6F8-9DD2ACDA1487}">
      <dgm:prSet/>
      <dgm:spPr/>
      <dgm:t>
        <a:bodyPr/>
        <a:lstStyle/>
        <a:p>
          <a:pPr rtl="1"/>
          <a:endParaRPr lang="ar-AE"/>
        </a:p>
      </dgm:t>
    </dgm:pt>
    <dgm:pt modelId="{791B0851-5090-4B65-8836-9A81EB2E31F3}" type="sibTrans" cxnId="{72B8323A-AB41-4CA3-A6F8-9DD2ACDA1487}">
      <dgm:prSet/>
      <dgm:spPr/>
      <dgm:t>
        <a:bodyPr/>
        <a:lstStyle/>
        <a:p>
          <a:pPr rtl="1"/>
          <a:endParaRPr lang="ar-AE"/>
        </a:p>
      </dgm:t>
    </dgm:pt>
    <dgm:pt modelId="{848FA6BD-1F40-426F-AD01-645CF78B8540}" type="pres">
      <dgm:prSet presAssocID="{FD974C48-843C-49BF-BEB1-050677D59B1E}" presName="linear" presStyleCnt="0">
        <dgm:presLayoutVars>
          <dgm:animLvl val="lvl"/>
          <dgm:resizeHandles val="exact"/>
        </dgm:presLayoutVars>
      </dgm:prSet>
      <dgm:spPr/>
      <dgm:t>
        <a:bodyPr/>
        <a:lstStyle/>
        <a:p>
          <a:pPr rtl="1"/>
          <a:endParaRPr lang="ar-AE"/>
        </a:p>
      </dgm:t>
    </dgm:pt>
    <dgm:pt modelId="{D69CA729-75E8-4435-ADAE-89050B1F3AE2}" type="pres">
      <dgm:prSet presAssocID="{04FAE344-E533-4EA1-8949-179830B5DCFE}" presName="parentText" presStyleLbl="node1" presStyleIdx="0" presStyleCnt="1">
        <dgm:presLayoutVars>
          <dgm:chMax val="0"/>
          <dgm:bulletEnabled val="1"/>
        </dgm:presLayoutVars>
      </dgm:prSet>
      <dgm:spPr/>
      <dgm:t>
        <a:bodyPr/>
        <a:lstStyle/>
        <a:p>
          <a:pPr rtl="1"/>
          <a:endParaRPr lang="ar-AE"/>
        </a:p>
      </dgm:t>
    </dgm:pt>
  </dgm:ptLst>
  <dgm:cxnLst>
    <dgm:cxn modelId="{983FE60D-E1F5-452A-AB9D-DA55D0E6F3CB}" type="presOf" srcId="{04FAE344-E533-4EA1-8949-179830B5DCFE}" destId="{D69CA729-75E8-4435-ADAE-89050B1F3AE2}" srcOrd="0" destOrd="0" presId="urn:microsoft.com/office/officeart/2005/8/layout/vList2"/>
    <dgm:cxn modelId="{5ED8DF3E-623E-44A0-8CAF-E544D9303312}" type="presOf" srcId="{FD974C48-843C-49BF-BEB1-050677D59B1E}" destId="{848FA6BD-1F40-426F-AD01-645CF78B8540}" srcOrd="0" destOrd="0" presId="urn:microsoft.com/office/officeart/2005/8/layout/vList2"/>
    <dgm:cxn modelId="{72B8323A-AB41-4CA3-A6F8-9DD2ACDA1487}" srcId="{FD974C48-843C-49BF-BEB1-050677D59B1E}" destId="{04FAE344-E533-4EA1-8949-179830B5DCFE}" srcOrd="0" destOrd="0" parTransId="{2D089C4D-9025-47F0-B90D-EA51F872657F}" sibTransId="{791B0851-5090-4B65-8836-9A81EB2E31F3}"/>
    <dgm:cxn modelId="{729D862D-257D-454C-9109-60B00E4B2DF4}" type="presParOf" srcId="{848FA6BD-1F40-426F-AD01-645CF78B8540}" destId="{D69CA729-75E8-4435-ADAE-89050B1F3AE2}" srcOrd="0" destOrd="0" presId="urn:microsoft.com/office/officeart/2005/8/layout/vList2"/>
  </dgm:cxnLst>
  <dgm:bg/>
  <dgm:whole/>
</dgm:dataModel>
</file>

<file path=ppt/diagrams/data46.xml><?xml version="1.0" encoding="utf-8"?>
<dgm:dataModel xmlns:dgm="http://schemas.openxmlformats.org/drawingml/2006/diagram" xmlns:a="http://schemas.openxmlformats.org/drawingml/2006/main">
  <dgm:ptLst>
    <dgm:pt modelId="{E863EF64-D378-4624-BF1C-963BD2F91138}"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111ACD1B-0878-4540-9402-9DC855A47D6D}">
      <dgm:prSet/>
      <dgm:spPr/>
      <dgm:t>
        <a:bodyPr/>
        <a:lstStyle/>
        <a:p>
          <a:pPr rtl="0"/>
          <a:r>
            <a:rPr lang="en-US" dirty="0" smtClean="0"/>
            <a:t>Welding analysis </a:t>
          </a:r>
          <a:endParaRPr lang="ar-AE" dirty="0"/>
        </a:p>
      </dgm:t>
    </dgm:pt>
    <dgm:pt modelId="{8759086C-E6B6-4DE2-A984-096F50423E94}" type="parTrans" cxnId="{79252FAA-ACD6-4822-BEA9-E6DDDF09CD09}">
      <dgm:prSet/>
      <dgm:spPr/>
      <dgm:t>
        <a:bodyPr/>
        <a:lstStyle/>
        <a:p>
          <a:pPr rtl="1"/>
          <a:endParaRPr lang="ar-AE"/>
        </a:p>
      </dgm:t>
    </dgm:pt>
    <dgm:pt modelId="{DF2EDEA0-C044-4DD5-A132-3E515D275880}" type="sibTrans" cxnId="{79252FAA-ACD6-4822-BEA9-E6DDDF09CD09}">
      <dgm:prSet/>
      <dgm:spPr/>
      <dgm:t>
        <a:bodyPr/>
        <a:lstStyle/>
        <a:p>
          <a:pPr rtl="1"/>
          <a:endParaRPr lang="ar-AE"/>
        </a:p>
      </dgm:t>
    </dgm:pt>
    <dgm:pt modelId="{2A0BAE8D-C276-44B0-BA9D-61D72ED3AE5D}" type="pres">
      <dgm:prSet presAssocID="{E863EF64-D378-4624-BF1C-963BD2F91138}" presName="linear" presStyleCnt="0">
        <dgm:presLayoutVars>
          <dgm:animLvl val="lvl"/>
          <dgm:resizeHandles val="exact"/>
        </dgm:presLayoutVars>
      </dgm:prSet>
      <dgm:spPr/>
      <dgm:t>
        <a:bodyPr/>
        <a:lstStyle/>
        <a:p>
          <a:pPr rtl="1"/>
          <a:endParaRPr lang="ar-AE"/>
        </a:p>
      </dgm:t>
    </dgm:pt>
    <dgm:pt modelId="{DA6196D6-3A4B-4492-9F63-0F1370581498}" type="pres">
      <dgm:prSet presAssocID="{111ACD1B-0878-4540-9402-9DC855A47D6D}" presName="parentText" presStyleLbl="node1" presStyleIdx="0" presStyleCnt="1">
        <dgm:presLayoutVars>
          <dgm:chMax val="0"/>
          <dgm:bulletEnabled val="1"/>
        </dgm:presLayoutVars>
      </dgm:prSet>
      <dgm:spPr/>
      <dgm:t>
        <a:bodyPr/>
        <a:lstStyle/>
        <a:p>
          <a:pPr rtl="1"/>
          <a:endParaRPr lang="ar-AE"/>
        </a:p>
      </dgm:t>
    </dgm:pt>
  </dgm:ptLst>
  <dgm:cxnLst>
    <dgm:cxn modelId="{79252FAA-ACD6-4822-BEA9-E6DDDF09CD09}" srcId="{E863EF64-D378-4624-BF1C-963BD2F91138}" destId="{111ACD1B-0878-4540-9402-9DC855A47D6D}" srcOrd="0" destOrd="0" parTransId="{8759086C-E6B6-4DE2-A984-096F50423E94}" sibTransId="{DF2EDEA0-C044-4DD5-A132-3E515D275880}"/>
    <dgm:cxn modelId="{EE3A15EC-D3C8-41A7-878E-D8358A545D4A}" type="presOf" srcId="{111ACD1B-0878-4540-9402-9DC855A47D6D}" destId="{DA6196D6-3A4B-4492-9F63-0F1370581498}" srcOrd="0" destOrd="0" presId="urn:microsoft.com/office/officeart/2005/8/layout/vList2"/>
    <dgm:cxn modelId="{47B1AC0C-3A3E-4ECB-B611-C1CF86482056}" type="presOf" srcId="{E863EF64-D378-4624-BF1C-963BD2F91138}" destId="{2A0BAE8D-C276-44B0-BA9D-61D72ED3AE5D}" srcOrd="0" destOrd="0" presId="urn:microsoft.com/office/officeart/2005/8/layout/vList2"/>
    <dgm:cxn modelId="{AB93D69B-9DFF-4DB5-A92D-BC1E51B45F6D}" type="presParOf" srcId="{2A0BAE8D-C276-44B0-BA9D-61D72ED3AE5D}" destId="{DA6196D6-3A4B-4492-9F63-0F1370581498}" srcOrd="0" destOrd="0" presId="urn:microsoft.com/office/officeart/2005/8/layout/vList2"/>
  </dgm:cxnLst>
  <dgm:bg/>
  <dgm:whole/>
</dgm:dataModel>
</file>

<file path=ppt/diagrams/data47.xml><?xml version="1.0" encoding="utf-8"?>
<dgm:dataModel xmlns:dgm="http://schemas.openxmlformats.org/drawingml/2006/diagram" xmlns:a="http://schemas.openxmlformats.org/drawingml/2006/main">
  <dgm:ptLst>
    <dgm:pt modelId="{4FD7CEA1-ED01-4DFF-89A1-237225458346}"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1CF1FAA6-6278-4C4A-A7CF-ADF7C22F264A}">
      <dgm:prSet/>
      <dgm:spPr/>
      <dgm:t>
        <a:bodyPr/>
        <a:lstStyle/>
        <a:p>
          <a:pPr rtl="0"/>
          <a:r>
            <a:rPr lang="en-US" dirty="0" smtClean="0"/>
            <a:t>Welding analysis  </a:t>
          </a:r>
          <a:endParaRPr lang="ar-AE" dirty="0"/>
        </a:p>
      </dgm:t>
    </dgm:pt>
    <dgm:pt modelId="{D7A0ABBC-BBBF-4B5C-B186-3B983DA0E66E}" type="parTrans" cxnId="{EBC3E532-C4AE-4128-9103-A31F236453E1}">
      <dgm:prSet/>
      <dgm:spPr/>
      <dgm:t>
        <a:bodyPr/>
        <a:lstStyle/>
        <a:p>
          <a:pPr rtl="1"/>
          <a:endParaRPr lang="ar-AE"/>
        </a:p>
      </dgm:t>
    </dgm:pt>
    <dgm:pt modelId="{5F45A539-6079-4F54-86BB-9C345CEA24C0}" type="sibTrans" cxnId="{EBC3E532-C4AE-4128-9103-A31F236453E1}">
      <dgm:prSet/>
      <dgm:spPr/>
      <dgm:t>
        <a:bodyPr/>
        <a:lstStyle/>
        <a:p>
          <a:pPr rtl="1"/>
          <a:endParaRPr lang="ar-AE"/>
        </a:p>
      </dgm:t>
    </dgm:pt>
    <dgm:pt modelId="{A1AEBBE5-5B41-41F3-919D-C23EA9578B9D}" type="pres">
      <dgm:prSet presAssocID="{4FD7CEA1-ED01-4DFF-89A1-237225458346}" presName="linear" presStyleCnt="0">
        <dgm:presLayoutVars>
          <dgm:animLvl val="lvl"/>
          <dgm:resizeHandles val="exact"/>
        </dgm:presLayoutVars>
      </dgm:prSet>
      <dgm:spPr/>
      <dgm:t>
        <a:bodyPr/>
        <a:lstStyle/>
        <a:p>
          <a:pPr rtl="1"/>
          <a:endParaRPr lang="ar-AE"/>
        </a:p>
      </dgm:t>
    </dgm:pt>
    <dgm:pt modelId="{A0752707-D47C-44F2-A3D0-284D8AF709D0}" type="pres">
      <dgm:prSet presAssocID="{1CF1FAA6-6278-4C4A-A7CF-ADF7C22F264A}" presName="parentText" presStyleLbl="node1" presStyleIdx="0" presStyleCnt="1">
        <dgm:presLayoutVars>
          <dgm:chMax val="0"/>
          <dgm:bulletEnabled val="1"/>
        </dgm:presLayoutVars>
      </dgm:prSet>
      <dgm:spPr/>
      <dgm:t>
        <a:bodyPr/>
        <a:lstStyle/>
        <a:p>
          <a:pPr rtl="1"/>
          <a:endParaRPr lang="ar-AE"/>
        </a:p>
      </dgm:t>
    </dgm:pt>
  </dgm:ptLst>
  <dgm:cxnLst>
    <dgm:cxn modelId="{EBC3E532-C4AE-4128-9103-A31F236453E1}" srcId="{4FD7CEA1-ED01-4DFF-89A1-237225458346}" destId="{1CF1FAA6-6278-4C4A-A7CF-ADF7C22F264A}" srcOrd="0" destOrd="0" parTransId="{D7A0ABBC-BBBF-4B5C-B186-3B983DA0E66E}" sibTransId="{5F45A539-6079-4F54-86BB-9C345CEA24C0}"/>
    <dgm:cxn modelId="{FB112033-3C20-4887-AC7E-A6E5E2D28B22}" type="presOf" srcId="{1CF1FAA6-6278-4C4A-A7CF-ADF7C22F264A}" destId="{A0752707-D47C-44F2-A3D0-284D8AF709D0}" srcOrd="0" destOrd="0" presId="urn:microsoft.com/office/officeart/2005/8/layout/vList2"/>
    <dgm:cxn modelId="{FDFA1420-D723-46C6-A6AE-543A16C3275D}" type="presOf" srcId="{4FD7CEA1-ED01-4DFF-89A1-237225458346}" destId="{A1AEBBE5-5B41-41F3-919D-C23EA9578B9D}" srcOrd="0" destOrd="0" presId="urn:microsoft.com/office/officeart/2005/8/layout/vList2"/>
    <dgm:cxn modelId="{90710D31-9A29-46FA-808C-4343F669951E}" type="presParOf" srcId="{A1AEBBE5-5B41-41F3-919D-C23EA9578B9D}" destId="{A0752707-D47C-44F2-A3D0-284D8AF709D0}" srcOrd="0" destOrd="0" presId="urn:microsoft.com/office/officeart/2005/8/layout/vList2"/>
  </dgm:cxnLst>
  <dgm:bg/>
  <dgm:whole/>
</dgm:dataModel>
</file>

<file path=ppt/diagrams/data48.xml><?xml version="1.0" encoding="utf-8"?>
<dgm:dataModel xmlns:dgm="http://schemas.openxmlformats.org/drawingml/2006/diagram" xmlns:a="http://schemas.openxmlformats.org/drawingml/2006/main">
  <dgm:ptLst>
    <dgm:pt modelId="{EAA2E8C2-880C-4B91-A967-EF2A0F0C6440}"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44BE92F2-322F-4D01-9275-9610C633533E}">
      <dgm:prSet/>
      <dgm:spPr/>
      <dgm:t>
        <a:bodyPr/>
        <a:lstStyle/>
        <a:p>
          <a:pPr rtl="0"/>
          <a:r>
            <a:rPr lang="en-US" dirty="0" smtClean="0"/>
            <a:t>Welding analysis </a:t>
          </a:r>
          <a:endParaRPr lang="ar-AE" dirty="0"/>
        </a:p>
      </dgm:t>
    </dgm:pt>
    <dgm:pt modelId="{1ACC6B86-B8B6-49C6-B807-00053F0BA425}" type="parTrans" cxnId="{14A71D1F-863F-4BBB-900A-FF74E3956CB0}">
      <dgm:prSet/>
      <dgm:spPr/>
      <dgm:t>
        <a:bodyPr/>
        <a:lstStyle/>
        <a:p>
          <a:pPr rtl="1"/>
          <a:endParaRPr lang="ar-AE"/>
        </a:p>
      </dgm:t>
    </dgm:pt>
    <dgm:pt modelId="{922F1A95-D82F-4F72-B3B6-75844B03E93B}" type="sibTrans" cxnId="{14A71D1F-863F-4BBB-900A-FF74E3956CB0}">
      <dgm:prSet/>
      <dgm:spPr/>
      <dgm:t>
        <a:bodyPr/>
        <a:lstStyle/>
        <a:p>
          <a:pPr rtl="1"/>
          <a:endParaRPr lang="ar-AE"/>
        </a:p>
      </dgm:t>
    </dgm:pt>
    <dgm:pt modelId="{ECB4E112-EF18-4A67-903D-69B169A2CDD0}" type="pres">
      <dgm:prSet presAssocID="{EAA2E8C2-880C-4B91-A967-EF2A0F0C6440}" presName="linear" presStyleCnt="0">
        <dgm:presLayoutVars>
          <dgm:animLvl val="lvl"/>
          <dgm:resizeHandles val="exact"/>
        </dgm:presLayoutVars>
      </dgm:prSet>
      <dgm:spPr/>
      <dgm:t>
        <a:bodyPr/>
        <a:lstStyle/>
        <a:p>
          <a:pPr rtl="1"/>
          <a:endParaRPr lang="ar-AE"/>
        </a:p>
      </dgm:t>
    </dgm:pt>
    <dgm:pt modelId="{49874AA1-0764-4F51-9A2E-AAFDBD4CE247}" type="pres">
      <dgm:prSet presAssocID="{44BE92F2-322F-4D01-9275-9610C633533E}" presName="parentText" presStyleLbl="node1" presStyleIdx="0" presStyleCnt="1">
        <dgm:presLayoutVars>
          <dgm:chMax val="0"/>
          <dgm:bulletEnabled val="1"/>
        </dgm:presLayoutVars>
      </dgm:prSet>
      <dgm:spPr/>
      <dgm:t>
        <a:bodyPr/>
        <a:lstStyle/>
        <a:p>
          <a:pPr rtl="1"/>
          <a:endParaRPr lang="ar-AE"/>
        </a:p>
      </dgm:t>
    </dgm:pt>
  </dgm:ptLst>
  <dgm:cxnLst>
    <dgm:cxn modelId="{9327B65A-241F-41A0-B5AD-F82916B5933F}" type="presOf" srcId="{EAA2E8C2-880C-4B91-A967-EF2A0F0C6440}" destId="{ECB4E112-EF18-4A67-903D-69B169A2CDD0}" srcOrd="0" destOrd="0" presId="urn:microsoft.com/office/officeart/2005/8/layout/vList2"/>
    <dgm:cxn modelId="{4BA017CA-FA2E-43EE-ADC3-9DF4355A5795}" type="presOf" srcId="{44BE92F2-322F-4D01-9275-9610C633533E}" destId="{49874AA1-0764-4F51-9A2E-AAFDBD4CE247}" srcOrd="0" destOrd="0" presId="urn:microsoft.com/office/officeart/2005/8/layout/vList2"/>
    <dgm:cxn modelId="{14A71D1F-863F-4BBB-900A-FF74E3956CB0}" srcId="{EAA2E8C2-880C-4B91-A967-EF2A0F0C6440}" destId="{44BE92F2-322F-4D01-9275-9610C633533E}" srcOrd="0" destOrd="0" parTransId="{1ACC6B86-B8B6-49C6-B807-00053F0BA425}" sibTransId="{922F1A95-D82F-4F72-B3B6-75844B03E93B}"/>
    <dgm:cxn modelId="{887D0B4C-691B-4ECB-9E35-F9F50425B652}" type="presParOf" srcId="{ECB4E112-EF18-4A67-903D-69B169A2CDD0}" destId="{49874AA1-0764-4F51-9A2E-AAFDBD4CE247}" srcOrd="0" destOrd="0" presId="urn:microsoft.com/office/officeart/2005/8/layout/vList2"/>
  </dgm:cxnLst>
  <dgm:bg/>
  <dgm:whole/>
</dgm:dataModel>
</file>

<file path=ppt/diagrams/data49.xml><?xml version="1.0" encoding="utf-8"?>
<dgm:dataModel xmlns:dgm="http://schemas.openxmlformats.org/drawingml/2006/diagram" xmlns:a="http://schemas.openxmlformats.org/drawingml/2006/main">
  <dgm:ptLst>
    <dgm:pt modelId="{B4F652F9-ADF6-44E9-AC2B-200164C3BE61}"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44025F47-A9A7-435E-BA1D-5044EE9428B2}">
      <dgm:prSet/>
      <dgm:spPr/>
      <dgm:t>
        <a:bodyPr/>
        <a:lstStyle/>
        <a:p>
          <a:pPr rtl="0"/>
          <a:r>
            <a:rPr lang="en-US" dirty="0" smtClean="0"/>
            <a:t>Bolt Design Analysis </a:t>
          </a:r>
          <a:endParaRPr lang="ar-AE" dirty="0"/>
        </a:p>
      </dgm:t>
    </dgm:pt>
    <dgm:pt modelId="{8BF08944-01E5-40F6-9255-0C5828969AE5}" type="parTrans" cxnId="{CD7AD1F2-D3C2-488D-B578-64A07C98D5D8}">
      <dgm:prSet/>
      <dgm:spPr/>
      <dgm:t>
        <a:bodyPr/>
        <a:lstStyle/>
        <a:p>
          <a:pPr rtl="1"/>
          <a:endParaRPr lang="ar-AE"/>
        </a:p>
      </dgm:t>
    </dgm:pt>
    <dgm:pt modelId="{1352100F-310B-41CA-B018-B4FD669FCB36}" type="sibTrans" cxnId="{CD7AD1F2-D3C2-488D-B578-64A07C98D5D8}">
      <dgm:prSet/>
      <dgm:spPr/>
      <dgm:t>
        <a:bodyPr/>
        <a:lstStyle/>
        <a:p>
          <a:pPr rtl="1"/>
          <a:endParaRPr lang="ar-AE"/>
        </a:p>
      </dgm:t>
    </dgm:pt>
    <dgm:pt modelId="{E0943269-8526-4829-89C9-45923B5E32A0}" type="pres">
      <dgm:prSet presAssocID="{B4F652F9-ADF6-44E9-AC2B-200164C3BE61}" presName="linear" presStyleCnt="0">
        <dgm:presLayoutVars>
          <dgm:animLvl val="lvl"/>
          <dgm:resizeHandles val="exact"/>
        </dgm:presLayoutVars>
      </dgm:prSet>
      <dgm:spPr/>
      <dgm:t>
        <a:bodyPr/>
        <a:lstStyle/>
        <a:p>
          <a:pPr rtl="1"/>
          <a:endParaRPr lang="ar-AE"/>
        </a:p>
      </dgm:t>
    </dgm:pt>
    <dgm:pt modelId="{6B366D0F-D1EF-43AB-AF03-85141B55E62B}" type="pres">
      <dgm:prSet presAssocID="{44025F47-A9A7-435E-BA1D-5044EE9428B2}" presName="parentText" presStyleLbl="node1" presStyleIdx="0" presStyleCnt="1">
        <dgm:presLayoutVars>
          <dgm:chMax val="0"/>
          <dgm:bulletEnabled val="1"/>
        </dgm:presLayoutVars>
      </dgm:prSet>
      <dgm:spPr/>
      <dgm:t>
        <a:bodyPr/>
        <a:lstStyle/>
        <a:p>
          <a:pPr rtl="1"/>
          <a:endParaRPr lang="ar-AE"/>
        </a:p>
      </dgm:t>
    </dgm:pt>
  </dgm:ptLst>
  <dgm:cxnLst>
    <dgm:cxn modelId="{39D109E0-8319-40F3-8EC4-7CC7453ACFEB}" type="presOf" srcId="{44025F47-A9A7-435E-BA1D-5044EE9428B2}" destId="{6B366D0F-D1EF-43AB-AF03-85141B55E62B}" srcOrd="0" destOrd="0" presId="urn:microsoft.com/office/officeart/2005/8/layout/vList2"/>
    <dgm:cxn modelId="{CD7AD1F2-D3C2-488D-B578-64A07C98D5D8}" srcId="{B4F652F9-ADF6-44E9-AC2B-200164C3BE61}" destId="{44025F47-A9A7-435E-BA1D-5044EE9428B2}" srcOrd="0" destOrd="0" parTransId="{8BF08944-01E5-40F6-9255-0C5828969AE5}" sibTransId="{1352100F-310B-41CA-B018-B4FD669FCB36}"/>
    <dgm:cxn modelId="{09485F41-F885-47E3-B7A8-61E8E5771A7D}" type="presOf" srcId="{B4F652F9-ADF6-44E9-AC2B-200164C3BE61}" destId="{E0943269-8526-4829-89C9-45923B5E32A0}" srcOrd="0" destOrd="0" presId="urn:microsoft.com/office/officeart/2005/8/layout/vList2"/>
    <dgm:cxn modelId="{32499700-C046-4AC2-9D81-E44FCF6D3CA2}" type="presParOf" srcId="{E0943269-8526-4829-89C9-45923B5E32A0}" destId="{6B366D0F-D1EF-43AB-AF03-85141B55E62B}" srcOrd="0"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A59A1B04-CDF8-493F-B120-5EDA9FB6F45B}"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3A48E233-D6C4-4ACF-8E0D-925176A7CDE7}">
      <dgm:prSet/>
      <dgm:spPr/>
      <dgm:t>
        <a:bodyPr/>
        <a:lstStyle/>
        <a:p>
          <a:pPr rtl="0"/>
          <a:r>
            <a:rPr lang="en-US" b="1" i="1" dirty="0" smtClean="0"/>
            <a:t>The Preliminary Design </a:t>
          </a:r>
          <a:endParaRPr lang="en-US" b="1" i="1" dirty="0"/>
        </a:p>
      </dgm:t>
    </dgm:pt>
    <dgm:pt modelId="{E53D383F-1AD3-4463-A468-C3D792CF6533}" type="parTrans" cxnId="{5F003EE7-E0F8-4877-ACB7-F155D71E049D}">
      <dgm:prSet/>
      <dgm:spPr/>
      <dgm:t>
        <a:bodyPr/>
        <a:lstStyle/>
        <a:p>
          <a:pPr rtl="1"/>
          <a:endParaRPr lang="ar-AE"/>
        </a:p>
      </dgm:t>
    </dgm:pt>
    <dgm:pt modelId="{B7D0B119-E2E9-4558-8694-A89B99F6A68C}" type="sibTrans" cxnId="{5F003EE7-E0F8-4877-ACB7-F155D71E049D}">
      <dgm:prSet/>
      <dgm:spPr/>
      <dgm:t>
        <a:bodyPr/>
        <a:lstStyle/>
        <a:p>
          <a:pPr rtl="1"/>
          <a:endParaRPr lang="ar-AE"/>
        </a:p>
      </dgm:t>
    </dgm:pt>
    <dgm:pt modelId="{7A289DC4-6485-4896-A6B7-E69A6568EA78}" type="pres">
      <dgm:prSet presAssocID="{A59A1B04-CDF8-493F-B120-5EDA9FB6F45B}" presName="linear" presStyleCnt="0">
        <dgm:presLayoutVars>
          <dgm:animLvl val="lvl"/>
          <dgm:resizeHandles val="exact"/>
        </dgm:presLayoutVars>
      </dgm:prSet>
      <dgm:spPr/>
      <dgm:t>
        <a:bodyPr/>
        <a:lstStyle/>
        <a:p>
          <a:pPr rtl="1"/>
          <a:endParaRPr lang="ar-AE"/>
        </a:p>
      </dgm:t>
    </dgm:pt>
    <dgm:pt modelId="{7CB416D8-0C66-4E31-BB22-2BB29E213F17}" type="pres">
      <dgm:prSet presAssocID="{3A48E233-D6C4-4ACF-8E0D-925176A7CDE7}" presName="parentText" presStyleLbl="node1" presStyleIdx="0" presStyleCnt="1">
        <dgm:presLayoutVars>
          <dgm:chMax val="0"/>
          <dgm:bulletEnabled val="1"/>
        </dgm:presLayoutVars>
      </dgm:prSet>
      <dgm:spPr/>
      <dgm:t>
        <a:bodyPr/>
        <a:lstStyle/>
        <a:p>
          <a:pPr rtl="1"/>
          <a:endParaRPr lang="ar-AE"/>
        </a:p>
      </dgm:t>
    </dgm:pt>
  </dgm:ptLst>
  <dgm:cxnLst>
    <dgm:cxn modelId="{5F003EE7-E0F8-4877-ACB7-F155D71E049D}" srcId="{A59A1B04-CDF8-493F-B120-5EDA9FB6F45B}" destId="{3A48E233-D6C4-4ACF-8E0D-925176A7CDE7}" srcOrd="0" destOrd="0" parTransId="{E53D383F-1AD3-4463-A468-C3D792CF6533}" sibTransId="{B7D0B119-E2E9-4558-8694-A89B99F6A68C}"/>
    <dgm:cxn modelId="{A205F42B-C0E3-4059-A396-999793A1A192}" type="presOf" srcId="{3A48E233-D6C4-4ACF-8E0D-925176A7CDE7}" destId="{7CB416D8-0C66-4E31-BB22-2BB29E213F17}" srcOrd="0" destOrd="0" presId="urn:microsoft.com/office/officeart/2005/8/layout/vList2"/>
    <dgm:cxn modelId="{04257852-23D1-4656-9983-A17B5CF0A6B5}" type="presOf" srcId="{A59A1B04-CDF8-493F-B120-5EDA9FB6F45B}" destId="{7A289DC4-6485-4896-A6B7-E69A6568EA78}" srcOrd="0" destOrd="0" presId="urn:microsoft.com/office/officeart/2005/8/layout/vList2"/>
    <dgm:cxn modelId="{E3B8F386-B9EE-4BE1-98BD-383F58F98F9C}" type="presParOf" srcId="{7A289DC4-6485-4896-A6B7-E69A6568EA78}" destId="{7CB416D8-0C66-4E31-BB22-2BB29E213F17}" srcOrd="0" destOrd="0" presId="urn:microsoft.com/office/officeart/2005/8/layout/vList2"/>
  </dgm:cxnLst>
  <dgm:bg/>
  <dgm:whole/>
</dgm:dataModel>
</file>

<file path=ppt/diagrams/data50.xml><?xml version="1.0" encoding="utf-8"?>
<dgm:dataModel xmlns:dgm="http://schemas.openxmlformats.org/drawingml/2006/diagram" xmlns:a="http://schemas.openxmlformats.org/drawingml/2006/main">
  <dgm:ptLst>
    <dgm:pt modelId="{6724D18B-23A1-41BA-BF18-4D4B8F3D19E9}"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D2D2EF70-A35C-4CB4-919B-17C2C5F189CA}">
      <dgm:prSet/>
      <dgm:spPr/>
      <dgm:t>
        <a:bodyPr/>
        <a:lstStyle/>
        <a:p>
          <a:pPr rtl="0"/>
          <a:r>
            <a:rPr lang="en-US" dirty="0" smtClean="0"/>
            <a:t>Bolt Design Analysis</a:t>
          </a:r>
          <a:endParaRPr lang="ar-AE" b="1" dirty="0"/>
        </a:p>
      </dgm:t>
    </dgm:pt>
    <dgm:pt modelId="{27B75014-02C5-4744-9E49-00E8A383551E}" type="parTrans" cxnId="{61677EA2-4D37-4E0D-A187-C0AAF24674DA}">
      <dgm:prSet/>
      <dgm:spPr/>
      <dgm:t>
        <a:bodyPr/>
        <a:lstStyle/>
        <a:p>
          <a:pPr rtl="1"/>
          <a:endParaRPr lang="ar-AE"/>
        </a:p>
      </dgm:t>
    </dgm:pt>
    <dgm:pt modelId="{CC90A954-238C-40F5-AD8B-464AC43A60AC}" type="sibTrans" cxnId="{61677EA2-4D37-4E0D-A187-C0AAF24674DA}">
      <dgm:prSet/>
      <dgm:spPr/>
      <dgm:t>
        <a:bodyPr/>
        <a:lstStyle/>
        <a:p>
          <a:pPr rtl="1"/>
          <a:endParaRPr lang="ar-AE"/>
        </a:p>
      </dgm:t>
    </dgm:pt>
    <dgm:pt modelId="{6833EA5F-F039-4294-B455-EC62B7DB94D0}" type="pres">
      <dgm:prSet presAssocID="{6724D18B-23A1-41BA-BF18-4D4B8F3D19E9}" presName="linear" presStyleCnt="0">
        <dgm:presLayoutVars>
          <dgm:animLvl val="lvl"/>
          <dgm:resizeHandles val="exact"/>
        </dgm:presLayoutVars>
      </dgm:prSet>
      <dgm:spPr/>
      <dgm:t>
        <a:bodyPr/>
        <a:lstStyle/>
        <a:p>
          <a:pPr rtl="1"/>
          <a:endParaRPr lang="ar-AE"/>
        </a:p>
      </dgm:t>
    </dgm:pt>
    <dgm:pt modelId="{F634C026-08E4-4E39-BAC0-BC171A08B24C}" type="pres">
      <dgm:prSet presAssocID="{D2D2EF70-A35C-4CB4-919B-17C2C5F189CA}" presName="parentText" presStyleLbl="node1" presStyleIdx="0" presStyleCnt="1">
        <dgm:presLayoutVars>
          <dgm:chMax val="0"/>
          <dgm:bulletEnabled val="1"/>
        </dgm:presLayoutVars>
      </dgm:prSet>
      <dgm:spPr/>
      <dgm:t>
        <a:bodyPr/>
        <a:lstStyle/>
        <a:p>
          <a:pPr rtl="1"/>
          <a:endParaRPr lang="ar-AE"/>
        </a:p>
      </dgm:t>
    </dgm:pt>
  </dgm:ptLst>
  <dgm:cxnLst>
    <dgm:cxn modelId="{DDAAE8F8-5153-4188-9A32-DEB322060092}" type="presOf" srcId="{6724D18B-23A1-41BA-BF18-4D4B8F3D19E9}" destId="{6833EA5F-F039-4294-B455-EC62B7DB94D0}" srcOrd="0" destOrd="0" presId="urn:microsoft.com/office/officeart/2005/8/layout/vList2"/>
    <dgm:cxn modelId="{61677EA2-4D37-4E0D-A187-C0AAF24674DA}" srcId="{6724D18B-23A1-41BA-BF18-4D4B8F3D19E9}" destId="{D2D2EF70-A35C-4CB4-919B-17C2C5F189CA}" srcOrd="0" destOrd="0" parTransId="{27B75014-02C5-4744-9E49-00E8A383551E}" sibTransId="{CC90A954-238C-40F5-AD8B-464AC43A60AC}"/>
    <dgm:cxn modelId="{BE86A7A6-8107-4080-8CE5-F0612DECB35B}" type="presOf" srcId="{D2D2EF70-A35C-4CB4-919B-17C2C5F189CA}" destId="{F634C026-08E4-4E39-BAC0-BC171A08B24C}" srcOrd="0" destOrd="0" presId="urn:microsoft.com/office/officeart/2005/8/layout/vList2"/>
    <dgm:cxn modelId="{71013994-90C5-49B3-9E35-D94668A61BB3}" type="presParOf" srcId="{6833EA5F-F039-4294-B455-EC62B7DB94D0}" destId="{F634C026-08E4-4E39-BAC0-BC171A08B24C}" srcOrd="0" destOrd="0" presId="urn:microsoft.com/office/officeart/2005/8/layout/vList2"/>
  </dgm:cxnLst>
  <dgm:bg/>
  <dgm:whole/>
</dgm:dataModel>
</file>

<file path=ppt/diagrams/data51.xml><?xml version="1.0" encoding="utf-8"?>
<dgm:dataModel xmlns:dgm="http://schemas.openxmlformats.org/drawingml/2006/diagram" xmlns:a="http://schemas.openxmlformats.org/drawingml/2006/main">
  <dgm:ptLst>
    <dgm:pt modelId="{B8A49E61-9A89-40F6-ABA5-7A2565BCD12A}"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B5AB99EF-EB74-4627-B659-DB1A00EC1EB6}">
      <dgm:prSet/>
      <dgm:spPr/>
      <dgm:t>
        <a:bodyPr/>
        <a:lstStyle/>
        <a:p>
          <a:pPr rtl="0"/>
          <a:r>
            <a:rPr lang="en-US" dirty="0" smtClean="0"/>
            <a:t>Bolt Design Analysis</a:t>
          </a:r>
          <a:endParaRPr lang="ar-AE" dirty="0"/>
        </a:p>
      </dgm:t>
    </dgm:pt>
    <dgm:pt modelId="{B0118561-4B44-42FF-91DC-B9B3FABA9D66}" type="parTrans" cxnId="{59030F3E-252C-4F87-A652-12204B10D8D2}">
      <dgm:prSet/>
      <dgm:spPr/>
      <dgm:t>
        <a:bodyPr/>
        <a:lstStyle/>
        <a:p>
          <a:pPr rtl="1"/>
          <a:endParaRPr lang="ar-AE"/>
        </a:p>
      </dgm:t>
    </dgm:pt>
    <dgm:pt modelId="{F04092E3-032F-467A-9912-1DBC9706173E}" type="sibTrans" cxnId="{59030F3E-252C-4F87-A652-12204B10D8D2}">
      <dgm:prSet/>
      <dgm:spPr/>
      <dgm:t>
        <a:bodyPr/>
        <a:lstStyle/>
        <a:p>
          <a:pPr rtl="1"/>
          <a:endParaRPr lang="ar-AE"/>
        </a:p>
      </dgm:t>
    </dgm:pt>
    <dgm:pt modelId="{B84A31E2-3A9E-4B44-9D9D-E6E0F1EC4CC9}" type="pres">
      <dgm:prSet presAssocID="{B8A49E61-9A89-40F6-ABA5-7A2565BCD12A}" presName="linear" presStyleCnt="0">
        <dgm:presLayoutVars>
          <dgm:animLvl val="lvl"/>
          <dgm:resizeHandles val="exact"/>
        </dgm:presLayoutVars>
      </dgm:prSet>
      <dgm:spPr/>
      <dgm:t>
        <a:bodyPr/>
        <a:lstStyle/>
        <a:p>
          <a:pPr rtl="1"/>
          <a:endParaRPr lang="ar-AE"/>
        </a:p>
      </dgm:t>
    </dgm:pt>
    <dgm:pt modelId="{80DB7A4B-9DFE-43FD-9D5E-FA7152F6D257}" type="pres">
      <dgm:prSet presAssocID="{B5AB99EF-EB74-4627-B659-DB1A00EC1EB6}" presName="parentText" presStyleLbl="node1" presStyleIdx="0" presStyleCnt="1">
        <dgm:presLayoutVars>
          <dgm:chMax val="0"/>
          <dgm:bulletEnabled val="1"/>
        </dgm:presLayoutVars>
      </dgm:prSet>
      <dgm:spPr/>
      <dgm:t>
        <a:bodyPr/>
        <a:lstStyle/>
        <a:p>
          <a:pPr rtl="1"/>
          <a:endParaRPr lang="ar-AE"/>
        </a:p>
      </dgm:t>
    </dgm:pt>
  </dgm:ptLst>
  <dgm:cxnLst>
    <dgm:cxn modelId="{59030F3E-252C-4F87-A652-12204B10D8D2}" srcId="{B8A49E61-9A89-40F6-ABA5-7A2565BCD12A}" destId="{B5AB99EF-EB74-4627-B659-DB1A00EC1EB6}" srcOrd="0" destOrd="0" parTransId="{B0118561-4B44-42FF-91DC-B9B3FABA9D66}" sibTransId="{F04092E3-032F-467A-9912-1DBC9706173E}"/>
    <dgm:cxn modelId="{37D1E057-DB01-4300-A173-B0E592020E32}" type="presOf" srcId="{B5AB99EF-EB74-4627-B659-DB1A00EC1EB6}" destId="{80DB7A4B-9DFE-43FD-9D5E-FA7152F6D257}" srcOrd="0" destOrd="0" presId="urn:microsoft.com/office/officeart/2005/8/layout/vList2"/>
    <dgm:cxn modelId="{94BDCB32-B178-42D7-9D82-5D790408BF07}" type="presOf" srcId="{B8A49E61-9A89-40F6-ABA5-7A2565BCD12A}" destId="{B84A31E2-3A9E-4B44-9D9D-E6E0F1EC4CC9}" srcOrd="0" destOrd="0" presId="urn:microsoft.com/office/officeart/2005/8/layout/vList2"/>
    <dgm:cxn modelId="{254765E4-854E-4533-85E3-C1644F561DA1}" type="presParOf" srcId="{B84A31E2-3A9E-4B44-9D9D-E6E0F1EC4CC9}" destId="{80DB7A4B-9DFE-43FD-9D5E-FA7152F6D257}" srcOrd="0" destOrd="0" presId="urn:microsoft.com/office/officeart/2005/8/layout/vList2"/>
  </dgm:cxnLst>
  <dgm:bg/>
  <dgm:whole/>
</dgm:dataModel>
</file>

<file path=ppt/diagrams/data52.xml><?xml version="1.0" encoding="utf-8"?>
<dgm:dataModel xmlns:dgm="http://schemas.openxmlformats.org/drawingml/2006/diagram" xmlns:a="http://schemas.openxmlformats.org/drawingml/2006/main">
  <dgm:ptLst>
    <dgm:pt modelId="{72680403-9CA0-4448-BFCD-5BC86832A1B0}"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5BE43371-4B77-4572-A487-1337F5627373}">
      <dgm:prSet/>
      <dgm:spPr/>
      <dgm:t>
        <a:bodyPr/>
        <a:lstStyle/>
        <a:p>
          <a:pPr rtl="0"/>
          <a:r>
            <a:rPr lang="en-US" dirty="0" smtClean="0"/>
            <a:t>Bolt Design Analysis</a:t>
          </a:r>
          <a:endParaRPr lang="ar-AE" dirty="0"/>
        </a:p>
      </dgm:t>
    </dgm:pt>
    <dgm:pt modelId="{02E7E696-E8F0-4F1B-9DFD-7CB05F4EEC74}" type="parTrans" cxnId="{B7DC8CBA-3646-4113-B563-E3C69E1CD8EA}">
      <dgm:prSet/>
      <dgm:spPr/>
      <dgm:t>
        <a:bodyPr/>
        <a:lstStyle/>
        <a:p>
          <a:pPr rtl="1"/>
          <a:endParaRPr lang="ar-AE"/>
        </a:p>
      </dgm:t>
    </dgm:pt>
    <dgm:pt modelId="{9E36D360-E791-4A3C-9CAF-20823BFA2299}" type="sibTrans" cxnId="{B7DC8CBA-3646-4113-B563-E3C69E1CD8EA}">
      <dgm:prSet/>
      <dgm:spPr/>
      <dgm:t>
        <a:bodyPr/>
        <a:lstStyle/>
        <a:p>
          <a:pPr rtl="1"/>
          <a:endParaRPr lang="ar-AE"/>
        </a:p>
      </dgm:t>
    </dgm:pt>
    <dgm:pt modelId="{39937C2B-8A2D-4EBD-B816-7B3BCF0439C4}" type="pres">
      <dgm:prSet presAssocID="{72680403-9CA0-4448-BFCD-5BC86832A1B0}" presName="linear" presStyleCnt="0">
        <dgm:presLayoutVars>
          <dgm:animLvl val="lvl"/>
          <dgm:resizeHandles val="exact"/>
        </dgm:presLayoutVars>
      </dgm:prSet>
      <dgm:spPr/>
      <dgm:t>
        <a:bodyPr/>
        <a:lstStyle/>
        <a:p>
          <a:pPr rtl="1"/>
          <a:endParaRPr lang="ar-AE"/>
        </a:p>
      </dgm:t>
    </dgm:pt>
    <dgm:pt modelId="{5CBC9C7B-DCFD-4C13-8957-E3D0C61B46F6}" type="pres">
      <dgm:prSet presAssocID="{5BE43371-4B77-4572-A487-1337F5627373}" presName="parentText" presStyleLbl="node1" presStyleIdx="0" presStyleCnt="1">
        <dgm:presLayoutVars>
          <dgm:chMax val="0"/>
          <dgm:bulletEnabled val="1"/>
        </dgm:presLayoutVars>
      </dgm:prSet>
      <dgm:spPr/>
      <dgm:t>
        <a:bodyPr/>
        <a:lstStyle/>
        <a:p>
          <a:pPr rtl="1"/>
          <a:endParaRPr lang="ar-AE"/>
        </a:p>
      </dgm:t>
    </dgm:pt>
  </dgm:ptLst>
  <dgm:cxnLst>
    <dgm:cxn modelId="{56007593-D963-4AD8-BD5D-A603E087DD59}" type="presOf" srcId="{5BE43371-4B77-4572-A487-1337F5627373}" destId="{5CBC9C7B-DCFD-4C13-8957-E3D0C61B46F6}" srcOrd="0" destOrd="0" presId="urn:microsoft.com/office/officeart/2005/8/layout/vList2"/>
    <dgm:cxn modelId="{1BA6A370-5EC9-4993-8C52-59FA32189FCD}" type="presOf" srcId="{72680403-9CA0-4448-BFCD-5BC86832A1B0}" destId="{39937C2B-8A2D-4EBD-B816-7B3BCF0439C4}" srcOrd="0" destOrd="0" presId="urn:microsoft.com/office/officeart/2005/8/layout/vList2"/>
    <dgm:cxn modelId="{B7DC8CBA-3646-4113-B563-E3C69E1CD8EA}" srcId="{72680403-9CA0-4448-BFCD-5BC86832A1B0}" destId="{5BE43371-4B77-4572-A487-1337F5627373}" srcOrd="0" destOrd="0" parTransId="{02E7E696-E8F0-4F1B-9DFD-7CB05F4EEC74}" sibTransId="{9E36D360-E791-4A3C-9CAF-20823BFA2299}"/>
    <dgm:cxn modelId="{3E20FB8E-A863-4758-8D3F-35CFDAAD38B2}" type="presParOf" srcId="{39937C2B-8A2D-4EBD-B816-7B3BCF0439C4}" destId="{5CBC9C7B-DCFD-4C13-8957-E3D0C61B46F6}" srcOrd="0" destOrd="0" presId="urn:microsoft.com/office/officeart/2005/8/layout/vList2"/>
  </dgm:cxnLst>
  <dgm:bg/>
  <dgm:whole/>
</dgm:dataModel>
</file>

<file path=ppt/diagrams/data53.xml><?xml version="1.0" encoding="utf-8"?>
<dgm:dataModel xmlns:dgm="http://schemas.openxmlformats.org/drawingml/2006/diagram" xmlns:a="http://schemas.openxmlformats.org/drawingml/2006/main">
  <dgm:ptLst>
    <dgm:pt modelId="{012523E8-1950-4881-B780-4FDDAC6F932D}"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7E9C90EF-0E7E-4420-AA70-098E71AB01C0}">
      <dgm:prSet/>
      <dgm:spPr/>
      <dgm:t>
        <a:bodyPr/>
        <a:lstStyle/>
        <a:p>
          <a:pPr rtl="0"/>
          <a:r>
            <a:rPr lang="en-US" dirty="0" smtClean="0"/>
            <a:t>Bolt Design Analysis</a:t>
          </a:r>
          <a:endParaRPr lang="ar-AE" b="1" dirty="0"/>
        </a:p>
      </dgm:t>
    </dgm:pt>
    <dgm:pt modelId="{40D14E3F-4622-4A30-99A6-7633B51F6909}" type="parTrans" cxnId="{64F79A7F-488B-468D-8518-1B789148AE34}">
      <dgm:prSet/>
      <dgm:spPr/>
      <dgm:t>
        <a:bodyPr/>
        <a:lstStyle/>
        <a:p>
          <a:pPr rtl="1"/>
          <a:endParaRPr lang="ar-AE"/>
        </a:p>
      </dgm:t>
    </dgm:pt>
    <dgm:pt modelId="{F6B36C6F-B4B9-4563-BF41-969556C03943}" type="sibTrans" cxnId="{64F79A7F-488B-468D-8518-1B789148AE34}">
      <dgm:prSet/>
      <dgm:spPr/>
      <dgm:t>
        <a:bodyPr/>
        <a:lstStyle/>
        <a:p>
          <a:pPr rtl="1"/>
          <a:endParaRPr lang="ar-AE"/>
        </a:p>
      </dgm:t>
    </dgm:pt>
    <dgm:pt modelId="{7CF44ADA-6015-40BE-8BE8-938AD686C767}" type="pres">
      <dgm:prSet presAssocID="{012523E8-1950-4881-B780-4FDDAC6F932D}" presName="linear" presStyleCnt="0">
        <dgm:presLayoutVars>
          <dgm:animLvl val="lvl"/>
          <dgm:resizeHandles val="exact"/>
        </dgm:presLayoutVars>
      </dgm:prSet>
      <dgm:spPr/>
      <dgm:t>
        <a:bodyPr/>
        <a:lstStyle/>
        <a:p>
          <a:pPr rtl="1"/>
          <a:endParaRPr lang="ar-AE"/>
        </a:p>
      </dgm:t>
    </dgm:pt>
    <dgm:pt modelId="{6D88D1C8-688C-40CF-972E-F12B8B6F7DA3}" type="pres">
      <dgm:prSet presAssocID="{7E9C90EF-0E7E-4420-AA70-098E71AB01C0}" presName="parentText" presStyleLbl="node1" presStyleIdx="0" presStyleCnt="1">
        <dgm:presLayoutVars>
          <dgm:chMax val="0"/>
          <dgm:bulletEnabled val="1"/>
        </dgm:presLayoutVars>
      </dgm:prSet>
      <dgm:spPr/>
      <dgm:t>
        <a:bodyPr/>
        <a:lstStyle/>
        <a:p>
          <a:pPr rtl="1"/>
          <a:endParaRPr lang="ar-AE"/>
        </a:p>
      </dgm:t>
    </dgm:pt>
  </dgm:ptLst>
  <dgm:cxnLst>
    <dgm:cxn modelId="{64F79A7F-488B-468D-8518-1B789148AE34}" srcId="{012523E8-1950-4881-B780-4FDDAC6F932D}" destId="{7E9C90EF-0E7E-4420-AA70-098E71AB01C0}" srcOrd="0" destOrd="0" parTransId="{40D14E3F-4622-4A30-99A6-7633B51F6909}" sibTransId="{F6B36C6F-B4B9-4563-BF41-969556C03943}"/>
    <dgm:cxn modelId="{00927E30-DA38-450C-8AA9-05FBEC4A7AD3}" type="presOf" srcId="{012523E8-1950-4881-B780-4FDDAC6F932D}" destId="{7CF44ADA-6015-40BE-8BE8-938AD686C767}" srcOrd="0" destOrd="0" presId="urn:microsoft.com/office/officeart/2005/8/layout/vList2"/>
    <dgm:cxn modelId="{D73E515C-9395-4679-BD1A-1613F7146C54}" type="presOf" srcId="{7E9C90EF-0E7E-4420-AA70-098E71AB01C0}" destId="{6D88D1C8-688C-40CF-972E-F12B8B6F7DA3}" srcOrd="0" destOrd="0" presId="urn:microsoft.com/office/officeart/2005/8/layout/vList2"/>
    <dgm:cxn modelId="{7174B364-708E-4363-BA0C-EF238850C694}" type="presParOf" srcId="{7CF44ADA-6015-40BE-8BE8-938AD686C767}" destId="{6D88D1C8-688C-40CF-972E-F12B8B6F7DA3}" srcOrd="0" destOrd="0" presId="urn:microsoft.com/office/officeart/2005/8/layout/vList2"/>
  </dgm:cxnLst>
  <dgm:bg/>
  <dgm:whole/>
</dgm:dataModel>
</file>

<file path=ppt/diagrams/data54.xml><?xml version="1.0" encoding="utf-8"?>
<dgm:dataModel xmlns:dgm="http://schemas.openxmlformats.org/drawingml/2006/diagram" xmlns:a="http://schemas.openxmlformats.org/drawingml/2006/main">
  <dgm:ptLst>
    <dgm:pt modelId="{61CF256F-1DB9-466C-8B53-221FEF1DA471}"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A2B8463D-C8A6-47EB-A143-E04D379B84A5}">
      <dgm:prSet/>
      <dgm:spPr/>
      <dgm:t>
        <a:bodyPr/>
        <a:lstStyle/>
        <a:p>
          <a:pPr rtl="0"/>
          <a:r>
            <a:rPr lang="en-US" dirty="0" smtClean="0"/>
            <a:t>Bolt Design Analysis</a:t>
          </a:r>
          <a:endParaRPr lang="ar-AE" dirty="0"/>
        </a:p>
      </dgm:t>
    </dgm:pt>
    <dgm:pt modelId="{F22ADC2D-A2A1-4D59-A002-AF59399C146D}" type="parTrans" cxnId="{76AF984C-E0CC-4956-8649-629BCA2EF542}">
      <dgm:prSet/>
      <dgm:spPr/>
      <dgm:t>
        <a:bodyPr/>
        <a:lstStyle/>
        <a:p>
          <a:pPr rtl="1"/>
          <a:endParaRPr lang="ar-AE"/>
        </a:p>
      </dgm:t>
    </dgm:pt>
    <dgm:pt modelId="{847EAC44-FA8E-4781-A099-DB2E1271ACC8}" type="sibTrans" cxnId="{76AF984C-E0CC-4956-8649-629BCA2EF542}">
      <dgm:prSet/>
      <dgm:spPr/>
      <dgm:t>
        <a:bodyPr/>
        <a:lstStyle/>
        <a:p>
          <a:pPr rtl="1"/>
          <a:endParaRPr lang="ar-AE"/>
        </a:p>
      </dgm:t>
    </dgm:pt>
    <dgm:pt modelId="{111C9D84-EEFF-4FC1-9AE8-5B2C4879531D}" type="pres">
      <dgm:prSet presAssocID="{61CF256F-1DB9-466C-8B53-221FEF1DA471}" presName="linear" presStyleCnt="0">
        <dgm:presLayoutVars>
          <dgm:animLvl val="lvl"/>
          <dgm:resizeHandles val="exact"/>
        </dgm:presLayoutVars>
      </dgm:prSet>
      <dgm:spPr/>
      <dgm:t>
        <a:bodyPr/>
        <a:lstStyle/>
        <a:p>
          <a:pPr rtl="1"/>
          <a:endParaRPr lang="ar-AE"/>
        </a:p>
      </dgm:t>
    </dgm:pt>
    <dgm:pt modelId="{E9681F29-A19F-4B47-B21A-2E091385EC24}" type="pres">
      <dgm:prSet presAssocID="{A2B8463D-C8A6-47EB-A143-E04D379B84A5}" presName="parentText" presStyleLbl="node1" presStyleIdx="0" presStyleCnt="1">
        <dgm:presLayoutVars>
          <dgm:chMax val="0"/>
          <dgm:bulletEnabled val="1"/>
        </dgm:presLayoutVars>
      </dgm:prSet>
      <dgm:spPr/>
      <dgm:t>
        <a:bodyPr/>
        <a:lstStyle/>
        <a:p>
          <a:pPr rtl="1"/>
          <a:endParaRPr lang="ar-AE"/>
        </a:p>
      </dgm:t>
    </dgm:pt>
  </dgm:ptLst>
  <dgm:cxnLst>
    <dgm:cxn modelId="{0DD298C8-0D4B-4A91-9C47-386FC62414F1}" type="presOf" srcId="{A2B8463D-C8A6-47EB-A143-E04D379B84A5}" destId="{E9681F29-A19F-4B47-B21A-2E091385EC24}" srcOrd="0" destOrd="0" presId="urn:microsoft.com/office/officeart/2005/8/layout/vList2"/>
    <dgm:cxn modelId="{76AF984C-E0CC-4956-8649-629BCA2EF542}" srcId="{61CF256F-1DB9-466C-8B53-221FEF1DA471}" destId="{A2B8463D-C8A6-47EB-A143-E04D379B84A5}" srcOrd="0" destOrd="0" parTransId="{F22ADC2D-A2A1-4D59-A002-AF59399C146D}" sibTransId="{847EAC44-FA8E-4781-A099-DB2E1271ACC8}"/>
    <dgm:cxn modelId="{7C2B1392-2149-482C-BB74-7E2043363174}" type="presOf" srcId="{61CF256F-1DB9-466C-8B53-221FEF1DA471}" destId="{111C9D84-EEFF-4FC1-9AE8-5B2C4879531D}" srcOrd="0" destOrd="0" presId="urn:microsoft.com/office/officeart/2005/8/layout/vList2"/>
    <dgm:cxn modelId="{CB22D1B1-32C6-47DC-B16B-FB61A24AF05F}" type="presParOf" srcId="{111C9D84-EEFF-4FC1-9AE8-5B2C4879531D}" destId="{E9681F29-A19F-4B47-B21A-2E091385EC24}" srcOrd="0" destOrd="0" presId="urn:microsoft.com/office/officeart/2005/8/layout/vList2"/>
  </dgm:cxnLst>
  <dgm:bg/>
  <dgm:whole/>
</dgm:dataModel>
</file>

<file path=ppt/diagrams/data55.xml><?xml version="1.0" encoding="utf-8"?>
<dgm:dataModel xmlns:dgm="http://schemas.openxmlformats.org/drawingml/2006/diagram" xmlns:a="http://schemas.openxmlformats.org/drawingml/2006/main">
  <dgm:ptLst>
    <dgm:pt modelId="{AB7B93C3-D4A4-435F-9752-830E8315DB89}"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FFF0D0C3-5C40-47D5-82D9-10B70E47B9C4}">
      <dgm:prSet/>
      <dgm:spPr/>
      <dgm:t>
        <a:bodyPr/>
        <a:lstStyle/>
        <a:p>
          <a:pPr rtl="0"/>
          <a:r>
            <a:rPr lang="en-US" dirty="0" smtClean="0"/>
            <a:t>Bolt Design Analysis</a:t>
          </a:r>
          <a:endParaRPr lang="ar-AE" dirty="0"/>
        </a:p>
      </dgm:t>
    </dgm:pt>
    <dgm:pt modelId="{E87A55B7-4EC7-48B2-9CF2-7B9109A8D278}" type="parTrans" cxnId="{FBB61F1D-84C9-4944-93AC-498C5E3D78B0}">
      <dgm:prSet/>
      <dgm:spPr/>
      <dgm:t>
        <a:bodyPr/>
        <a:lstStyle/>
        <a:p>
          <a:pPr rtl="1"/>
          <a:endParaRPr lang="ar-AE"/>
        </a:p>
      </dgm:t>
    </dgm:pt>
    <dgm:pt modelId="{7209D71B-520D-4903-BD96-074927A43C61}" type="sibTrans" cxnId="{FBB61F1D-84C9-4944-93AC-498C5E3D78B0}">
      <dgm:prSet/>
      <dgm:spPr/>
      <dgm:t>
        <a:bodyPr/>
        <a:lstStyle/>
        <a:p>
          <a:pPr rtl="1"/>
          <a:endParaRPr lang="ar-AE"/>
        </a:p>
      </dgm:t>
    </dgm:pt>
    <dgm:pt modelId="{47423045-7F10-4C75-9ADD-0B43F9C49B94}" type="pres">
      <dgm:prSet presAssocID="{AB7B93C3-D4A4-435F-9752-830E8315DB89}" presName="linear" presStyleCnt="0">
        <dgm:presLayoutVars>
          <dgm:animLvl val="lvl"/>
          <dgm:resizeHandles val="exact"/>
        </dgm:presLayoutVars>
      </dgm:prSet>
      <dgm:spPr/>
      <dgm:t>
        <a:bodyPr/>
        <a:lstStyle/>
        <a:p>
          <a:pPr rtl="1"/>
          <a:endParaRPr lang="ar-AE"/>
        </a:p>
      </dgm:t>
    </dgm:pt>
    <dgm:pt modelId="{7A57C837-4A0A-4639-B354-1B127FD3CE35}" type="pres">
      <dgm:prSet presAssocID="{FFF0D0C3-5C40-47D5-82D9-10B70E47B9C4}" presName="parentText" presStyleLbl="node1" presStyleIdx="0" presStyleCnt="1">
        <dgm:presLayoutVars>
          <dgm:chMax val="0"/>
          <dgm:bulletEnabled val="1"/>
        </dgm:presLayoutVars>
      </dgm:prSet>
      <dgm:spPr/>
      <dgm:t>
        <a:bodyPr/>
        <a:lstStyle/>
        <a:p>
          <a:pPr rtl="1"/>
          <a:endParaRPr lang="ar-AE"/>
        </a:p>
      </dgm:t>
    </dgm:pt>
  </dgm:ptLst>
  <dgm:cxnLst>
    <dgm:cxn modelId="{BC0BEC17-EC3C-4B9B-9024-0D8FC30756A6}" type="presOf" srcId="{AB7B93C3-D4A4-435F-9752-830E8315DB89}" destId="{47423045-7F10-4C75-9ADD-0B43F9C49B94}" srcOrd="0" destOrd="0" presId="urn:microsoft.com/office/officeart/2005/8/layout/vList2"/>
    <dgm:cxn modelId="{19058548-9488-4FED-815D-81BC942B6F52}" type="presOf" srcId="{FFF0D0C3-5C40-47D5-82D9-10B70E47B9C4}" destId="{7A57C837-4A0A-4639-B354-1B127FD3CE35}" srcOrd="0" destOrd="0" presId="urn:microsoft.com/office/officeart/2005/8/layout/vList2"/>
    <dgm:cxn modelId="{FBB61F1D-84C9-4944-93AC-498C5E3D78B0}" srcId="{AB7B93C3-D4A4-435F-9752-830E8315DB89}" destId="{FFF0D0C3-5C40-47D5-82D9-10B70E47B9C4}" srcOrd="0" destOrd="0" parTransId="{E87A55B7-4EC7-48B2-9CF2-7B9109A8D278}" sibTransId="{7209D71B-520D-4903-BD96-074927A43C61}"/>
    <dgm:cxn modelId="{CF3C2417-6E1E-4320-86B2-72A04ACBBD86}" type="presParOf" srcId="{47423045-7F10-4C75-9ADD-0B43F9C49B94}" destId="{7A57C837-4A0A-4639-B354-1B127FD3CE35}" srcOrd="0" destOrd="0" presId="urn:microsoft.com/office/officeart/2005/8/layout/vList2"/>
  </dgm:cxnLst>
  <dgm:bg/>
  <dgm:whole/>
</dgm:dataModel>
</file>

<file path=ppt/diagrams/data56.xml><?xml version="1.0" encoding="utf-8"?>
<dgm:dataModel xmlns:dgm="http://schemas.openxmlformats.org/drawingml/2006/diagram" xmlns:a="http://schemas.openxmlformats.org/drawingml/2006/main">
  <dgm:ptLst>
    <dgm:pt modelId="{AB7450E2-BF2D-48B5-94BB-9BE27E659CD8}"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325C4E57-7F4D-4287-8193-C56B2FF9AB52}">
      <dgm:prSet/>
      <dgm:spPr/>
      <dgm:t>
        <a:bodyPr/>
        <a:lstStyle/>
        <a:p>
          <a:pPr rtl="0"/>
          <a:r>
            <a:rPr lang="en-US" dirty="0" smtClean="0"/>
            <a:t>Final shape of vibration table </a:t>
          </a:r>
          <a:endParaRPr lang="ar-AE" dirty="0"/>
        </a:p>
      </dgm:t>
    </dgm:pt>
    <dgm:pt modelId="{E85A129D-FCF1-4D2E-8EA6-4BD360E41677}" type="parTrans" cxnId="{48258713-FDB8-4C6F-AE59-2184CA04ADBF}">
      <dgm:prSet/>
      <dgm:spPr/>
      <dgm:t>
        <a:bodyPr/>
        <a:lstStyle/>
        <a:p>
          <a:pPr rtl="1"/>
          <a:endParaRPr lang="ar-AE"/>
        </a:p>
      </dgm:t>
    </dgm:pt>
    <dgm:pt modelId="{A4866CC8-AA49-4137-86BD-BEC3DE16EFE8}" type="sibTrans" cxnId="{48258713-FDB8-4C6F-AE59-2184CA04ADBF}">
      <dgm:prSet/>
      <dgm:spPr/>
      <dgm:t>
        <a:bodyPr/>
        <a:lstStyle/>
        <a:p>
          <a:pPr rtl="1"/>
          <a:endParaRPr lang="ar-AE"/>
        </a:p>
      </dgm:t>
    </dgm:pt>
    <dgm:pt modelId="{213B23C9-16E9-4A9C-A6CA-E99F0A81AADA}" type="pres">
      <dgm:prSet presAssocID="{AB7450E2-BF2D-48B5-94BB-9BE27E659CD8}" presName="linear" presStyleCnt="0">
        <dgm:presLayoutVars>
          <dgm:animLvl val="lvl"/>
          <dgm:resizeHandles val="exact"/>
        </dgm:presLayoutVars>
      </dgm:prSet>
      <dgm:spPr/>
      <dgm:t>
        <a:bodyPr/>
        <a:lstStyle/>
        <a:p>
          <a:pPr rtl="1"/>
          <a:endParaRPr lang="ar-AE"/>
        </a:p>
      </dgm:t>
    </dgm:pt>
    <dgm:pt modelId="{836D598E-7708-4AF0-A258-013EF6EA1606}" type="pres">
      <dgm:prSet presAssocID="{325C4E57-7F4D-4287-8193-C56B2FF9AB52}" presName="parentText" presStyleLbl="node1" presStyleIdx="0" presStyleCnt="1">
        <dgm:presLayoutVars>
          <dgm:chMax val="0"/>
          <dgm:bulletEnabled val="1"/>
        </dgm:presLayoutVars>
      </dgm:prSet>
      <dgm:spPr/>
      <dgm:t>
        <a:bodyPr/>
        <a:lstStyle/>
        <a:p>
          <a:pPr rtl="1"/>
          <a:endParaRPr lang="ar-AE"/>
        </a:p>
      </dgm:t>
    </dgm:pt>
  </dgm:ptLst>
  <dgm:cxnLst>
    <dgm:cxn modelId="{48258713-FDB8-4C6F-AE59-2184CA04ADBF}" srcId="{AB7450E2-BF2D-48B5-94BB-9BE27E659CD8}" destId="{325C4E57-7F4D-4287-8193-C56B2FF9AB52}" srcOrd="0" destOrd="0" parTransId="{E85A129D-FCF1-4D2E-8EA6-4BD360E41677}" sibTransId="{A4866CC8-AA49-4137-86BD-BEC3DE16EFE8}"/>
    <dgm:cxn modelId="{7672CCD0-1251-442D-BDDC-00D8146382B7}" type="presOf" srcId="{325C4E57-7F4D-4287-8193-C56B2FF9AB52}" destId="{836D598E-7708-4AF0-A258-013EF6EA1606}" srcOrd="0" destOrd="0" presId="urn:microsoft.com/office/officeart/2005/8/layout/vList2"/>
    <dgm:cxn modelId="{3F6A8FC9-90F9-44B4-84A5-49CD7A999D4E}" type="presOf" srcId="{AB7450E2-BF2D-48B5-94BB-9BE27E659CD8}" destId="{213B23C9-16E9-4A9C-A6CA-E99F0A81AADA}" srcOrd="0" destOrd="0" presId="urn:microsoft.com/office/officeart/2005/8/layout/vList2"/>
    <dgm:cxn modelId="{5CB18756-B454-4431-8FA8-7A210002B3DB}" type="presParOf" srcId="{213B23C9-16E9-4A9C-A6CA-E99F0A81AADA}" destId="{836D598E-7708-4AF0-A258-013EF6EA1606}" srcOrd="0" destOrd="0" presId="urn:microsoft.com/office/officeart/2005/8/layout/vList2"/>
  </dgm:cxnLst>
  <dgm:bg/>
  <dgm:whole/>
</dgm:dataModel>
</file>

<file path=ppt/diagrams/data57.xml><?xml version="1.0" encoding="utf-8"?>
<dgm:dataModel xmlns:dgm="http://schemas.openxmlformats.org/drawingml/2006/diagram" xmlns:a="http://schemas.openxmlformats.org/drawingml/2006/main">
  <dgm:ptLst>
    <dgm:pt modelId="{C0B44E05-B383-49C5-A5D1-5830FD8FD1B9}"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DC5178C8-4B0D-4A82-BF9F-A6C756B431F6}">
      <dgm:prSet/>
      <dgm:spPr/>
      <dgm:t>
        <a:bodyPr/>
        <a:lstStyle/>
        <a:p>
          <a:pPr rtl="0"/>
          <a:r>
            <a:rPr lang="en-US" dirty="0" smtClean="0"/>
            <a:t>Final shape of vibration table </a:t>
          </a:r>
          <a:endParaRPr lang="ar-AE" dirty="0"/>
        </a:p>
      </dgm:t>
    </dgm:pt>
    <dgm:pt modelId="{7E527290-307D-4AF7-AB52-0DD9B178BFF8}" type="parTrans" cxnId="{A091BE82-5F01-47C9-A82F-6F17C1D2465E}">
      <dgm:prSet/>
      <dgm:spPr/>
      <dgm:t>
        <a:bodyPr/>
        <a:lstStyle/>
        <a:p>
          <a:pPr rtl="1"/>
          <a:endParaRPr lang="ar-AE"/>
        </a:p>
      </dgm:t>
    </dgm:pt>
    <dgm:pt modelId="{D9ABE9D0-924A-4C65-9B26-88254AE56366}" type="sibTrans" cxnId="{A091BE82-5F01-47C9-A82F-6F17C1D2465E}">
      <dgm:prSet/>
      <dgm:spPr/>
      <dgm:t>
        <a:bodyPr/>
        <a:lstStyle/>
        <a:p>
          <a:pPr rtl="1"/>
          <a:endParaRPr lang="ar-AE"/>
        </a:p>
      </dgm:t>
    </dgm:pt>
    <dgm:pt modelId="{485C9BDD-4300-4D69-96F2-5BDC33026F43}" type="pres">
      <dgm:prSet presAssocID="{C0B44E05-B383-49C5-A5D1-5830FD8FD1B9}" presName="linear" presStyleCnt="0">
        <dgm:presLayoutVars>
          <dgm:animLvl val="lvl"/>
          <dgm:resizeHandles val="exact"/>
        </dgm:presLayoutVars>
      </dgm:prSet>
      <dgm:spPr/>
      <dgm:t>
        <a:bodyPr/>
        <a:lstStyle/>
        <a:p>
          <a:pPr rtl="1"/>
          <a:endParaRPr lang="ar-AE"/>
        </a:p>
      </dgm:t>
    </dgm:pt>
    <dgm:pt modelId="{AD6E6776-04AE-42FA-B508-011D18FB4F4F}" type="pres">
      <dgm:prSet presAssocID="{DC5178C8-4B0D-4A82-BF9F-A6C756B431F6}" presName="parentText" presStyleLbl="node1" presStyleIdx="0" presStyleCnt="1">
        <dgm:presLayoutVars>
          <dgm:chMax val="0"/>
          <dgm:bulletEnabled val="1"/>
        </dgm:presLayoutVars>
      </dgm:prSet>
      <dgm:spPr/>
      <dgm:t>
        <a:bodyPr/>
        <a:lstStyle/>
        <a:p>
          <a:pPr rtl="1"/>
          <a:endParaRPr lang="ar-AE"/>
        </a:p>
      </dgm:t>
    </dgm:pt>
  </dgm:ptLst>
  <dgm:cxnLst>
    <dgm:cxn modelId="{4B80B8DE-CC61-4D21-A97F-E99AE1C739DA}" type="presOf" srcId="{C0B44E05-B383-49C5-A5D1-5830FD8FD1B9}" destId="{485C9BDD-4300-4D69-96F2-5BDC33026F43}" srcOrd="0" destOrd="0" presId="urn:microsoft.com/office/officeart/2005/8/layout/vList2"/>
    <dgm:cxn modelId="{7DC38F9A-1E07-4B7F-B27A-6CC077ECE78B}" type="presOf" srcId="{DC5178C8-4B0D-4A82-BF9F-A6C756B431F6}" destId="{AD6E6776-04AE-42FA-B508-011D18FB4F4F}" srcOrd="0" destOrd="0" presId="urn:microsoft.com/office/officeart/2005/8/layout/vList2"/>
    <dgm:cxn modelId="{A091BE82-5F01-47C9-A82F-6F17C1D2465E}" srcId="{C0B44E05-B383-49C5-A5D1-5830FD8FD1B9}" destId="{DC5178C8-4B0D-4A82-BF9F-A6C756B431F6}" srcOrd="0" destOrd="0" parTransId="{7E527290-307D-4AF7-AB52-0DD9B178BFF8}" sibTransId="{D9ABE9D0-924A-4C65-9B26-88254AE56366}"/>
    <dgm:cxn modelId="{4F4D9442-08DB-44E4-94DA-DB5AF127DEE6}" type="presParOf" srcId="{485C9BDD-4300-4D69-96F2-5BDC33026F43}" destId="{AD6E6776-04AE-42FA-B508-011D18FB4F4F}" srcOrd="0" destOrd="0" presId="urn:microsoft.com/office/officeart/2005/8/layout/vList2"/>
  </dgm:cxnLst>
  <dgm:bg/>
  <dgm:whole/>
</dgm:dataModel>
</file>

<file path=ppt/diagrams/data58.xml><?xml version="1.0" encoding="utf-8"?>
<dgm:dataModel xmlns:dgm="http://schemas.openxmlformats.org/drawingml/2006/diagram" xmlns:a="http://schemas.openxmlformats.org/drawingml/2006/main">
  <dgm:ptLst>
    <dgm:pt modelId="{0F7662ED-438D-4D33-B81F-BDE9749E5B6F}"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C73ACAE7-9462-4129-AA27-5442FA150996}">
      <dgm:prSet/>
      <dgm:spPr/>
      <dgm:t>
        <a:bodyPr/>
        <a:lstStyle/>
        <a:p>
          <a:pPr rtl="0"/>
          <a:r>
            <a:rPr lang="en-US" dirty="0" smtClean="0"/>
            <a:t>Final shape of vibration table </a:t>
          </a:r>
          <a:endParaRPr lang="ar-AE" dirty="0"/>
        </a:p>
      </dgm:t>
    </dgm:pt>
    <dgm:pt modelId="{4C15D629-B36F-45A8-989C-9B9AD4737565}" type="parTrans" cxnId="{9D2AAE89-EC9E-4A2E-A79A-25811C639625}">
      <dgm:prSet/>
      <dgm:spPr/>
      <dgm:t>
        <a:bodyPr/>
        <a:lstStyle/>
        <a:p>
          <a:pPr rtl="1"/>
          <a:endParaRPr lang="ar-AE"/>
        </a:p>
      </dgm:t>
    </dgm:pt>
    <dgm:pt modelId="{18DA8B4B-C17D-4E14-8E74-BFF861219D5A}" type="sibTrans" cxnId="{9D2AAE89-EC9E-4A2E-A79A-25811C639625}">
      <dgm:prSet/>
      <dgm:spPr/>
      <dgm:t>
        <a:bodyPr/>
        <a:lstStyle/>
        <a:p>
          <a:pPr rtl="1"/>
          <a:endParaRPr lang="ar-AE"/>
        </a:p>
      </dgm:t>
    </dgm:pt>
    <dgm:pt modelId="{631B823A-9BEF-4CA8-927E-CD18AF1D2695}" type="pres">
      <dgm:prSet presAssocID="{0F7662ED-438D-4D33-B81F-BDE9749E5B6F}" presName="linear" presStyleCnt="0">
        <dgm:presLayoutVars>
          <dgm:animLvl val="lvl"/>
          <dgm:resizeHandles val="exact"/>
        </dgm:presLayoutVars>
      </dgm:prSet>
      <dgm:spPr/>
      <dgm:t>
        <a:bodyPr/>
        <a:lstStyle/>
        <a:p>
          <a:pPr rtl="1"/>
          <a:endParaRPr lang="ar-AE"/>
        </a:p>
      </dgm:t>
    </dgm:pt>
    <dgm:pt modelId="{24E91E4E-3BBF-491D-A911-FA100850884B}" type="pres">
      <dgm:prSet presAssocID="{C73ACAE7-9462-4129-AA27-5442FA150996}" presName="parentText" presStyleLbl="node1" presStyleIdx="0" presStyleCnt="1">
        <dgm:presLayoutVars>
          <dgm:chMax val="0"/>
          <dgm:bulletEnabled val="1"/>
        </dgm:presLayoutVars>
      </dgm:prSet>
      <dgm:spPr/>
      <dgm:t>
        <a:bodyPr/>
        <a:lstStyle/>
        <a:p>
          <a:pPr rtl="1"/>
          <a:endParaRPr lang="ar-AE"/>
        </a:p>
      </dgm:t>
    </dgm:pt>
  </dgm:ptLst>
  <dgm:cxnLst>
    <dgm:cxn modelId="{D25C2289-6C82-4782-A244-AED2096D2CB2}" type="presOf" srcId="{C73ACAE7-9462-4129-AA27-5442FA150996}" destId="{24E91E4E-3BBF-491D-A911-FA100850884B}" srcOrd="0" destOrd="0" presId="urn:microsoft.com/office/officeart/2005/8/layout/vList2"/>
    <dgm:cxn modelId="{9D2AAE89-EC9E-4A2E-A79A-25811C639625}" srcId="{0F7662ED-438D-4D33-B81F-BDE9749E5B6F}" destId="{C73ACAE7-9462-4129-AA27-5442FA150996}" srcOrd="0" destOrd="0" parTransId="{4C15D629-B36F-45A8-989C-9B9AD4737565}" sibTransId="{18DA8B4B-C17D-4E14-8E74-BFF861219D5A}"/>
    <dgm:cxn modelId="{5391DB80-3564-4EB2-AC13-B3DFAE4E7940}" type="presOf" srcId="{0F7662ED-438D-4D33-B81F-BDE9749E5B6F}" destId="{631B823A-9BEF-4CA8-927E-CD18AF1D2695}" srcOrd="0" destOrd="0" presId="urn:microsoft.com/office/officeart/2005/8/layout/vList2"/>
    <dgm:cxn modelId="{52BA2664-E385-4F5E-94B4-5A6A1CD21D2D}" type="presParOf" srcId="{631B823A-9BEF-4CA8-927E-CD18AF1D2695}" destId="{24E91E4E-3BBF-491D-A911-FA100850884B}" srcOrd="0" destOrd="0" presId="urn:microsoft.com/office/officeart/2005/8/layout/vList2"/>
  </dgm:cxnLst>
  <dgm:bg/>
  <dgm:whole/>
</dgm:dataModel>
</file>

<file path=ppt/diagrams/data59.xml><?xml version="1.0" encoding="utf-8"?>
<dgm:dataModel xmlns:dgm="http://schemas.openxmlformats.org/drawingml/2006/diagram" xmlns:a="http://schemas.openxmlformats.org/drawingml/2006/main">
  <dgm:ptLst>
    <dgm:pt modelId="{0DE2D262-27C6-4803-B26B-21C22E99DAFC}"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4D2A0EE9-7554-4303-9D04-F66150E01952}">
      <dgm:prSet/>
      <dgm:spPr/>
      <dgm:t>
        <a:bodyPr/>
        <a:lstStyle/>
        <a:p>
          <a:pPr rtl="0"/>
          <a:r>
            <a:rPr lang="en-US" dirty="0" smtClean="0"/>
            <a:t>Final shape of vibration table </a:t>
          </a:r>
          <a:endParaRPr lang="ar-AE" dirty="0"/>
        </a:p>
      </dgm:t>
    </dgm:pt>
    <dgm:pt modelId="{D5B1521A-C285-4D51-9571-9E3110F15DE0}" type="parTrans" cxnId="{0FA2110C-89A9-435B-AE98-EFCABDE8B692}">
      <dgm:prSet/>
      <dgm:spPr/>
      <dgm:t>
        <a:bodyPr/>
        <a:lstStyle/>
        <a:p>
          <a:pPr rtl="1"/>
          <a:endParaRPr lang="ar-AE"/>
        </a:p>
      </dgm:t>
    </dgm:pt>
    <dgm:pt modelId="{76020CFF-852C-42F5-8C37-BF965AF1E180}" type="sibTrans" cxnId="{0FA2110C-89A9-435B-AE98-EFCABDE8B692}">
      <dgm:prSet/>
      <dgm:spPr/>
      <dgm:t>
        <a:bodyPr/>
        <a:lstStyle/>
        <a:p>
          <a:pPr rtl="1"/>
          <a:endParaRPr lang="ar-AE"/>
        </a:p>
      </dgm:t>
    </dgm:pt>
    <dgm:pt modelId="{A6B7D394-C4AE-498F-B558-4759A3325EBA}" type="pres">
      <dgm:prSet presAssocID="{0DE2D262-27C6-4803-B26B-21C22E99DAFC}" presName="linear" presStyleCnt="0">
        <dgm:presLayoutVars>
          <dgm:animLvl val="lvl"/>
          <dgm:resizeHandles val="exact"/>
        </dgm:presLayoutVars>
      </dgm:prSet>
      <dgm:spPr/>
      <dgm:t>
        <a:bodyPr/>
        <a:lstStyle/>
        <a:p>
          <a:pPr rtl="1"/>
          <a:endParaRPr lang="ar-AE"/>
        </a:p>
      </dgm:t>
    </dgm:pt>
    <dgm:pt modelId="{2568B017-6920-4146-8DBB-8966EA24864F}" type="pres">
      <dgm:prSet presAssocID="{4D2A0EE9-7554-4303-9D04-F66150E01952}" presName="parentText" presStyleLbl="node1" presStyleIdx="0" presStyleCnt="1">
        <dgm:presLayoutVars>
          <dgm:chMax val="0"/>
          <dgm:bulletEnabled val="1"/>
        </dgm:presLayoutVars>
      </dgm:prSet>
      <dgm:spPr/>
      <dgm:t>
        <a:bodyPr/>
        <a:lstStyle/>
        <a:p>
          <a:pPr rtl="1"/>
          <a:endParaRPr lang="ar-AE"/>
        </a:p>
      </dgm:t>
    </dgm:pt>
  </dgm:ptLst>
  <dgm:cxnLst>
    <dgm:cxn modelId="{633EABCA-B002-4883-B21E-3326A0300217}" type="presOf" srcId="{0DE2D262-27C6-4803-B26B-21C22E99DAFC}" destId="{A6B7D394-C4AE-498F-B558-4759A3325EBA}" srcOrd="0" destOrd="0" presId="urn:microsoft.com/office/officeart/2005/8/layout/vList2"/>
    <dgm:cxn modelId="{328A495D-B6ED-4CA4-9840-4451CA78FE8A}" type="presOf" srcId="{4D2A0EE9-7554-4303-9D04-F66150E01952}" destId="{2568B017-6920-4146-8DBB-8966EA24864F}" srcOrd="0" destOrd="0" presId="urn:microsoft.com/office/officeart/2005/8/layout/vList2"/>
    <dgm:cxn modelId="{0FA2110C-89A9-435B-AE98-EFCABDE8B692}" srcId="{0DE2D262-27C6-4803-B26B-21C22E99DAFC}" destId="{4D2A0EE9-7554-4303-9D04-F66150E01952}" srcOrd="0" destOrd="0" parTransId="{D5B1521A-C285-4D51-9571-9E3110F15DE0}" sibTransId="{76020CFF-852C-42F5-8C37-BF965AF1E180}"/>
    <dgm:cxn modelId="{9506B433-B260-48A8-8964-CDB9F28187E6}" type="presParOf" srcId="{A6B7D394-C4AE-498F-B558-4759A3325EBA}" destId="{2568B017-6920-4146-8DBB-8966EA24864F}" srcOrd="0"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262ADB46-5E9C-4844-9F7A-2813ED766F01}"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2CA9EE22-6B98-46D3-A770-8AA0C506A635}">
      <dgm:prSet/>
      <dgm:spPr/>
      <dgm:t>
        <a:bodyPr/>
        <a:lstStyle/>
        <a:p>
          <a:pPr rtl="0"/>
          <a:r>
            <a:rPr lang="en-US" b="1" i="1" dirty="0" smtClean="0"/>
            <a:t>The Preliminary Design Cont.</a:t>
          </a:r>
          <a:endParaRPr lang="ar-SA" dirty="0"/>
        </a:p>
      </dgm:t>
    </dgm:pt>
    <dgm:pt modelId="{EE123DD1-E200-4A84-84E4-A7877B6D9939}" type="parTrans" cxnId="{C8888A5E-F9EC-4210-B498-294358200C79}">
      <dgm:prSet/>
      <dgm:spPr/>
      <dgm:t>
        <a:bodyPr/>
        <a:lstStyle/>
        <a:p>
          <a:pPr rtl="1"/>
          <a:endParaRPr lang="ar-AE"/>
        </a:p>
      </dgm:t>
    </dgm:pt>
    <dgm:pt modelId="{8826F661-35BF-437A-A130-48FEA8C556C0}" type="sibTrans" cxnId="{C8888A5E-F9EC-4210-B498-294358200C79}">
      <dgm:prSet/>
      <dgm:spPr/>
      <dgm:t>
        <a:bodyPr/>
        <a:lstStyle/>
        <a:p>
          <a:pPr rtl="1"/>
          <a:endParaRPr lang="ar-AE"/>
        </a:p>
      </dgm:t>
    </dgm:pt>
    <dgm:pt modelId="{BFFA66EA-3015-49F7-BBA9-FBDB71D5DA00}" type="pres">
      <dgm:prSet presAssocID="{262ADB46-5E9C-4844-9F7A-2813ED766F01}" presName="linear" presStyleCnt="0">
        <dgm:presLayoutVars>
          <dgm:animLvl val="lvl"/>
          <dgm:resizeHandles val="exact"/>
        </dgm:presLayoutVars>
      </dgm:prSet>
      <dgm:spPr/>
      <dgm:t>
        <a:bodyPr/>
        <a:lstStyle/>
        <a:p>
          <a:pPr rtl="1"/>
          <a:endParaRPr lang="ar-AE"/>
        </a:p>
      </dgm:t>
    </dgm:pt>
    <dgm:pt modelId="{4FD43F37-8714-4042-BA8B-3C623379C63A}" type="pres">
      <dgm:prSet presAssocID="{2CA9EE22-6B98-46D3-A770-8AA0C506A635}" presName="parentText" presStyleLbl="node1" presStyleIdx="0" presStyleCnt="1">
        <dgm:presLayoutVars>
          <dgm:chMax val="0"/>
          <dgm:bulletEnabled val="1"/>
        </dgm:presLayoutVars>
      </dgm:prSet>
      <dgm:spPr/>
      <dgm:t>
        <a:bodyPr/>
        <a:lstStyle/>
        <a:p>
          <a:pPr rtl="1"/>
          <a:endParaRPr lang="ar-AE"/>
        </a:p>
      </dgm:t>
    </dgm:pt>
  </dgm:ptLst>
  <dgm:cxnLst>
    <dgm:cxn modelId="{CD1D84AF-9E2F-4005-9EA0-39524AE37157}" type="presOf" srcId="{2CA9EE22-6B98-46D3-A770-8AA0C506A635}" destId="{4FD43F37-8714-4042-BA8B-3C623379C63A}" srcOrd="0" destOrd="0" presId="urn:microsoft.com/office/officeart/2005/8/layout/vList2"/>
    <dgm:cxn modelId="{C8888A5E-F9EC-4210-B498-294358200C79}" srcId="{262ADB46-5E9C-4844-9F7A-2813ED766F01}" destId="{2CA9EE22-6B98-46D3-A770-8AA0C506A635}" srcOrd="0" destOrd="0" parTransId="{EE123DD1-E200-4A84-84E4-A7877B6D9939}" sibTransId="{8826F661-35BF-437A-A130-48FEA8C556C0}"/>
    <dgm:cxn modelId="{3D3BEF6E-0A45-4C11-9173-F27162182CA2}" type="presOf" srcId="{262ADB46-5E9C-4844-9F7A-2813ED766F01}" destId="{BFFA66EA-3015-49F7-BBA9-FBDB71D5DA00}" srcOrd="0" destOrd="0" presId="urn:microsoft.com/office/officeart/2005/8/layout/vList2"/>
    <dgm:cxn modelId="{3E432E60-AE1C-4628-B510-01C131C7C570}" type="presParOf" srcId="{BFFA66EA-3015-49F7-BBA9-FBDB71D5DA00}" destId="{4FD43F37-8714-4042-BA8B-3C623379C63A}" srcOrd="0" destOrd="0" presId="urn:microsoft.com/office/officeart/2005/8/layout/vList2"/>
  </dgm:cxnLst>
  <dgm:bg/>
  <dgm:whole/>
</dgm:dataModel>
</file>

<file path=ppt/diagrams/data60.xml><?xml version="1.0" encoding="utf-8"?>
<dgm:dataModel xmlns:dgm="http://schemas.openxmlformats.org/drawingml/2006/diagram" xmlns:a="http://schemas.openxmlformats.org/drawingml/2006/main">
  <dgm:ptLst>
    <dgm:pt modelId="{24A9DD0A-1298-4021-8A59-F2FFC52343B3}"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508A8F04-BF7C-48C1-A735-62BEA323AC67}">
      <dgm:prSet/>
      <dgm:spPr/>
      <dgm:t>
        <a:bodyPr/>
        <a:lstStyle/>
        <a:p>
          <a:pPr rtl="0"/>
          <a:r>
            <a:rPr lang="en-US" dirty="0" smtClean="0"/>
            <a:t>Final shape of vibration table </a:t>
          </a:r>
          <a:endParaRPr lang="ar-AE" dirty="0"/>
        </a:p>
      </dgm:t>
    </dgm:pt>
    <dgm:pt modelId="{7882D373-DA94-42D2-B1DB-4D51A2DBF04C}" type="parTrans" cxnId="{27194E18-750A-4D21-807C-D6C1053DA843}">
      <dgm:prSet/>
      <dgm:spPr/>
      <dgm:t>
        <a:bodyPr/>
        <a:lstStyle/>
        <a:p>
          <a:pPr rtl="1"/>
          <a:endParaRPr lang="ar-AE"/>
        </a:p>
      </dgm:t>
    </dgm:pt>
    <dgm:pt modelId="{FFB11588-3E2A-43C0-8EC5-5FB096B3FB98}" type="sibTrans" cxnId="{27194E18-750A-4D21-807C-D6C1053DA843}">
      <dgm:prSet/>
      <dgm:spPr/>
      <dgm:t>
        <a:bodyPr/>
        <a:lstStyle/>
        <a:p>
          <a:pPr rtl="1"/>
          <a:endParaRPr lang="ar-AE"/>
        </a:p>
      </dgm:t>
    </dgm:pt>
    <dgm:pt modelId="{8DD24B77-EA65-49D4-A6A5-F03B3A21BD20}" type="pres">
      <dgm:prSet presAssocID="{24A9DD0A-1298-4021-8A59-F2FFC52343B3}" presName="linear" presStyleCnt="0">
        <dgm:presLayoutVars>
          <dgm:animLvl val="lvl"/>
          <dgm:resizeHandles val="exact"/>
        </dgm:presLayoutVars>
      </dgm:prSet>
      <dgm:spPr/>
      <dgm:t>
        <a:bodyPr/>
        <a:lstStyle/>
        <a:p>
          <a:pPr rtl="1"/>
          <a:endParaRPr lang="ar-AE"/>
        </a:p>
      </dgm:t>
    </dgm:pt>
    <dgm:pt modelId="{D6A341BE-CB1D-46D0-B18D-1F9852D1128D}" type="pres">
      <dgm:prSet presAssocID="{508A8F04-BF7C-48C1-A735-62BEA323AC67}" presName="parentText" presStyleLbl="node1" presStyleIdx="0" presStyleCnt="1">
        <dgm:presLayoutVars>
          <dgm:chMax val="0"/>
          <dgm:bulletEnabled val="1"/>
        </dgm:presLayoutVars>
      </dgm:prSet>
      <dgm:spPr/>
      <dgm:t>
        <a:bodyPr/>
        <a:lstStyle/>
        <a:p>
          <a:pPr rtl="1"/>
          <a:endParaRPr lang="ar-AE"/>
        </a:p>
      </dgm:t>
    </dgm:pt>
  </dgm:ptLst>
  <dgm:cxnLst>
    <dgm:cxn modelId="{6ED6E779-0C2F-4DBA-B530-E112EC24897D}" type="presOf" srcId="{24A9DD0A-1298-4021-8A59-F2FFC52343B3}" destId="{8DD24B77-EA65-49D4-A6A5-F03B3A21BD20}" srcOrd="0" destOrd="0" presId="urn:microsoft.com/office/officeart/2005/8/layout/vList2"/>
    <dgm:cxn modelId="{27194E18-750A-4D21-807C-D6C1053DA843}" srcId="{24A9DD0A-1298-4021-8A59-F2FFC52343B3}" destId="{508A8F04-BF7C-48C1-A735-62BEA323AC67}" srcOrd="0" destOrd="0" parTransId="{7882D373-DA94-42D2-B1DB-4D51A2DBF04C}" sibTransId="{FFB11588-3E2A-43C0-8EC5-5FB096B3FB98}"/>
    <dgm:cxn modelId="{1C483AC5-F978-4124-8DD4-DE4CF99AB00D}" type="presOf" srcId="{508A8F04-BF7C-48C1-A735-62BEA323AC67}" destId="{D6A341BE-CB1D-46D0-B18D-1F9852D1128D}" srcOrd="0" destOrd="0" presId="urn:microsoft.com/office/officeart/2005/8/layout/vList2"/>
    <dgm:cxn modelId="{92B35838-4378-4304-99F6-5DD28A8C71DD}" type="presParOf" srcId="{8DD24B77-EA65-49D4-A6A5-F03B3A21BD20}" destId="{D6A341BE-CB1D-46D0-B18D-1F9852D1128D}" srcOrd="0" destOrd="0" presId="urn:microsoft.com/office/officeart/2005/8/layout/vList2"/>
  </dgm:cxnLst>
  <dgm:bg/>
  <dgm:whole/>
</dgm:dataModel>
</file>

<file path=ppt/diagrams/data61.xml><?xml version="1.0" encoding="utf-8"?>
<dgm:dataModel xmlns:dgm="http://schemas.openxmlformats.org/drawingml/2006/diagram" xmlns:a="http://schemas.openxmlformats.org/drawingml/2006/main">
  <dgm:ptLst>
    <dgm:pt modelId="{2544EBDB-00C1-42B2-AD4F-2A126CF5B397}"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8146D609-0088-4683-851D-F942E63BBB8A}">
      <dgm:prSet/>
      <dgm:spPr/>
      <dgm:t>
        <a:bodyPr/>
        <a:lstStyle/>
        <a:p>
          <a:pPr rtl="0"/>
          <a:r>
            <a:rPr lang="en-US" dirty="0" smtClean="0"/>
            <a:t>Conclusion </a:t>
          </a:r>
          <a:endParaRPr lang="ar-AE" dirty="0"/>
        </a:p>
      </dgm:t>
    </dgm:pt>
    <dgm:pt modelId="{2BC7EBDB-98F4-45F6-95E5-3811F9AB4E25}" type="parTrans" cxnId="{5C20B99D-4118-4205-A65D-AAECB0B94A12}">
      <dgm:prSet/>
      <dgm:spPr/>
      <dgm:t>
        <a:bodyPr/>
        <a:lstStyle/>
        <a:p>
          <a:pPr rtl="1"/>
          <a:endParaRPr lang="ar-AE"/>
        </a:p>
      </dgm:t>
    </dgm:pt>
    <dgm:pt modelId="{A745AF43-EF43-4781-9EE4-3C705111694D}" type="sibTrans" cxnId="{5C20B99D-4118-4205-A65D-AAECB0B94A12}">
      <dgm:prSet/>
      <dgm:spPr/>
      <dgm:t>
        <a:bodyPr/>
        <a:lstStyle/>
        <a:p>
          <a:pPr rtl="1"/>
          <a:endParaRPr lang="ar-AE"/>
        </a:p>
      </dgm:t>
    </dgm:pt>
    <dgm:pt modelId="{8AA3B255-4BE0-4AE3-A74B-6BADD1E63895}" type="pres">
      <dgm:prSet presAssocID="{2544EBDB-00C1-42B2-AD4F-2A126CF5B397}" presName="linear" presStyleCnt="0">
        <dgm:presLayoutVars>
          <dgm:animLvl val="lvl"/>
          <dgm:resizeHandles val="exact"/>
        </dgm:presLayoutVars>
      </dgm:prSet>
      <dgm:spPr/>
      <dgm:t>
        <a:bodyPr/>
        <a:lstStyle/>
        <a:p>
          <a:pPr rtl="1"/>
          <a:endParaRPr lang="ar-AE"/>
        </a:p>
      </dgm:t>
    </dgm:pt>
    <dgm:pt modelId="{AE4917C3-3FC0-4ACA-BAFC-366A423F98A3}" type="pres">
      <dgm:prSet presAssocID="{8146D609-0088-4683-851D-F942E63BBB8A}" presName="parentText" presStyleLbl="node1" presStyleIdx="0" presStyleCnt="1">
        <dgm:presLayoutVars>
          <dgm:chMax val="0"/>
          <dgm:bulletEnabled val="1"/>
        </dgm:presLayoutVars>
      </dgm:prSet>
      <dgm:spPr/>
      <dgm:t>
        <a:bodyPr/>
        <a:lstStyle/>
        <a:p>
          <a:pPr rtl="1"/>
          <a:endParaRPr lang="ar-AE"/>
        </a:p>
      </dgm:t>
    </dgm:pt>
  </dgm:ptLst>
  <dgm:cxnLst>
    <dgm:cxn modelId="{8CC60D77-0F71-4EDB-8B23-BFB1EDC4C774}" type="presOf" srcId="{8146D609-0088-4683-851D-F942E63BBB8A}" destId="{AE4917C3-3FC0-4ACA-BAFC-366A423F98A3}" srcOrd="0" destOrd="0" presId="urn:microsoft.com/office/officeart/2005/8/layout/vList2"/>
    <dgm:cxn modelId="{5C20B99D-4118-4205-A65D-AAECB0B94A12}" srcId="{2544EBDB-00C1-42B2-AD4F-2A126CF5B397}" destId="{8146D609-0088-4683-851D-F942E63BBB8A}" srcOrd="0" destOrd="0" parTransId="{2BC7EBDB-98F4-45F6-95E5-3811F9AB4E25}" sibTransId="{A745AF43-EF43-4781-9EE4-3C705111694D}"/>
    <dgm:cxn modelId="{FF2577C8-8941-4B88-86C5-1C098C0613EA}" type="presOf" srcId="{2544EBDB-00C1-42B2-AD4F-2A126CF5B397}" destId="{8AA3B255-4BE0-4AE3-A74B-6BADD1E63895}" srcOrd="0" destOrd="0" presId="urn:microsoft.com/office/officeart/2005/8/layout/vList2"/>
    <dgm:cxn modelId="{4A1BC58D-F91F-4824-B68F-6F0EC322ED62}" type="presParOf" srcId="{8AA3B255-4BE0-4AE3-A74B-6BADD1E63895}" destId="{AE4917C3-3FC0-4ACA-BAFC-366A423F98A3}" srcOrd="0" destOrd="0" presId="urn:microsoft.com/office/officeart/2005/8/layout/vList2"/>
  </dgm:cxnLst>
  <dgm:bg/>
  <dgm:whole/>
</dgm:dataModel>
</file>

<file path=ppt/diagrams/data62.xml><?xml version="1.0" encoding="utf-8"?>
<dgm:dataModel xmlns:dgm="http://schemas.openxmlformats.org/drawingml/2006/diagram" xmlns:a="http://schemas.openxmlformats.org/drawingml/2006/main">
  <dgm:ptLst>
    <dgm:pt modelId="{5A1D66E3-1E6E-4090-83FA-5FAC8D78D50D}"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B55BBA21-DDBA-4BBD-AE83-66228FB2C096}">
      <dgm:prSet/>
      <dgm:spPr/>
      <dgm:t>
        <a:bodyPr/>
        <a:lstStyle/>
        <a:p>
          <a:pPr rtl="0"/>
          <a:r>
            <a:rPr lang="en-US" dirty="0" smtClean="0"/>
            <a:t>Conclusion cont …</a:t>
          </a:r>
          <a:endParaRPr lang="ar-AE" dirty="0"/>
        </a:p>
      </dgm:t>
    </dgm:pt>
    <dgm:pt modelId="{65C3E209-8F05-4616-8E67-F9449680294D}" type="parTrans" cxnId="{5A31E6B4-03CB-4C47-8454-B475CD1CCA37}">
      <dgm:prSet/>
      <dgm:spPr/>
      <dgm:t>
        <a:bodyPr/>
        <a:lstStyle/>
        <a:p>
          <a:pPr rtl="1"/>
          <a:endParaRPr lang="ar-AE"/>
        </a:p>
      </dgm:t>
    </dgm:pt>
    <dgm:pt modelId="{DBA56711-9386-449A-8B30-8B3A83963EBE}" type="sibTrans" cxnId="{5A31E6B4-03CB-4C47-8454-B475CD1CCA37}">
      <dgm:prSet/>
      <dgm:spPr/>
      <dgm:t>
        <a:bodyPr/>
        <a:lstStyle/>
        <a:p>
          <a:pPr rtl="1"/>
          <a:endParaRPr lang="ar-AE"/>
        </a:p>
      </dgm:t>
    </dgm:pt>
    <dgm:pt modelId="{1B004472-AEF8-44D2-9878-ECFB8DB3CE17}" type="pres">
      <dgm:prSet presAssocID="{5A1D66E3-1E6E-4090-83FA-5FAC8D78D50D}" presName="linear" presStyleCnt="0">
        <dgm:presLayoutVars>
          <dgm:animLvl val="lvl"/>
          <dgm:resizeHandles val="exact"/>
        </dgm:presLayoutVars>
      </dgm:prSet>
      <dgm:spPr/>
      <dgm:t>
        <a:bodyPr/>
        <a:lstStyle/>
        <a:p>
          <a:pPr rtl="1"/>
          <a:endParaRPr lang="ar-AE"/>
        </a:p>
      </dgm:t>
    </dgm:pt>
    <dgm:pt modelId="{9B7FF2FC-3453-4144-A995-C8D22199F1EF}" type="pres">
      <dgm:prSet presAssocID="{B55BBA21-DDBA-4BBD-AE83-66228FB2C096}" presName="parentText" presStyleLbl="node1" presStyleIdx="0" presStyleCnt="1">
        <dgm:presLayoutVars>
          <dgm:chMax val="0"/>
          <dgm:bulletEnabled val="1"/>
        </dgm:presLayoutVars>
      </dgm:prSet>
      <dgm:spPr/>
      <dgm:t>
        <a:bodyPr/>
        <a:lstStyle/>
        <a:p>
          <a:pPr rtl="1"/>
          <a:endParaRPr lang="ar-AE"/>
        </a:p>
      </dgm:t>
    </dgm:pt>
  </dgm:ptLst>
  <dgm:cxnLst>
    <dgm:cxn modelId="{5A31E6B4-03CB-4C47-8454-B475CD1CCA37}" srcId="{5A1D66E3-1E6E-4090-83FA-5FAC8D78D50D}" destId="{B55BBA21-DDBA-4BBD-AE83-66228FB2C096}" srcOrd="0" destOrd="0" parTransId="{65C3E209-8F05-4616-8E67-F9449680294D}" sibTransId="{DBA56711-9386-449A-8B30-8B3A83963EBE}"/>
    <dgm:cxn modelId="{85F21D3A-81FA-458B-86D8-DA6323FD53B6}" type="presOf" srcId="{B55BBA21-DDBA-4BBD-AE83-66228FB2C096}" destId="{9B7FF2FC-3453-4144-A995-C8D22199F1EF}" srcOrd="0" destOrd="0" presId="urn:microsoft.com/office/officeart/2005/8/layout/vList2"/>
    <dgm:cxn modelId="{D3787559-545E-4D58-A233-07627A88A9CF}" type="presOf" srcId="{5A1D66E3-1E6E-4090-83FA-5FAC8D78D50D}" destId="{1B004472-AEF8-44D2-9878-ECFB8DB3CE17}" srcOrd="0" destOrd="0" presId="urn:microsoft.com/office/officeart/2005/8/layout/vList2"/>
    <dgm:cxn modelId="{8AD09061-46B1-4DA8-822D-AEE3B6093418}" type="presParOf" srcId="{1B004472-AEF8-44D2-9878-ECFB8DB3CE17}" destId="{9B7FF2FC-3453-4144-A995-C8D22199F1EF}" srcOrd="0"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8D428FFE-70C5-4631-BBE4-04FBF0CA534D}"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59CAFA32-20F3-417F-ACDD-6324259CCF55}">
      <dgm:prSet/>
      <dgm:spPr/>
      <dgm:t>
        <a:bodyPr/>
        <a:lstStyle/>
        <a:p>
          <a:pPr rtl="0"/>
          <a:r>
            <a:rPr lang="en-US" b="1" i="1" dirty="0" smtClean="0"/>
            <a:t>Vibration Table Specifications </a:t>
          </a:r>
          <a:endParaRPr lang="ar-SA" b="1" i="1" dirty="0"/>
        </a:p>
      </dgm:t>
    </dgm:pt>
    <dgm:pt modelId="{68DD3563-F563-4645-B0A9-A9D3257AC1E2}" type="parTrans" cxnId="{73AB4107-B296-4BCB-8DE9-575F448B7B2A}">
      <dgm:prSet/>
      <dgm:spPr/>
      <dgm:t>
        <a:bodyPr/>
        <a:lstStyle/>
        <a:p>
          <a:pPr rtl="1"/>
          <a:endParaRPr lang="ar-AE"/>
        </a:p>
      </dgm:t>
    </dgm:pt>
    <dgm:pt modelId="{F378758C-3DEA-4553-961F-508C3A5FAB68}" type="sibTrans" cxnId="{73AB4107-B296-4BCB-8DE9-575F448B7B2A}">
      <dgm:prSet/>
      <dgm:spPr/>
      <dgm:t>
        <a:bodyPr/>
        <a:lstStyle/>
        <a:p>
          <a:pPr rtl="1"/>
          <a:endParaRPr lang="ar-AE"/>
        </a:p>
      </dgm:t>
    </dgm:pt>
    <dgm:pt modelId="{A6119C54-7F76-4A57-9797-63F3EBE5938D}" type="pres">
      <dgm:prSet presAssocID="{8D428FFE-70C5-4631-BBE4-04FBF0CA534D}" presName="linear" presStyleCnt="0">
        <dgm:presLayoutVars>
          <dgm:animLvl val="lvl"/>
          <dgm:resizeHandles val="exact"/>
        </dgm:presLayoutVars>
      </dgm:prSet>
      <dgm:spPr/>
      <dgm:t>
        <a:bodyPr/>
        <a:lstStyle/>
        <a:p>
          <a:pPr rtl="1"/>
          <a:endParaRPr lang="ar-AE"/>
        </a:p>
      </dgm:t>
    </dgm:pt>
    <dgm:pt modelId="{F8653235-785F-4C69-9544-3BE33FD17E88}" type="pres">
      <dgm:prSet presAssocID="{59CAFA32-20F3-417F-ACDD-6324259CCF55}" presName="parentText" presStyleLbl="node1" presStyleIdx="0" presStyleCnt="1">
        <dgm:presLayoutVars>
          <dgm:chMax val="0"/>
          <dgm:bulletEnabled val="1"/>
        </dgm:presLayoutVars>
      </dgm:prSet>
      <dgm:spPr/>
      <dgm:t>
        <a:bodyPr/>
        <a:lstStyle/>
        <a:p>
          <a:pPr rtl="1"/>
          <a:endParaRPr lang="ar-AE"/>
        </a:p>
      </dgm:t>
    </dgm:pt>
  </dgm:ptLst>
  <dgm:cxnLst>
    <dgm:cxn modelId="{73AB4107-B296-4BCB-8DE9-575F448B7B2A}" srcId="{8D428FFE-70C5-4631-BBE4-04FBF0CA534D}" destId="{59CAFA32-20F3-417F-ACDD-6324259CCF55}" srcOrd="0" destOrd="0" parTransId="{68DD3563-F563-4645-B0A9-A9D3257AC1E2}" sibTransId="{F378758C-3DEA-4553-961F-508C3A5FAB68}"/>
    <dgm:cxn modelId="{FFA35173-3D7C-4A9D-9145-28679D4EF5CD}" type="presOf" srcId="{8D428FFE-70C5-4631-BBE4-04FBF0CA534D}" destId="{A6119C54-7F76-4A57-9797-63F3EBE5938D}" srcOrd="0" destOrd="0" presId="urn:microsoft.com/office/officeart/2005/8/layout/vList2"/>
    <dgm:cxn modelId="{C4E5126A-B182-4B50-9E82-5DC4678BBEA1}" type="presOf" srcId="{59CAFA32-20F3-417F-ACDD-6324259CCF55}" destId="{F8653235-785F-4C69-9544-3BE33FD17E88}" srcOrd="0" destOrd="0" presId="urn:microsoft.com/office/officeart/2005/8/layout/vList2"/>
    <dgm:cxn modelId="{A9BF2F40-704C-4C70-9BC2-21CF086E2C52}" type="presParOf" srcId="{A6119C54-7F76-4A57-9797-63F3EBE5938D}" destId="{F8653235-785F-4C69-9544-3BE33FD17E88}" srcOrd="0"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259CF4A2-0561-4D2E-BF6B-123096CF5472}"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DED13BAD-CD2C-4FB5-A137-B2640314FA43}">
      <dgm:prSet/>
      <dgm:spPr/>
      <dgm:t>
        <a:bodyPr/>
        <a:lstStyle/>
        <a:p>
          <a:pPr rtl="0"/>
          <a:r>
            <a:rPr lang="en-US" b="1" i="1" dirty="0" smtClean="0"/>
            <a:t>Vibration Table Specifications Cont. </a:t>
          </a:r>
          <a:endParaRPr lang="ar-SA" i="1" dirty="0"/>
        </a:p>
      </dgm:t>
    </dgm:pt>
    <dgm:pt modelId="{19BCD368-F1C0-4359-9BF5-E346D68B8CB7}" type="parTrans" cxnId="{D2EB6132-3C4B-4491-A76B-97F4C92D7A7D}">
      <dgm:prSet/>
      <dgm:spPr/>
      <dgm:t>
        <a:bodyPr/>
        <a:lstStyle/>
        <a:p>
          <a:pPr rtl="1"/>
          <a:endParaRPr lang="ar-AE"/>
        </a:p>
      </dgm:t>
    </dgm:pt>
    <dgm:pt modelId="{50120A72-FEBC-4DF5-A943-5367A824A8E1}" type="sibTrans" cxnId="{D2EB6132-3C4B-4491-A76B-97F4C92D7A7D}">
      <dgm:prSet/>
      <dgm:spPr/>
      <dgm:t>
        <a:bodyPr/>
        <a:lstStyle/>
        <a:p>
          <a:pPr rtl="1"/>
          <a:endParaRPr lang="ar-AE"/>
        </a:p>
      </dgm:t>
    </dgm:pt>
    <dgm:pt modelId="{7A1AF9EF-2BAA-4818-A725-400CDB56805F}" type="pres">
      <dgm:prSet presAssocID="{259CF4A2-0561-4D2E-BF6B-123096CF5472}" presName="linear" presStyleCnt="0">
        <dgm:presLayoutVars>
          <dgm:animLvl val="lvl"/>
          <dgm:resizeHandles val="exact"/>
        </dgm:presLayoutVars>
      </dgm:prSet>
      <dgm:spPr/>
      <dgm:t>
        <a:bodyPr/>
        <a:lstStyle/>
        <a:p>
          <a:pPr rtl="1"/>
          <a:endParaRPr lang="ar-AE"/>
        </a:p>
      </dgm:t>
    </dgm:pt>
    <dgm:pt modelId="{F16BA751-E85C-4872-A82D-8CC3F54B3FCB}" type="pres">
      <dgm:prSet presAssocID="{DED13BAD-CD2C-4FB5-A137-B2640314FA43}" presName="parentText" presStyleLbl="node1" presStyleIdx="0" presStyleCnt="1">
        <dgm:presLayoutVars>
          <dgm:chMax val="0"/>
          <dgm:bulletEnabled val="1"/>
        </dgm:presLayoutVars>
      </dgm:prSet>
      <dgm:spPr/>
      <dgm:t>
        <a:bodyPr/>
        <a:lstStyle/>
        <a:p>
          <a:pPr rtl="1"/>
          <a:endParaRPr lang="ar-AE"/>
        </a:p>
      </dgm:t>
    </dgm:pt>
  </dgm:ptLst>
  <dgm:cxnLst>
    <dgm:cxn modelId="{16747B66-6ADA-422E-9146-434B5F0DCF1E}" type="presOf" srcId="{259CF4A2-0561-4D2E-BF6B-123096CF5472}" destId="{7A1AF9EF-2BAA-4818-A725-400CDB56805F}" srcOrd="0" destOrd="0" presId="urn:microsoft.com/office/officeart/2005/8/layout/vList2"/>
    <dgm:cxn modelId="{C4E7DBC5-DE89-4055-AE30-98861B1634BE}" type="presOf" srcId="{DED13BAD-CD2C-4FB5-A137-B2640314FA43}" destId="{F16BA751-E85C-4872-A82D-8CC3F54B3FCB}" srcOrd="0" destOrd="0" presId="urn:microsoft.com/office/officeart/2005/8/layout/vList2"/>
    <dgm:cxn modelId="{D2EB6132-3C4B-4491-A76B-97F4C92D7A7D}" srcId="{259CF4A2-0561-4D2E-BF6B-123096CF5472}" destId="{DED13BAD-CD2C-4FB5-A137-B2640314FA43}" srcOrd="0" destOrd="0" parTransId="{19BCD368-F1C0-4359-9BF5-E346D68B8CB7}" sibTransId="{50120A72-FEBC-4DF5-A943-5367A824A8E1}"/>
    <dgm:cxn modelId="{24B754CB-12AE-4962-B621-EE2DD4586684}" type="presParOf" srcId="{7A1AF9EF-2BAA-4818-A725-400CDB56805F}" destId="{F16BA751-E85C-4872-A82D-8CC3F54B3FCB}" srcOrd="0" destOrd="0" presId="urn:microsoft.com/office/officeart/2005/8/layout/vList2"/>
  </dgm:cxnLst>
  <dgm:bg/>
  <dgm:whole/>
</dgm:dataModel>
</file>

<file path=ppt/diagrams/data9.xml><?xml version="1.0" encoding="utf-8"?>
<dgm:dataModel xmlns:dgm="http://schemas.openxmlformats.org/drawingml/2006/diagram" xmlns:a="http://schemas.openxmlformats.org/drawingml/2006/main">
  <dgm:ptLst>
    <dgm:pt modelId="{2E82A5F2-4174-4088-91D3-0802DB3E7AF4}"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AE"/>
        </a:p>
      </dgm:t>
    </dgm:pt>
    <dgm:pt modelId="{6F0F9756-BE0C-4A55-8F4E-651576B6AA0F}">
      <dgm:prSet/>
      <dgm:spPr/>
      <dgm:t>
        <a:bodyPr/>
        <a:lstStyle/>
        <a:p>
          <a:pPr rtl="0"/>
          <a:r>
            <a:rPr lang="en-US" b="1" i="1" dirty="0" smtClean="0"/>
            <a:t>Vibration Table Specifications Cont. </a:t>
          </a:r>
          <a:endParaRPr lang="ar-SA" dirty="0"/>
        </a:p>
      </dgm:t>
    </dgm:pt>
    <dgm:pt modelId="{B842253F-AAD8-4045-B194-9A20533A3617}" type="parTrans" cxnId="{31F955CC-43C4-495E-9FBD-BD7CA2C10BF0}">
      <dgm:prSet/>
      <dgm:spPr/>
      <dgm:t>
        <a:bodyPr/>
        <a:lstStyle/>
        <a:p>
          <a:pPr rtl="1"/>
          <a:endParaRPr lang="ar-AE"/>
        </a:p>
      </dgm:t>
    </dgm:pt>
    <dgm:pt modelId="{D27F1330-CFF4-4C49-A53A-A106E6D728B0}" type="sibTrans" cxnId="{31F955CC-43C4-495E-9FBD-BD7CA2C10BF0}">
      <dgm:prSet/>
      <dgm:spPr/>
      <dgm:t>
        <a:bodyPr/>
        <a:lstStyle/>
        <a:p>
          <a:pPr rtl="1"/>
          <a:endParaRPr lang="ar-AE"/>
        </a:p>
      </dgm:t>
    </dgm:pt>
    <dgm:pt modelId="{84C9F737-6EB6-4820-85F1-78D838BA12B0}" type="pres">
      <dgm:prSet presAssocID="{2E82A5F2-4174-4088-91D3-0802DB3E7AF4}" presName="linear" presStyleCnt="0">
        <dgm:presLayoutVars>
          <dgm:animLvl val="lvl"/>
          <dgm:resizeHandles val="exact"/>
        </dgm:presLayoutVars>
      </dgm:prSet>
      <dgm:spPr/>
      <dgm:t>
        <a:bodyPr/>
        <a:lstStyle/>
        <a:p>
          <a:pPr rtl="1"/>
          <a:endParaRPr lang="ar-AE"/>
        </a:p>
      </dgm:t>
    </dgm:pt>
    <dgm:pt modelId="{4518E3DF-4C03-4D86-A298-9BF736C7A0D8}" type="pres">
      <dgm:prSet presAssocID="{6F0F9756-BE0C-4A55-8F4E-651576B6AA0F}" presName="parentText" presStyleLbl="node1" presStyleIdx="0" presStyleCnt="1">
        <dgm:presLayoutVars>
          <dgm:chMax val="0"/>
          <dgm:bulletEnabled val="1"/>
        </dgm:presLayoutVars>
      </dgm:prSet>
      <dgm:spPr/>
      <dgm:t>
        <a:bodyPr/>
        <a:lstStyle/>
        <a:p>
          <a:pPr rtl="1"/>
          <a:endParaRPr lang="ar-AE"/>
        </a:p>
      </dgm:t>
    </dgm:pt>
  </dgm:ptLst>
  <dgm:cxnLst>
    <dgm:cxn modelId="{40EE97B4-CC4D-4897-BC99-BFF6C6305E21}" type="presOf" srcId="{6F0F9756-BE0C-4A55-8F4E-651576B6AA0F}" destId="{4518E3DF-4C03-4D86-A298-9BF736C7A0D8}" srcOrd="0" destOrd="0" presId="urn:microsoft.com/office/officeart/2005/8/layout/vList2"/>
    <dgm:cxn modelId="{D1B1EC5A-FDE6-42ED-BAA7-2CBB6BB22C3B}" type="presOf" srcId="{2E82A5F2-4174-4088-91D3-0802DB3E7AF4}" destId="{84C9F737-6EB6-4820-85F1-78D838BA12B0}" srcOrd="0" destOrd="0" presId="urn:microsoft.com/office/officeart/2005/8/layout/vList2"/>
    <dgm:cxn modelId="{31F955CC-43C4-495E-9FBD-BD7CA2C10BF0}" srcId="{2E82A5F2-4174-4088-91D3-0802DB3E7AF4}" destId="{6F0F9756-BE0C-4A55-8F4E-651576B6AA0F}" srcOrd="0" destOrd="0" parTransId="{B842253F-AAD8-4045-B194-9A20533A3617}" sibTransId="{D27F1330-CFF4-4C49-A53A-A106E6D728B0}"/>
    <dgm:cxn modelId="{4905FC32-E43C-4204-AEAA-69CE41B2F3DD}" type="presParOf" srcId="{84C9F737-6EB6-4820-85F1-78D838BA12B0}" destId="{4518E3DF-4C03-4D86-A298-9BF736C7A0D8}" srcOrd="0"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0D4027-CCBF-4310-88DB-43C3125E1411}" type="datetimeFigureOut">
              <a:rPr lang="en-US" smtClean="0"/>
              <a:pPr/>
              <a:t>5/14/2014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8C7D0C7-E963-48E3-A95D-A10B177A04EB}" type="slidenum">
              <a:rPr lang="en-US" smtClean="0"/>
              <a:pPr/>
              <a:t>‹#›</a:t>
            </a:fld>
            <a:endParaRPr lang="en-US"/>
          </a:p>
        </p:txBody>
      </p:sp>
    </p:spTree>
    <p:extLst>
      <p:ext uri="{BB962C8B-B14F-4D97-AF65-F5344CB8AC3E}">
        <p14:creationId xmlns="" xmlns:p14="http://schemas.microsoft.com/office/powerpoint/2010/main" val="2790652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E42542-1BFA-4951-B888-4F39D6BB14D0}" type="datetimeFigureOut">
              <a:rPr lang="en-US" smtClean="0"/>
              <a:pPr/>
              <a:t>5/14/2014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C8812-A112-474B-8A6C-4F889B9467A0}" type="slidenum">
              <a:rPr lang="en-US" smtClean="0"/>
              <a:pPr/>
              <a:t>‹#›</a:t>
            </a:fld>
            <a:endParaRPr lang="en-US"/>
          </a:p>
        </p:txBody>
      </p:sp>
    </p:spTree>
    <p:extLst>
      <p:ext uri="{BB962C8B-B14F-4D97-AF65-F5344CB8AC3E}">
        <p14:creationId xmlns="" xmlns:p14="http://schemas.microsoft.com/office/powerpoint/2010/main" val="2335463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DEC8812-A112-474B-8A6C-4F889B9467A0}" type="slidenum">
              <a:rPr lang="en-US" smtClean="0"/>
              <a:pPr/>
              <a:t>3</a:t>
            </a:fld>
            <a:endParaRPr lang="en-US"/>
          </a:p>
        </p:txBody>
      </p:sp>
    </p:spTree>
    <p:extLst>
      <p:ext uri="{BB962C8B-B14F-4D97-AF65-F5344CB8AC3E}">
        <p14:creationId xmlns="" xmlns:p14="http://schemas.microsoft.com/office/powerpoint/2010/main" val="1600017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AE" dirty="0"/>
          </a:p>
        </p:txBody>
      </p:sp>
      <p:sp>
        <p:nvSpPr>
          <p:cNvPr id="4" name="عنصر نائب لرقم الشريحة 3"/>
          <p:cNvSpPr>
            <a:spLocks noGrp="1"/>
          </p:cNvSpPr>
          <p:nvPr>
            <p:ph type="sldNum" sz="quarter" idx="10"/>
          </p:nvPr>
        </p:nvSpPr>
        <p:spPr/>
        <p:txBody>
          <a:bodyPr/>
          <a:lstStyle/>
          <a:p>
            <a:fld id="{1DEC8812-A112-474B-8A6C-4F889B9467A0}" type="slidenum">
              <a:rPr lang="en-US" smtClean="0"/>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F4EB69F-892A-4611-AB06-46CD0F001A03}" type="datetime1">
              <a:rPr lang="en-US" smtClean="0"/>
              <a:pPr/>
              <a:t>5/14/2014</a:t>
            </a:fld>
            <a:endParaRPr lang="en-US"/>
          </a:p>
        </p:txBody>
      </p:sp>
      <p:sp>
        <p:nvSpPr>
          <p:cNvPr id="17" name="Footer Placeholder 16"/>
          <p:cNvSpPr>
            <a:spLocks noGrp="1"/>
          </p:cNvSpPr>
          <p:nvPr>
            <p:ph type="ftr" sz="quarter" idx="11"/>
          </p:nvPr>
        </p:nvSpPr>
        <p:spPr>
          <a:xfrm>
            <a:off x="2085393" y="236539"/>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6A6F7AB-1157-4DBC-AD05-2A835BA2786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41B03DD-A8E4-434C-9596-F4A00183585D}" type="datetime1">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6F7AB-1157-4DBC-AD05-2A835BA278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1"/>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1"/>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3"/>
            <a:ext cx="2209800" cy="365125"/>
          </a:xfrm>
        </p:spPr>
        <p:txBody>
          <a:bodyPr/>
          <a:lstStyle/>
          <a:p>
            <a:fld id="{DCA85E81-0F80-4C8F-B576-396DD5BC623C}" type="datetime1">
              <a:rPr lang="en-US" smtClean="0"/>
              <a:pPr/>
              <a:t>5/14/2014</a:t>
            </a:fld>
            <a:endParaRPr lang="en-US"/>
          </a:p>
        </p:txBody>
      </p:sp>
      <p:sp>
        <p:nvSpPr>
          <p:cNvPr id="5" name="Footer Placeholder 4"/>
          <p:cNvSpPr>
            <a:spLocks noGrp="1"/>
          </p:cNvSpPr>
          <p:nvPr>
            <p:ph type="ftr" sz="quarter" idx="11"/>
          </p:nvPr>
        </p:nvSpPr>
        <p:spPr>
          <a:xfrm>
            <a:off x="457201" y="6248208"/>
            <a:ext cx="5573483" cy="365125"/>
          </a:xfrm>
        </p:spPr>
        <p:txBody>
          <a:bodyPr/>
          <a:lstStyle/>
          <a:p>
            <a:endParaRPr lang="en-US"/>
          </a:p>
        </p:txBody>
      </p:sp>
      <p:sp>
        <p:nvSpPr>
          <p:cNvPr id="7" name="Rectangle 6"/>
          <p:cNvSpPr/>
          <p:nvPr/>
        </p:nvSpPr>
        <p:spPr bwMode="white">
          <a:xfrm>
            <a:off x="6096319"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9"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9"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9" y="144463"/>
            <a:ext cx="533400" cy="244476"/>
          </a:xfrm>
        </p:spPr>
        <p:txBody>
          <a:bodyPr/>
          <a:lstStyle/>
          <a:p>
            <a:fld id="{D6A6F7AB-1157-4DBC-AD05-2A835BA278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56200A8-56AD-465D-9D01-680259FCFBAB}" type="datetime1">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6A6F7AB-1157-4DBC-AD05-2A835BA2786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1"/>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5386835-E305-4B5E-A2B1-984D112F2DC5}" type="datetime1">
              <a:rPr lang="en-US" smtClean="0"/>
              <a:pPr/>
              <a:t>5/14/2014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6A6F7AB-1157-4DBC-AD05-2A835BA2786F}"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2645F0F-0F35-400A-BC50-E925E6A2E296}" type="datetime1">
              <a:rPr lang="en-US" smtClean="0"/>
              <a:pPr/>
              <a:t>5/14/2014</a:t>
            </a:fld>
            <a:endParaRPr lang="en-US"/>
          </a:p>
        </p:txBody>
      </p:sp>
      <p:sp>
        <p:nvSpPr>
          <p:cNvPr id="10" name="Slide Number Placeholder 9"/>
          <p:cNvSpPr>
            <a:spLocks noGrp="1"/>
          </p:cNvSpPr>
          <p:nvPr>
            <p:ph type="sldNum" sz="quarter" idx="16"/>
          </p:nvPr>
        </p:nvSpPr>
        <p:spPr/>
        <p:txBody>
          <a:bodyPr rtlCol="0"/>
          <a:lstStyle/>
          <a:p>
            <a:fld id="{D6A6F7AB-1157-4DBC-AD05-2A835BA2786F}"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1"/>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002D92C-A3C0-47A3-92E8-E38BBC6EA0CF}" type="datetime1">
              <a:rPr lang="en-US" smtClean="0"/>
              <a:pPr/>
              <a:t>5/14/2014</a:t>
            </a:fld>
            <a:endParaRPr lang="en-US"/>
          </a:p>
        </p:txBody>
      </p:sp>
      <p:sp>
        <p:nvSpPr>
          <p:cNvPr id="12" name="Slide Number Placeholder 11"/>
          <p:cNvSpPr>
            <a:spLocks noGrp="1"/>
          </p:cNvSpPr>
          <p:nvPr>
            <p:ph type="sldNum" sz="quarter" idx="16"/>
          </p:nvPr>
        </p:nvSpPr>
        <p:spPr/>
        <p:txBody>
          <a:bodyPr rtlCol="0"/>
          <a:lstStyle/>
          <a:p>
            <a:fld id="{D6A6F7AB-1157-4DBC-AD05-2A835BA2786F}"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CB0C543-F799-43B6-B36A-74DC5DB028F9}" type="datetime1">
              <a:rPr lang="en-US" smtClean="0"/>
              <a:pPr/>
              <a:t>5/14/2014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D6A6F7AB-1157-4DBC-AD05-2A835BA2786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47DF8D-2C69-453A-8B59-21B82BA47055}" type="datetime1">
              <a:rPr lang="en-US" smtClean="0"/>
              <a:pPr/>
              <a:t>5/14/2014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D6A6F7AB-1157-4DBC-AD05-2A835BA278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1"/>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CC7D16E-FD89-46FE-B4D8-7DD4D2ED7711}" type="datetime1">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D6A6F7AB-1157-4DBC-AD05-2A835BA2786F}"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1"/>
            <a:ext cx="2667000" cy="365125"/>
          </a:xfrm>
        </p:spPr>
        <p:txBody>
          <a:bodyPr rtlCol="0"/>
          <a:lstStyle/>
          <a:p>
            <a:fld id="{B1A19DD6-40E9-4349-B43A-E4E9F5D7E31D}" type="datetime1">
              <a:rPr lang="en-US" smtClean="0"/>
              <a:pPr/>
              <a:t>5/14/2014</a:t>
            </a:fld>
            <a:endParaRPr lang="en-US"/>
          </a:p>
        </p:txBody>
      </p:sp>
      <p:sp>
        <p:nvSpPr>
          <p:cNvPr id="13" name="Slide Number Placeholder 12"/>
          <p:cNvSpPr>
            <a:spLocks noGrp="1"/>
          </p:cNvSpPr>
          <p:nvPr>
            <p:ph type="sldNum" sz="quarter" idx="11"/>
          </p:nvPr>
        </p:nvSpPr>
        <p:spPr>
          <a:xfrm>
            <a:off x="0" y="4667250"/>
            <a:ext cx="1447800" cy="663578"/>
          </a:xfrm>
        </p:spPr>
        <p:txBody>
          <a:bodyPr rtlCol="0"/>
          <a:lstStyle>
            <a:lvl1pPr>
              <a:defRPr sz="2800"/>
            </a:lvl1pPr>
          </a:lstStyle>
          <a:p>
            <a:fld id="{D6A6F7AB-1157-4DBC-AD05-2A835BA2786F}" type="slidenum">
              <a:rPr lang="en-US" smtClean="0"/>
              <a:pPr/>
              <a:t>‹#›</a:t>
            </a:fld>
            <a:endParaRPr lang="en-US"/>
          </a:p>
        </p:txBody>
      </p:sp>
      <p:sp>
        <p:nvSpPr>
          <p:cNvPr id="14" name="Footer Placeholder 13"/>
          <p:cNvSpPr>
            <a:spLocks noGrp="1"/>
          </p:cNvSpPr>
          <p:nvPr>
            <p:ph type="ftr" sz="quarter" idx="12"/>
          </p:nvPr>
        </p:nvSpPr>
        <p:spPr>
          <a:xfrm>
            <a:off x="1600200" y="6248207"/>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1"/>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64334C8-0B05-4CC4-9134-F19E7A644D48}" type="datetime1">
              <a:rPr lang="en-US" smtClean="0"/>
              <a:pPr/>
              <a:t>5/14/2014</a:t>
            </a:fld>
            <a:endParaRPr lang="en-US"/>
          </a:p>
        </p:txBody>
      </p:sp>
      <p:sp>
        <p:nvSpPr>
          <p:cNvPr id="3" name="Footer Placeholder 2"/>
          <p:cNvSpPr>
            <a:spLocks noGrp="1"/>
          </p:cNvSpPr>
          <p:nvPr>
            <p:ph type="ftr" sz="quarter" idx="3"/>
          </p:nvPr>
        </p:nvSpPr>
        <p:spPr>
          <a:xfrm>
            <a:off x="609601" y="6248207"/>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49" y="1280160"/>
            <a:ext cx="8553451"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6A6F7AB-1157-4DBC-AD05-2A835BA2786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2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Layout" Target="../diagrams/layout25.xml"/><Relationship Id="rId7" Type="http://schemas.openxmlformats.org/officeDocument/2006/relationships/image" Target="../media/image15.jpe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0.xml"/><Relationship Id="rId7" Type="http://schemas.openxmlformats.org/officeDocument/2006/relationships/image" Target="../media/image21.jpeg"/><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4.xml"/><Relationship Id="rId7" Type="http://schemas.openxmlformats.org/officeDocument/2006/relationships/image" Target="../media/image24.png"/><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9.xml"/><Relationship Id="rId7" Type="http://schemas.openxmlformats.org/officeDocument/2006/relationships/image" Target="../media/image28.png"/><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4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diagramLayout" Target="../diagrams/layout41.xml"/><Relationship Id="rId7" Type="http://schemas.openxmlformats.org/officeDocument/2006/relationships/image" Target="../media/image31.png"/><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diagramColors" Target="../diagrams/colors41.xml"/><Relationship Id="rId10" Type="http://schemas.openxmlformats.org/officeDocument/2006/relationships/image" Target="../media/image34.png"/><Relationship Id="rId4" Type="http://schemas.openxmlformats.org/officeDocument/2006/relationships/diagramQuickStyle" Target="../diagrams/quickStyle41.xml"/><Relationship Id="rId9" Type="http://schemas.openxmlformats.org/officeDocument/2006/relationships/image" Target="../media/image33.png"/></Relationships>
</file>

<file path=ppt/slides/_rels/slide4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diagramLayout" Target="../diagrams/layout42.xml"/><Relationship Id="rId7" Type="http://schemas.openxmlformats.org/officeDocument/2006/relationships/image" Target="../media/image36.png"/><Relationship Id="rId2" Type="http://schemas.openxmlformats.org/officeDocument/2006/relationships/diagramData" Target="../diagrams/data42.xml"/><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diagramColors" Target="../diagrams/colors42.xml"/><Relationship Id="rId10" Type="http://schemas.openxmlformats.org/officeDocument/2006/relationships/image" Target="../media/image39.png"/><Relationship Id="rId4" Type="http://schemas.openxmlformats.org/officeDocument/2006/relationships/diagramQuickStyle" Target="../diagrams/quickStyle42.xml"/><Relationship Id="rId9" Type="http://schemas.openxmlformats.org/officeDocument/2006/relationships/image" Target="../media/image38.png"/></Relationships>
</file>

<file path=ppt/slides/_rels/slide48.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diagramLayout" Target="../diagrams/layout43.xml"/><Relationship Id="rId7" Type="http://schemas.openxmlformats.org/officeDocument/2006/relationships/image" Target="../media/image42.png"/><Relationship Id="rId2" Type="http://schemas.openxmlformats.org/officeDocument/2006/relationships/diagramData" Target="../diagrams/data43.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4.xml"/><Relationship Id="rId2" Type="http://schemas.openxmlformats.org/officeDocument/2006/relationships/diagramData" Target="../diagrams/data44.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5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diagramLayout" Target="../diagrams/layout47.xml"/><Relationship Id="rId7" Type="http://schemas.openxmlformats.org/officeDocument/2006/relationships/image" Target="../media/image48.png"/><Relationship Id="rId2" Type="http://schemas.openxmlformats.org/officeDocument/2006/relationships/diagramData" Target="../diagrams/data47.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5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diagramLayout" Target="../diagrams/layout48.xml"/><Relationship Id="rId7" Type="http://schemas.openxmlformats.org/officeDocument/2006/relationships/image" Target="../media/image51.png"/><Relationship Id="rId2" Type="http://schemas.openxmlformats.org/officeDocument/2006/relationships/diagramData" Target="../diagrams/data48.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9.xml"/><Relationship Id="rId2" Type="http://schemas.openxmlformats.org/officeDocument/2006/relationships/diagramData" Target="../diagrams/data49.xml"/><Relationship Id="rId1" Type="http://schemas.openxmlformats.org/officeDocument/2006/relationships/slideLayout" Target="../slideLayouts/slideLayout2.xml"/><Relationship Id="rId5" Type="http://schemas.openxmlformats.org/officeDocument/2006/relationships/diagramColors" Target="../diagrams/colors49.xml"/><Relationship Id="rId4" Type="http://schemas.openxmlformats.org/officeDocument/2006/relationships/diagramQuickStyle" Target="../diagrams/quickStyle49.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50.xml"/><Relationship Id="rId2" Type="http://schemas.openxmlformats.org/officeDocument/2006/relationships/diagramData" Target="../diagrams/data50.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diagramColors" Target="../diagrams/colors50.xml"/><Relationship Id="rId4" Type="http://schemas.openxmlformats.org/officeDocument/2006/relationships/diagramQuickStyle" Target="../diagrams/quickStyle50.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51.xml"/><Relationship Id="rId2" Type="http://schemas.openxmlformats.org/officeDocument/2006/relationships/diagramData" Target="../diagrams/data51.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diagramColors" Target="../diagrams/colors51.xml"/><Relationship Id="rId4" Type="http://schemas.openxmlformats.org/officeDocument/2006/relationships/diagramQuickStyle" Target="../diagrams/quickStyle51.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52.xml"/><Relationship Id="rId2" Type="http://schemas.openxmlformats.org/officeDocument/2006/relationships/diagramData" Target="../diagrams/data52.xml"/><Relationship Id="rId1" Type="http://schemas.openxmlformats.org/officeDocument/2006/relationships/slideLayout" Target="../slideLayouts/slideLayout2.xml"/><Relationship Id="rId5" Type="http://schemas.openxmlformats.org/officeDocument/2006/relationships/diagramColors" Target="../diagrams/colors52.xml"/><Relationship Id="rId4" Type="http://schemas.openxmlformats.org/officeDocument/2006/relationships/diagramQuickStyle" Target="../diagrams/quickStyle52.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53.xml"/><Relationship Id="rId2" Type="http://schemas.openxmlformats.org/officeDocument/2006/relationships/diagramData" Target="../diagrams/data53.xml"/><Relationship Id="rId1" Type="http://schemas.openxmlformats.org/officeDocument/2006/relationships/slideLayout" Target="../slideLayouts/slideLayout2.xml"/><Relationship Id="rId5" Type="http://schemas.openxmlformats.org/officeDocument/2006/relationships/diagramColors" Target="../diagrams/colors53.xml"/><Relationship Id="rId4" Type="http://schemas.openxmlformats.org/officeDocument/2006/relationships/diagramQuickStyle" Target="../diagrams/quickStyle53.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54.xml"/><Relationship Id="rId2" Type="http://schemas.openxmlformats.org/officeDocument/2006/relationships/diagramData" Target="../diagrams/data54.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diagramColors" Target="../diagrams/colors54.xml"/><Relationship Id="rId4" Type="http://schemas.openxmlformats.org/officeDocument/2006/relationships/diagramQuickStyle" Target="../diagrams/quickStyle5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55.xml"/><Relationship Id="rId2" Type="http://schemas.openxmlformats.org/officeDocument/2006/relationships/diagramData" Target="../diagrams/data55.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diagramColors" Target="../diagrams/colors55.xml"/><Relationship Id="rId4" Type="http://schemas.openxmlformats.org/officeDocument/2006/relationships/diagramQuickStyle" Target="../diagrams/quickStyle5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56.xml"/><Relationship Id="rId2" Type="http://schemas.openxmlformats.org/officeDocument/2006/relationships/diagramData" Target="../diagrams/data56.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diagramColors" Target="../diagrams/colors56.xml"/><Relationship Id="rId4" Type="http://schemas.openxmlformats.org/officeDocument/2006/relationships/diagramQuickStyle" Target="../diagrams/quickStyle56.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57.xml"/><Relationship Id="rId2" Type="http://schemas.openxmlformats.org/officeDocument/2006/relationships/diagramData" Target="../diagrams/data57.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diagramColors" Target="../diagrams/colors57.xml"/><Relationship Id="rId4" Type="http://schemas.openxmlformats.org/officeDocument/2006/relationships/diagramQuickStyle" Target="../diagrams/quickStyle57.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58.xml"/><Relationship Id="rId2" Type="http://schemas.openxmlformats.org/officeDocument/2006/relationships/diagramData" Target="../diagrams/data58.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diagramColors" Target="../diagrams/colors58.xml"/><Relationship Id="rId4" Type="http://schemas.openxmlformats.org/officeDocument/2006/relationships/diagramQuickStyle" Target="../diagrams/quickStyle58.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59.xml"/><Relationship Id="rId2" Type="http://schemas.openxmlformats.org/officeDocument/2006/relationships/diagramData" Target="../diagrams/data59.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diagramColors" Target="../diagrams/colors59.xml"/><Relationship Id="rId4" Type="http://schemas.openxmlformats.org/officeDocument/2006/relationships/diagramQuickStyle" Target="../diagrams/quickStyle59.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60.xml"/><Relationship Id="rId2" Type="http://schemas.openxmlformats.org/officeDocument/2006/relationships/diagramData" Target="../diagrams/data60.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diagramColors" Target="../diagrams/colors60.xml"/><Relationship Id="rId4" Type="http://schemas.openxmlformats.org/officeDocument/2006/relationships/diagramQuickStyle" Target="../diagrams/quickStyle6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61.xml"/><Relationship Id="rId2" Type="http://schemas.openxmlformats.org/officeDocument/2006/relationships/diagramData" Target="../diagrams/data61.xml"/><Relationship Id="rId1" Type="http://schemas.openxmlformats.org/officeDocument/2006/relationships/slideLayout" Target="../slideLayouts/slideLayout2.xml"/><Relationship Id="rId5" Type="http://schemas.openxmlformats.org/officeDocument/2006/relationships/diagramColors" Target="../diagrams/colors61.xml"/><Relationship Id="rId4" Type="http://schemas.openxmlformats.org/officeDocument/2006/relationships/diagramQuickStyle" Target="../diagrams/quickStyle61.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62.xml"/><Relationship Id="rId2" Type="http://schemas.openxmlformats.org/officeDocument/2006/relationships/diagramData" Target="../diagrams/data62.xml"/><Relationship Id="rId1" Type="http://schemas.openxmlformats.org/officeDocument/2006/relationships/slideLayout" Target="../slideLayouts/slideLayout2.xml"/><Relationship Id="rId5" Type="http://schemas.openxmlformats.org/officeDocument/2006/relationships/diagramColors" Target="../diagrams/colors62.xml"/><Relationship Id="rId4" Type="http://schemas.openxmlformats.org/officeDocument/2006/relationships/diagramQuickStyle" Target="../diagrams/quickStyle6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descr="http://t3.gstatic.com/images?q=tbn:ANd9GcTym8RiPFsg8vCHfCrognRgJ4TwQPILkmCt3BDpi3jlGGX8p_S2"/>
          <p:cNvPicPr/>
          <p:nvPr/>
        </p:nvPicPr>
        <p:blipFill>
          <a:blip r:embed="rId2" cstate="print"/>
          <a:srcRect/>
          <a:stretch>
            <a:fillRect/>
          </a:stretch>
        </p:blipFill>
        <p:spPr bwMode="auto">
          <a:xfrm>
            <a:off x="3429000" y="0"/>
            <a:ext cx="2133600" cy="1600200"/>
          </a:xfrm>
          <a:prstGeom prst="rect">
            <a:avLst/>
          </a:prstGeom>
          <a:noFill/>
          <a:ln w="9525">
            <a:noFill/>
            <a:miter lim="800000"/>
            <a:headEnd/>
            <a:tailEnd/>
          </a:ln>
        </p:spPr>
      </p:pic>
      <p:sp>
        <p:nvSpPr>
          <p:cNvPr id="5" name="Rectangle 4"/>
          <p:cNvSpPr/>
          <p:nvPr/>
        </p:nvSpPr>
        <p:spPr>
          <a:xfrm>
            <a:off x="609600" y="1905001"/>
            <a:ext cx="8077200" cy="4401205"/>
          </a:xfrm>
          <a:prstGeom prst="rect">
            <a:avLst/>
          </a:prstGeom>
        </p:spPr>
        <p:txBody>
          <a:bodyPr wrap="square">
            <a:spAutoFit/>
          </a:bodyPr>
          <a:lstStyle/>
          <a:p>
            <a:pPr algn="ctr"/>
            <a:r>
              <a:rPr lang="en-US" sz="2800" b="1" i="1" dirty="0" smtClean="0">
                <a:latin typeface="Calibri" pitchFamily="34" charset="0"/>
              </a:rPr>
              <a:t>Vibration Table Design For </a:t>
            </a:r>
            <a:r>
              <a:rPr lang="en-US" sz="2800" b="1" dirty="0" smtClean="0"/>
              <a:t>The Palestinian Construction Products Company </a:t>
            </a:r>
            <a:endParaRPr lang="en-US" sz="2800" b="1" i="1" dirty="0" smtClean="0">
              <a:latin typeface="Calibri" pitchFamily="34" charset="0"/>
            </a:endParaRPr>
          </a:p>
          <a:p>
            <a:pPr algn="ctr">
              <a:buNone/>
            </a:pPr>
            <a:endParaRPr lang="en-US" sz="2800" b="1" i="1" dirty="0" smtClean="0">
              <a:latin typeface="Calibri" pitchFamily="34" charset="0"/>
            </a:endParaRPr>
          </a:p>
          <a:p>
            <a:pPr algn="ctr">
              <a:buNone/>
            </a:pPr>
            <a:r>
              <a:rPr lang="en-US" sz="2800" b="1" i="1" dirty="0" smtClean="0">
                <a:latin typeface="Calibri" pitchFamily="34" charset="0"/>
              </a:rPr>
              <a:t>Prepared By:</a:t>
            </a:r>
            <a:endParaRPr lang="en-US" sz="2800" b="1" dirty="0" smtClean="0">
              <a:latin typeface="Calibri" pitchFamily="34" charset="0"/>
            </a:endParaRPr>
          </a:p>
          <a:p>
            <a:pPr algn="ctr">
              <a:buNone/>
            </a:pPr>
            <a:r>
              <a:rPr lang="en-US" sz="2800" b="1" i="1" dirty="0" smtClean="0">
                <a:latin typeface="Calibri" pitchFamily="34" charset="0"/>
              </a:rPr>
              <a:t> </a:t>
            </a:r>
            <a:endParaRPr lang="en-US" sz="2800" b="1" dirty="0" smtClean="0">
              <a:latin typeface="Calibri" pitchFamily="34" charset="0"/>
            </a:endParaRPr>
          </a:p>
          <a:p>
            <a:pPr algn="ctr">
              <a:buNone/>
            </a:pPr>
            <a:r>
              <a:rPr lang="en-US" sz="2800" b="1" i="1" dirty="0" err="1" smtClean="0">
                <a:latin typeface="Calibri" pitchFamily="34" charset="0"/>
              </a:rPr>
              <a:t>Samir</a:t>
            </a:r>
            <a:r>
              <a:rPr lang="en-US" sz="2800" b="1" i="1" dirty="0" smtClean="0">
                <a:latin typeface="Calibri" pitchFamily="34" charset="0"/>
              </a:rPr>
              <a:t> </a:t>
            </a:r>
            <a:r>
              <a:rPr lang="en-US" sz="2800" b="1" i="1" dirty="0" err="1" smtClean="0">
                <a:latin typeface="Calibri" pitchFamily="34" charset="0"/>
              </a:rPr>
              <a:t>Lahlabat</a:t>
            </a:r>
            <a:r>
              <a:rPr lang="en-US" sz="2800" b="1" i="1" dirty="0" smtClean="0">
                <a:latin typeface="Calibri" pitchFamily="34" charset="0"/>
              </a:rPr>
              <a:t>  </a:t>
            </a:r>
            <a:r>
              <a:rPr lang="ar-SA" sz="2800" b="1" i="1" dirty="0" smtClean="0">
                <a:latin typeface="Calibri" pitchFamily="34" charset="0"/>
              </a:rPr>
              <a:t>     </a:t>
            </a:r>
            <a:r>
              <a:rPr lang="en-US" sz="2800" b="1" i="1" dirty="0" smtClean="0">
                <a:latin typeface="Calibri" pitchFamily="34" charset="0"/>
              </a:rPr>
              <a:t>                    </a:t>
            </a:r>
            <a:r>
              <a:rPr lang="en-US" sz="2800" b="1" i="1" dirty="0" err="1" smtClean="0">
                <a:latin typeface="Calibri" pitchFamily="34" charset="0"/>
              </a:rPr>
              <a:t>Rana</a:t>
            </a:r>
            <a:r>
              <a:rPr lang="en-US" sz="2800" b="1" i="1" dirty="0" smtClean="0">
                <a:latin typeface="Calibri" pitchFamily="34" charset="0"/>
              </a:rPr>
              <a:t> </a:t>
            </a:r>
            <a:r>
              <a:rPr lang="en-US" sz="2800" b="1" i="1" dirty="0" err="1" smtClean="0">
                <a:latin typeface="Calibri" pitchFamily="34" charset="0"/>
              </a:rPr>
              <a:t>Hindia</a:t>
            </a:r>
            <a:endParaRPr lang="en-US" sz="2800" b="1" dirty="0" smtClean="0">
              <a:latin typeface="Calibri" pitchFamily="34" charset="0"/>
            </a:endParaRPr>
          </a:p>
          <a:p>
            <a:pPr algn="ctr"/>
            <a:r>
              <a:rPr lang="en-US" sz="2800" b="1" dirty="0" smtClean="0"/>
              <a:t>     </a:t>
            </a:r>
            <a:r>
              <a:rPr lang="en-US" sz="2800" b="1" i="1" dirty="0" smtClean="0"/>
              <a:t>Ibrahim </a:t>
            </a:r>
            <a:r>
              <a:rPr lang="en-US" sz="2800" b="1" i="1" dirty="0" err="1" smtClean="0"/>
              <a:t>Aqel</a:t>
            </a:r>
            <a:r>
              <a:rPr lang="en-US" sz="2800" b="1" i="1" dirty="0" smtClean="0"/>
              <a:t>                          </a:t>
            </a:r>
            <a:r>
              <a:rPr lang="en-US" sz="2800" b="1" i="1" dirty="0" err="1" smtClean="0"/>
              <a:t>Talal</a:t>
            </a:r>
            <a:r>
              <a:rPr lang="en-US" sz="2800" b="1" i="1" dirty="0" smtClean="0"/>
              <a:t> </a:t>
            </a:r>
            <a:r>
              <a:rPr lang="en-US" sz="2800" b="1" i="1" dirty="0" err="1" smtClean="0"/>
              <a:t>Shakhshir</a:t>
            </a:r>
            <a:r>
              <a:rPr lang="en-US" sz="2800" b="1" i="1" dirty="0" smtClean="0"/>
              <a:t> </a:t>
            </a:r>
            <a:endParaRPr lang="en-US" sz="2800" b="1" i="1" dirty="0" smtClean="0">
              <a:latin typeface="Calibri" pitchFamily="34" charset="0"/>
            </a:endParaRPr>
          </a:p>
          <a:p>
            <a:pPr algn="ctr">
              <a:buNone/>
            </a:pPr>
            <a:endParaRPr lang="en-US" sz="2800" b="1" i="1" dirty="0" smtClean="0">
              <a:latin typeface="Calibri" pitchFamily="34" charset="0"/>
            </a:endParaRPr>
          </a:p>
          <a:p>
            <a:pPr algn="ctr">
              <a:buNone/>
            </a:pPr>
            <a:r>
              <a:rPr lang="en-US" sz="2800" b="1" i="1" dirty="0" smtClean="0">
                <a:latin typeface="Calibri" pitchFamily="34" charset="0"/>
              </a:rPr>
              <a:t>Supervisor:</a:t>
            </a:r>
            <a:endParaRPr lang="en-US" sz="2800" b="1" dirty="0" smtClean="0">
              <a:latin typeface="Calibri" pitchFamily="34" charset="0"/>
            </a:endParaRPr>
          </a:p>
          <a:p>
            <a:pPr algn="ctr">
              <a:buNone/>
            </a:pPr>
            <a:r>
              <a:rPr lang="en-US" sz="2800" b="1" i="1" dirty="0" smtClean="0">
                <a:latin typeface="Calibri" pitchFamily="34" charset="0"/>
              </a:rPr>
              <a:t>Dr. </a:t>
            </a:r>
            <a:r>
              <a:rPr lang="en-US" sz="2800" b="1" i="1" dirty="0" err="1" smtClean="0">
                <a:latin typeface="Calibri" pitchFamily="34" charset="0"/>
              </a:rPr>
              <a:t>Nidal</a:t>
            </a:r>
            <a:r>
              <a:rPr lang="en-US" sz="2800" b="1" i="1" dirty="0" smtClean="0">
                <a:latin typeface="Calibri" pitchFamily="34" charset="0"/>
              </a:rPr>
              <a:t> </a:t>
            </a:r>
            <a:r>
              <a:rPr lang="en-US" sz="2800" b="1" i="1" dirty="0" err="1" smtClean="0">
                <a:latin typeface="Calibri" pitchFamily="34" charset="0"/>
              </a:rPr>
              <a:t>Farhat</a:t>
            </a:r>
            <a:endParaRPr lang="en-US" sz="2800" b="1" dirty="0" smtClean="0">
              <a:latin typeface="Calibri" pitchFamily="34" charset="0"/>
            </a:endParaRPr>
          </a:p>
        </p:txBody>
      </p:sp>
      <p:sp>
        <p:nvSpPr>
          <p:cNvPr id="6" name="Slide Number Placeholder 5"/>
          <p:cNvSpPr>
            <a:spLocks noGrp="1"/>
          </p:cNvSpPr>
          <p:nvPr>
            <p:ph type="sldNum" sz="quarter" idx="12"/>
          </p:nvPr>
        </p:nvSpPr>
        <p:spPr/>
        <p:txBody>
          <a:bodyPr/>
          <a:lstStyle/>
          <a:p>
            <a:fld id="{D6A6F7AB-1157-4DBC-AD05-2A835BA2786F}"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10</a:t>
            </a:fld>
            <a:endParaRPr lang="en-US"/>
          </a:p>
        </p:txBody>
      </p:sp>
      <p:sp>
        <p:nvSpPr>
          <p:cNvPr id="4" name="عنصر نائب للمحتوى 3"/>
          <p:cNvSpPr>
            <a:spLocks noGrp="1"/>
          </p:cNvSpPr>
          <p:nvPr>
            <p:ph sz="quarter" idx="1"/>
          </p:nvPr>
        </p:nvSpPr>
        <p:spPr/>
        <p:txBody>
          <a:bodyPr/>
          <a:lstStyle/>
          <a:p>
            <a:pPr>
              <a:buFont typeface="Wingdings" pitchFamily="2" charset="2"/>
              <a:buChar char="q"/>
            </a:pPr>
            <a:r>
              <a:rPr lang="en-US" b="1" dirty="0" smtClean="0"/>
              <a:t>Cost :</a:t>
            </a:r>
            <a:r>
              <a:rPr lang="en-US" dirty="0" smtClean="0"/>
              <a:t> The Estimated costs for the Vibration Table  main components :</a:t>
            </a:r>
          </a:p>
          <a:p>
            <a:pPr>
              <a:buFont typeface="Wingdings" pitchFamily="2" charset="2"/>
              <a:buChar char="v"/>
            </a:pPr>
            <a:r>
              <a:rPr lang="en-US" dirty="0" smtClean="0"/>
              <a:t>Total cost : </a:t>
            </a:r>
            <a:r>
              <a:rPr lang="en-US" dirty="0" smtClean="0"/>
              <a:t>30</a:t>
            </a:r>
            <a:r>
              <a:rPr lang="en-US" dirty="0" smtClean="0"/>
              <a:t>000 </a:t>
            </a:r>
            <a:r>
              <a:rPr lang="en-US" dirty="0" smtClean="0"/>
              <a:t>NIS</a:t>
            </a:r>
          </a:p>
          <a:p>
            <a:pPr>
              <a:buFont typeface="Wingdings" pitchFamily="2" charset="2"/>
              <a:buChar char="v"/>
            </a:pPr>
            <a:r>
              <a:rPr lang="en-US" dirty="0" smtClean="0"/>
              <a:t>External vibrator :12000 NIS</a:t>
            </a:r>
          </a:p>
          <a:p>
            <a:pPr>
              <a:buFont typeface="Wingdings" pitchFamily="2" charset="2"/>
              <a:buChar char="v"/>
            </a:pPr>
            <a:r>
              <a:rPr lang="en-US" dirty="0" smtClean="0"/>
              <a:t>Twenty </a:t>
            </a:r>
            <a:r>
              <a:rPr lang="en-US" dirty="0" smtClean="0"/>
              <a:t>springs </a:t>
            </a:r>
            <a:r>
              <a:rPr lang="en-US" dirty="0" smtClean="0"/>
              <a:t> </a:t>
            </a:r>
            <a:r>
              <a:rPr lang="en-US" dirty="0" smtClean="0"/>
              <a:t>: </a:t>
            </a:r>
            <a:r>
              <a:rPr lang="en-US" dirty="0" smtClean="0"/>
              <a:t>10000 </a:t>
            </a:r>
            <a:r>
              <a:rPr lang="en-US" dirty="0" smtClean="0"/>
              <a:t>NIS</a:t>
            </a:r>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11</a:t>
            </a:fld>
            <a:endParaRPr lang="en-US"/>
          </a:p>
        </p:txBody>
      </p:sp>
      <p:sp>
        <p:nvSpPr>
          <p:cNvPr id="4" name="عنصر نائب للمحتوى 3"/>
          <p:cNvSpPr>
            <a:spLocks noGrp="1"/>
          </p:cNvSpPr>
          <p:nvPr>
            <p:ph sz="quarter" idx="1"/>
          </p:nvPr>
        </p:nvSpPr>
        <p:spPr/>
        <p:txBody>
          <a:bodyPr>
            <a:normAutofit lnSpcReduction="10000"/>
          </a:bodyPr>
          <a:lstStyle/>
          <a:p>
            <a:r>
              <a:rPr lang="en-US" dirty="0" smtClean="0"/>
              <a:t>Being able to vibrate about 3000 kg of concrete</a:t>
            </a:r>
            <a:r>
              <a:rPr lang="en-US" i="1" dirty="0" smtClean="0"/>
              <a:t>.</a:t>
            </a:r>
          </a:p>
          <a:p>
            <a:r>
              <a:rPr lang="en-US" dirty="0" smtClean="0"/>
              <a:t>Maintain the amplitude of vibration that is equal to  ( 0.5-2 )mm .</a:t>
            </a:r>
          </a:p>
          <a:p>
            <a:r>
              <a:rPr lang="en-US" dirty="0" smtClean="0"/>
              <a:t>Must operate within the frequency range of (3000 RPM)</a:t>
            </a:r>
          </a:p>
          <a:p>
            <a:r>
              <a:rPr lang="en-US" dirty="0" smtClean="0"/>
              <a:t>Durable: must last without major repair for 2-5 years .</a:t>
            </a:r>
          </a:p>
          <a:p>
            <a:r>
              <a:rPr lang="en-US" dirty="0" smtClean="0"/>
              <a:t>Must be easily built and repaired using parts available from nearby department store and tools that are readily accessible.</a:t>
            </a:r>
          </a:p>
          <a:p>
            <a:endParaRPr lang="en-US" dirty="0" smtClean="0"/>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en-US" dirty="0" smtClean="0"/>
              <a:t>Vibration Concepts </a:t>
            </a:r>
            <a:endParaRPr lang="ar-SA" dirty="0"/>
          </a:p>
        </p:txBody>
      </p:sp>
      <p:sp>
        <p:nvSpPr>
          <p:cNvPr id="4" name="عنصر نائب لرقم الشريحة 3"/>
          <p:cNvSpPr>
            <a:spLocks noGrp="1"/>
          </p:cNvSpPr>
          <p:nvPr>
            <p:ph type="sldNum" sz="quarter" idx="11"/>
          </p:nvPr>
        </p:nvSpPr>
        <p:spPr/>
        <p:txBody>
          <a:bodyPr/>
          <a:lstStyle/>
          <a:p>
            <a:fld id="{D6A6F7AB-1157-4DBC-AD05-2A835BA2786F}"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13</a:t>
            </a:fld>
            <a:endParaRPr lang="en-US"/>
          </a:p>
        </p:txBody>
      </p:sp>
      <p:sp>
        <p:nvSpPr>
          <p:cNvPr id="4" name="عنصر نائب للمحتوى 3"/>
          <p:cNvSpPr>
            <a:spLocks noGrp="1"/>
          </p:cNvSpPr>
          <p:nvPr>
            <p:ph sz="quarter" idx="1"/>
          </p:nvPr>
        </p:nvSpPr>
        <p:spPr/>
        <p:txBody>
          <a:bodyPr/>
          <a:lstStyle/>
          <a:p>
            <a:endParaRPr lang="en-US" dirty="0" smtClean="0"/>
          </a:p>
          <a:p>
            <a:r>
              <a:rPr lang="en-US" dirty="0" smtClean="0"/>
              <a:t>Concrete Vibration </a:t>
            </a:r>
          </a:p>
          <a:p>
            <a:pPr>
              <a:buFont typeface="Wingdings" pitchFamily="2" charset="2"/>
              <a:buChar char="v"/>
            </a:pPr>
            <a:r>
              <a:rPr lang="en-US" dirty="0" smtClean="0"/>
              <a:t>Usually, concrete requires a very high frequency of vibration in order to remove air bubbles, mix the aggregate and provide a smooth, clean finish</a:t>
            </a:r>
          </a:p>
          <a:p>
            <a:pPr algn="ctr">
              <a:buNone/>
            </a:pPr>
            <a:endParaRPr lang="ar-SA" sz="4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14</a:t>
            </a:fld>
            <a:endParaRPr lang="en-US"/>
          </a:p>
        </p:txBody>
      </p:sp>
      <p:pic>
        <p:nvPicPr>
          <p:cNvPr id="5" name="Picture 65"/>
          <p:cNvPicPr>
            <a:picLocks noGrp="1"/>
          </p:cNvPicPr>
          <p:nvPr>
            <p:ph sz="quarter" idx="1"/>
          </p:nvPr>
        </p:nvPicPr>
        <p:blipFill>
          <a:blip r:embed="rId6"/>
          <a:srcRect/>
          <a:stretch>
            <a:fillRect/>
          </a:stretch>
        </p:blipFill>
        <p:spPr bwMode="auto">
          <a:xfrm>
            <a:off x="762000" y="1676400"/>
            <a:ext cx="7543800"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15</a:t>
            </a:fld>
            <a:endParaRPr lang="en-US"/>
          </a:p>
        </p:txBody>
      </p:sp>
      <p:sp>
        <p:nvSpPr>
          <p:cNvPr id="4" name="عنصر نائب للمحتوى 3"/>
          <p:cNvSpPr>
            <a:spLocks noGrp="1"/>
          </p:cNvSpPr>
          <p:nvPr>
            <p:ph sz="quarter" idx="1"/>
          </p:nvPr>
        </p:nvSpPr>
        <p:spPr/>
        <p:txBody>
          <a:bodyPr/>
          <a:lstStyle/>
          <a:p>
            <a:r>
              <a:rPr lang="en-US" dirty="0" smtClean="0"/>
              <a:t>The cycle of vibrations travel through the concrete, transferring their energy to the particles in the mix.</a:t>
            </a:r>
          </a:p>
          <a:p>
            <a:r>
              <a:rPr lang="en-US" dirty="0" smtClean="0"/>
              <a:t> The most important parameters in the process of concrete vibration are  :</a:t>
            </a:r>
          </a:p>
          <a:p>
            <a:pPr>
              <a:buFont typeface="Wingdings" pitchFamily="2" charset="2"/>
              <a:buChar char="Ø"/>
            </a:pPr>
            <a:r>
              <a:rPr lang="en-US" dirty="0" smtClean="0"/>
              <a:t>Centrifugal force </a:t>
            </a:r>
          </a:p>
          <a:p>
            <a:pPr>
              <a:buFont typeface="Wingdings" pitchFamily="2" charset="2"/>
              <a:buChar char="Ø"/>
            </a:pPr>
            <a:r>
              <a:rPr lang="en-US" dirty="0" smtClean="0"/>
              <a:t>Amplitude </a:t>
            </a:r>
          </a:p>
          <a:p>
            <a:pPr>
              <a:buFont typeface="Wingdings" pitchFamily="2" charset="2"/>
              <a:buChar char="Ø"/>
            </a:pPr>
            <a:r>
              <a:rPr lang="en-US" dirty="0" smtClean="0"/>
              <a:t>Frequency </a:t>
            </a:r>
          </a:p>
          <a:p>
            <a:pPr>
              <a:buFont typeface="Wingdings" pitchFamily="2" charset="2"/>
              <a:buChar char="Ø"/>
            </a:pPr>
            <a:r>
              <a:rPr lang="en-US" dirty="0" smtClean="0"/>
              <a:t>Acceleration</a:t>
            </a:r>
          </a:p>
          <a:p>
            <a:endParaRPr lang="ar-SA" dirty="0" smtClean="0"/>
          </a:p>
          <a:p>
            <a:endParaRPr lang="en-US" dirty="0" smtClean="0"/>
          </a:p>
          <a:p>
            <a:endParaRPr lang="ar-A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16</a:t>
            </a:fld>
            <a:endParaRPr lang="en-US"/>
          </a:p>
        </p:txBody>
      </p:sp>
      <p:sp>
        <p:nvSpPr>
          <p:cNvPr id="4" name="عنصر نائب للمحتوى 3"/>
          <p:cNvSpPr>
            <a:spLocks noGrp="1"/>
          </p:cNvSpPr>
          <p:nvPr>
            <p:ph sz="quarter" idx="1"/>
          </p:nvPr>
        </p:nvSpPr>
        <p:spPr/>
        <p:txBody>
          <a:bodyPr>
            <a:normAutofit/>
          </a:bodyPr>
          <a:lstStyle/>
          <a:p>
            <a:r>
              <a:rPr lang="en-US" dirty="0" smtClean="0"/>
              <a:t>Common types of isolators we can be  used such as:</a:t>
            </a:r>
          </a:p>
          <a:p>
            <a:pPr>
              <a:buNone/>
            </a:pPr>
            <a:r>
              <a:rPr lang="en-US" dirty="0" smtClean="0"/>
              <a:t> rubber isolators , springs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rtl="1"/>
            <a:endParaRPr lang="ar-A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17</a:t>
            </a:fld>
            <a:endParaRPr lang="en-US"/>
          </a:p>
        </p:txBody>
      </p:sp>
      <p:sp>
        <p:nvSpPr>
          <p:cNvPr id="4" name="عنصر نائب للمحتوى 3"/>
          <p:cNvSpPr>
            <a:spLocks noGrp="1"/>
          </p:cNvSpPr>
          <p:nvPr>
            <p:ph sz="quarter" idx="1"/>
          </p:nvPr>
        </p:nvSpPr>
        <p:spPr/>
        <p:txBody>
          <a:bodyPr/>
          <a:lstStyle/>
          <a:p>
            <a:endParaRPr lang="en-US" dirty="0" smtClean="0"/>
          </a:p>
          <a:p>
            <a:pPr>
              <a:buFont typeface="Wingdings" pitchFamily="2" charset="2"/>
              <a:buChar char="q"/>
            </a:pPr>
            <a:r>
              <a:rPr lang="en-US" b="1" i="1" dirty="0" smtClean="0">
                <a:latin typeface="Calibri" pitchFamily="34" charset="0"/>
              </a:rPr>
              <a:t>   External Vibrator </a:t>
            </a:r>
          </a:p>
        </p:txBody>
      </p:sp>
      <p:sp>
        <p:nvSpPr>
          <p:cNvPr id="6" name="مستطيل 5"/>
          <p:cNvSpPr/>
          <p:nvPr/>
        </p:nvSpPr>
        <p:spPr>
          <a:xfrm>
            <a:off x="990600" y="2895600"/>
            <a:ext cx="6324600" cy="2062103"/>
          </a:xfrm>
          <a:prstGeom prst="rect">
            <a:avLst/>
          </a:prstGeom>
        </p:spPr>
        <p:txBody>
          <a:bodyPr wrap="square">
            <a:spAutoFit/>
          </a:bodyPr>
          <a:lstStyle/>
          <a:p>
            <a:r>
              <a:rPr lang="en-US" sz="3200" dirty="0" smtClean="0">
                <a:solidFill>
                  <a:prstClr val="black"/>
                </a:solidFill>
              </a:rPr>
              <a:t>The vibration is often generated by an external vibrator with an unbalanced eccentric mass on its driveshaft.</a:t>
            </a:r>
            <a:endParaRPr lang="ar-A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p:txBody>
          <a:bodyPr/>
          <a:lstStyle/>
          <a:p>
            <a:endParaRPr lang="ar-AE" dirty="0"/>
          </a:p>
        </p:txBody>
      </p:sp>
      <p:sp>
        <p:nvSpPr>
          <p:cNvPr id="3" name="عنوان 2"/>
          <p:cNvSpPr>
            <a:spLocks noGrp="1"/>
          </p:cNvSpPr>
          <p:nvPr>
            <p:ph type="title"/>
          </p:nvPr>
        </p:nvSpPr>
        <p:spPr/>
        <p:txBody>
          <a:bodyPr/>
          <a:lstStyle/>
          <a:p>
            <a:r>
              <a:rPr lang="en-US" b="1" i="1" dirty="0" smtClean="0">
                <a:solidFill>
                  <a:schemeClr val="tx1"/>
                </a:solidFill>
                <a:latin typeface="Calibri" pitchFamily="34" charset="0"/>
              </a:rPr>
              <a:t>        </a:t>
            </a:r>
            <a:r>
              <a:rPr lang="en-US" b="1" i="1" dirty="0" smtClean="0">
                <a:solidFill>
                  <a:schemeClr val="bg1"/>
                </a:solidFill>
                <a:latin typeface="Calibri" pitchFamily="34" charset="0"/>
              </a:rPr>
              <a:t>Vibration Analysis</a:t>
            </a:r>
            <a:endParaRPr lang="ar-AE" dirty="0">
              <a:solidFill>
                <a:schemeClr val="bg1"/>
              </a:solidFill>
            </a:endParaRPr>
          </a:p>
        </p:txBody>
      </p:sp>
      <p:sp>
        <p:nvSpPr>
          <p:cNvPr id="4" name="عنصر نائب لرقم الشريحة 3"/>
          <p:cNvSpPr>
            <a:spLocks noGrp="1"/>
          </p:cNvSpPr>
          <p:nvPr>
            <p:ph type="sldNum" sz="quarter" idx="11"/>
          </p:nvPr>
        </p:nvSpPr>
        <p:spPr/>
        <p:txBody>
          <a:bodyPr/>
          <a:lstStyle/>
          <a:p>
            <a:fld id="{D6A6F7AB-1157-4DBC-AD05-2A835BA2786F}"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p:nvPr/>
        </p:nvGrpSpPr>
        <p:grpSpPr>
          <a:xfrm>
            <a:off x="609600" y="228600"/>
            <a:ext cx="8153400" cy="982799"/>
            <a:chOff x="0" y="3900"/>
            <a:chExt cx="8153400" cy="982799"/>
          </a:xfrm>
        </p:grpSpPr>
        <p:sp>
          <p:nvSpPr>
            <p:cNvPr id="23" name="Rounded Rectangle 22"/>
            <p:cNvSpPr/>
            <p:nvPr/>
          </p:nvSpPr>
          <p:spPr>
            <a:xfrm>
              <a:off x="0" y="3900"/>
              <a:ext cx="8153400" cy="982799"/>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Rounded Rectangle 4"/>
            <p:cNvSpPr/>
            <p:nvPr/>
          </p:nvSpPr>
          <p:spPr>
            <a:xfrm>
              <a:off x="47976" y="51876"/>
              <a:ext cx="8057448" cy="8868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en-US" sz="4200" b="1" i="1" kern="1200" dirty="0" smtClean="0"/>
                <a:t>Vibration analysis</a:t>
              </a:r>
              <a:endParaRPr lang="ar-AE" sz="4200" kern="1200" dirty="0"/>
            </a:p>
          </p:txBody>
        </p:sp>
      </p:grpSp>
      <p:sp>
        <p:nvSpPr>
          <p:cNvPr id="3" name="Slide Number Placeholder 2"/>
          <p:cNvSpPr>
            <a:spLocks noGrp="1"/>
          </p:cNvSpPr>
          <p:nvPr>
            <p:ph type="sldNum" sz="quarter" idx="12"/>
          </p:nvPr>
        </p:nvSpPr>
        <p:spPr/>
        <p:txBody>
          <a:bodyPr>
            <a:normAutofit fontScale="85000" lnSpcReduction="20000"/>
          </a:bodyPr>
          <a:lstStyle/>
          <a:p>
            <a:fld id="{D6A6F7AB-1157-4DBC-AD05-2A835BA2786F}" type="slidenum">
              <a:rPr lang="en-US" smtClean="0"/>
              <a:pPr/>
              <a:t>19</a:t>
            </a:fld>
            <a:endParaRPr lang="en-US" dirty="0"/>
          </a:p>
        </p:txBody>
      </p:sp>
      <p:pic>
        <p:nvPicPr>
          <p:cNvPr id="6" name="Picture 5" descr="C:\Users\hp\Desktop\sdfds.png"/>
          <p:cNvPicPr/>
          <p:nvPr/>
        </p:nvPicPr>
        <p:blipFill>
          <a:blip r:embed="rId2">
            <a:clrChange>
              <a:clrFrom>
                <a:srgbClr val="FFFFFF"/>
              </a:clrFrom>
              <a:clrTo>
                <a:srgbClr val="FFFFFF">
                  <a:alpha val="0"/>
                </a:srgbClr>
              </a:clrTo>
            </a:clrChange>
          </a:blip>
          <a:srcRect/>
          <a:stretch>
            <a:fillRect/>
          </a:stretch>
        </p:blipFill>
        <p:spPr bwMode="auto">
          <a:xfrm>
            <a:off x="6477000" y="1600200"/>
            <a:ext cx="2219325" cy="1828800"/>
          </a:xfrm>
          <a:prstGeom prst="rect">
            <a:avLst/>
          </a:prstGeom>
          <a:noFill/>
          <a:ln w="38100">
            <a:solidFill>
              <a:schemeClr val="tx1"/>
            </a:solidFill>
            <a:miter lim="800000"/>
            <a:headEnd/>
            <a:tailEnd/>
          </a:ln>
        </p:spPr>
      </p:pic>
      <p:sp>
        <p:nvSpPr>
          <p:cNvPr id="7" name="Striped Right Arrow 6"/>
          <p:cNvSpPr/>
          <p:nvPr/>
        </p:nvSpPr>
        <p:spPr>
          <a:xfrm>
            <a:off x="4876800" y="2286000"/>
            <a:ext cx="1371600" cy="609600"/>
          </a:xfrm>
          <a:prstGeom prst="strip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1"/>
          <p:cNvPicPr>
            <a:picLocks noGrp="1"/>
          </p:cNvPicPr>
          <p:nvPr>
            <p:ph sz="quarter" idx="1"/>
          </p:nvPr>
        </p:nvPicPr>
        <p:blipFill>
          <a:blip r:embed="rId3"/>
          <a:srcRect/>
          <a:stretch>
            <a:fillRect/>
          </a:stretch>
        </p:blipFill>
        <p:spPr bwMode="auto">
          <a:xfrm>
            <a:off x="381000" y="1676400"/>
            <a:ext cx="4267200" cy="1524000"/>
          </a:xfrm>
          <a:prstGeom prst="rect">
            <a:avLst/>
          </a:prstGeom>
          <a:noFill/>
          <a:ln w="38100">
            <a:solidFill>
              <a:schemeClr val="tx1"/>
            </a:solidFill>
            <a:miter lim="800000"/>
            <a:headEnd/>
            <a:tailEnd/>
          </a:ln>
        </p:spPr>
      </p:pic>
      <p:cxnSp>
        <p:nvCxnSpPr>
          <p:cNvPr id="10" name="Straight Arrow Connector 9"/>
          <p:cNvCxnSpPr/>
          <p:nvPr/>
        </p:nvCxnSpPr>
        <p:spPr>
          <a:xfrm rot="5400000">
            <a:off x="8001794" y="2438400"/>
            <a:ext cx="456406" cy="79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274423" y="2286000"/>
            <a:ext cx="533400" cy="369332"/>
          </a:xfrm>
          <a:prstGeom prst="rect">
            <a:avLst/>
          </a:prstGeom>
          <a:noFill/>
        </p:spPr>
        <p:txBody>
          <a:bodyPr wrap="square" rtlCol="0">
            <a:spAutoFit/>
          </a:bodyPr>
          <a:lstStyle/>
          <a:p>
            <a:r>
              <a:rPr lang="en-US" dirty="0" smtClean="0"/>
              <a:t>F(t)</a:t>
            </a:r>
            <a:endParaRPr lang="en-US" dirty="0"/>
          </a:p>
        </p:txBody>
      </p:sp>
      <p:sp>
        <p:nvSpPr>
          <p:cNvPr id="13" name="Rectangle 12"/>
          <p:cNvSpPr/>
          <p:nvPr/>
        </p:nvSpPr>
        <p:spPr>
          <a:xfrm>
            <a:off x="762000" y="3657600"/>
            <a:ext cx="2408480" cy="369332"/>
          </a:xfrm>
          <a:prstGeom prst="rect">
            <a:avLst/>
          </a:prstGeom>
        </p:spPr>
        <p:txBody>
          <a:bodyPr wrap="none">
            <a:spAutoFit/>
          </a:bodyPr>
          <a:lstStyle/>
          <a:p>
            <a:r>
              <a:rPr lang="en-US" dirty="0" smtClean="0"/>
              <a:t>The equation of motion :</a:t>
            </a:r>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00400" y="3657600"/>
            <a:ext cx="3054928" cy="457200"/>
          </a:xfrm>
          <a:prstGeom prst="rect">
            <a:avLst/>
          </a:prstGeom>
          <a:noFill/>
        </p:spPr>
      </p:pic>
      <p:sp>
        <p:nvSpPr>
          <p:cNvPr id="18" name="TextBox 17"/>
          <p:cNvSpPr txBox="1"/>
          <p:nvPr/>
        </p:nvSpPr>
        <p:spPr>
          <a:xfrm>
            <a:off x="4724400" y="4114800"/>
            <a:ext cx="3886200" cy="1200329"/>
          </a:xfrm>
          <a:prstGeom prst="rect">
            <a:avLst/>
          </a:prstGeom>
          <a:noFill/>
        </p:spPr>
        <p:txBody>
          <a:bodyPr wrap="square" rtlCol="0">
            <a:spAutoFit/>
          </a:bodyPr>
          <a:lstStyle/>
          <a:p>
            <a:r>
              <a:rPr lang="en-US" dirty="0" smtClean="0"/>
              <a:t>Which :   m : total mass</a:t>
            </a:r>
          </a:p>
          <a:p>
            <a:r>
              <a:rPr lang="en-US" dirty="0" smtClean="0"/>
              <a:t>              c : damper constant</a:t>
            </a:r>
          </a:p>
          <a:p>
            <a:r>
              <a:rPr lang="en-US" dirty="0" smtClean="0"/>
              <a:t>              k : total stiffness of spring</a:t>
            </a:r>
          </a:p>
          <a:p>
            <a:r>
              <a:rPr lang="en-US" dirty="0" smtClean="0"/>
              <a:t>              f(t)=F</a:t>
            </a:r>
            <a:r>
              <a:rPr lang="en-US" sz="1000" dirty="0" smtClean="0"/>
              <a:t>0 </a:t>
            </a:r>
            <a:r>
              <a:rPr lang="en-US" dirty="0" err="1" smtClean="0"/>
              <a:t>cos</a:t>
            </a:r>
            <a:r>
              <a:rPr lang="en-US" dirty="0" smtClean="0"/>
              <a:t>(wt)</a:t>
            </a:r>
          </a:p>
        </p:txBody>
      </p:sp>
      <p:sp>
        <p:nvSpPr>
          <p:cNvPr id="19" name="Rectangle 18"/>
          <p:cNvSpPr/>
          <p:nvPr/>
        </p:nvSpPr>
        <p:spPr>
          <a:xfrm>
            <a:off x="762000" y="5410200"/>
            <a:ext cx="2988319" cy="369332"/>
          </a:xfrm>
          <a:prstGeom prst="rect">
            <a:avLst/>
          </a:prstGeom>
        </p:spPr>
        <p:txBody>
          <a:bodyPr wrap="none">
            <a:spAutoFit/>
          </a:bodyPr>
          <a:lstStyle/>
          <a:p>
            <a:r>
              <a:rPr lang="en-US" dirty="0" smtClean="0"/>
              <a:t>The complete solution  , x(t)  :  </a:t>
            </a:r>
            <a:endParaRPr lang="en-US" dirty="0"/>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905000" y="5943600"/>
            <a:ext cx="5697682" cy="381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p:txBody>
          <a:bodyPr>
            <a:normAutofit fontScale="92500" lnSpcReduction="10000"/>
          </a:bodyPr>
          <a:lstStyle/>
          <a:p>
            <a:pPr>
              <a:lnSpc>
                <a:spcPct val="150000"/>
              </a:lnSpc>
            </a:pPr>
            <a:r>
              <a:rPr lang="en-US" sz="4000" dirty="0" smtClean="0">
                <a:latin typeface="Calibri" pitchFamily="34" charset="0"/>
              </a:rPr>
              <a:t>Introduction</a:t>
            </a:r>
          </a:p>
          <a:p>
            <a:pPr>
              <a:lnSpc>
                <a:spcPct val="150000"/>
              </a:lnSpc>
            </a:pPr>
            <a:r>
              <a:rPr lang="en-US" sz="4000" dirty="0" smtClean="0">
                <a:latin typeface="Calibri" pitchFamily="34" charset="0"/>
              </a:rPr>
              <a:t>Vibration Concepts </a:t>
            </a:r>
          </a:p>
          <a:p>
            <a:pPr>
              <a:lnSpc>
                <a:spcPct val="150000"/>
              </a:lnSpc>
            </a:pPr>
            <a:r>
              <a:rPr lang="en-US" sz="4000" dirty="0" smtClean="0">
                <a:latin typeface="Calibri" pitchFamily="34" charset="0"/>
              </a:rPr>
              <a:t>Vibration Analysis </a:t>
            </a:r>
          </a:p>
          <a:p>
            <a:pPr>
              <a:lnSpc>
                <a:spcPct val="150000"/>
              </a:lnSpc>
            </a:pPr>
            <a:r>
              <a:rPr lang="en-US" sz="4000" dirty="0" smtClean="0">
                <a:latin typeface="Calibri" pitchFamily="34" charset="0"/>
              </a:rPr>
              <a:t>Design Analysis </a:t>
            </a:r>
          </a:p>
          <a:p>
            <a:pPr>
              <a:lnSpc>
                <a:spcPct val="150000"/>
              </a:lnSpc>
              <a:buFont typeface="Wingdings" pitchFamily="2" charset="2"/>
              <a:buChar char="q"/>
            </a:pPr>
            <a:r>
              <a:rPr lang="en-US" sz="3900" dirty="0" smtClean="0">
                <a:latin typeface="Calibri" pitchFamily="34" charset="0"/>
              </a:rPr>
              <a:t> </a:t>
            </a:r>
            <a:r>
              <a:rPr lang="en-US" sz="3900" dirty="0" smtClean="0"/>
              <a:t>Final Shape of Vibration Table </a:t>
            </a:r>
          </a:p>
          <a:p>
            <a:pPr>
              <a:lnSpc>
                <a:spcPct val="150000"/>
              </a:lnSpc>
              <a:buNone/>
            </a:pPr>
            <a:endParaRPr lang="en-US" dirty="0" smtClean="0">
              <a:latin typeface="Calibri" pitchFamily="34" charset="0"/>
            </a:endParaRPr>
          </a:p>
        </p:txBody>
      </p:sp>
      <p:sp>
        <p:nvSpPr>
          <p:cNvPr id="4" name="Slide Number Placeholder 3"/>
          <p:cNvSpPr>
            <a:spLocks noGrp="1"/>
          </p:cNvSpPr>
          <p:nvPr>
            <p:ph type="sldNum" sz="quarter" idx="12"/>
          </p:nvPr>
        </p:nvSpPr>
        <p:spPr/>
        <p:txBody>
          <a:bodyPr>
            <a:normAutofit fontScale="85000" lnSpcReduction="20000"/>
          </a:bodyPr>
          <a:lstStyle/>
          <a:p>
            <a:fld id="{D6A6F7AB-1157-4DBC-AD05-2A835BA2786F}"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رسم تخطيطي 9"/>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20</a:t>
            </a:fld>
            <a:endParaRPr lang="en-US"/>
          </a:p>
        </p:txBody>
      </p:sp>
      <p:sp>
        <p:nvSpPr>
          <p:cNvPr id="4" name="عنصر نائب للمحتوى 3"/>
          <p:cNvSpPr>
            <a:spLocks noGrp="1"/>
          </p:cNvSpPr>
          <p:nvPr>
            <p:ph sz="quarter" idx="1"/>
          </p:nvPr>
        </p:nvSpPr>
        <p:spPr/>
        <p:txBody>
          <a:bodyPr/>
          <a:lstStyle/>
          <a:p>
            <a:pPr>
              <a:buNone/>
            </a:pPr>
            <a:endParaRPr lang="en-US" dirty="0" smtClean="0"/>
          </a:p>
          <a:p>
            <a:endParaRPr lang="ar-AE" dirty="0"/>
          </a:p>
        </p:txBody>
      </p:sp>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sp>
        <p:nvSpPr>
          <p:cNvPr id="67587" name="Rectangle 3"/>
          <p:cNvSpPr>
            <a:spLocks noChangeArrowheads="1"/>
          </p:cNvSpPr>
          <p:nvPr/>
        </p:nvSpPr>
        <p:spPr bwMode="auto">
          <a:xfrm>
            <a:off x="0" y="704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مستطيل 7"/>
          <p:cNvSpPr/>
          <p:nvPr/>
        </p:nvSpPr>
        <p:spPr>
          <a:xfrm>
            <a:off x="228600" y="1600200"/>
            <a:ext cx="6324600" cy="923330"/>
          </a:xfrm>
          <a:prstGeom prst="rect">
            <a:avLst/>
          </a:prstGeom>
        </p:spPr>
        <p:txBody>
          <a:bodyPr wrap="square">
            <a:spAutoFit/>
          </a:bodyPr>
          <a:lstStyle/>
          <a:p>
            <a:r>
              <a:rPr lang="en-US" dirty="0" smtClean="0"/>
              <a:t>Complete vibration analysis  by MATLAB program :</a:t>
            </a:r>
          </a:p>
          <a:p>
            <a:r>
              <a:rPr lang="en-US" dirty="0" smtClean="0"/>
              <a:t> </a:t>
            </a:r>
          </a:p>
          <a:p>
            <a:r>
              <a:rPr lang="en-US" dirty="0" smtClean="0"/>
              <a:t> </a:t>
            </a:r>
            <a:endParaRPr lang="ar-AE" dirty="0"/>
          </a:p>
        </p:txBody>
      </p:sp>
      <p:pic>
        <p:nvPicPr>
          <p:cNvPr id="9" name="Picture 53"/>
          <p:cNvPicPr/>
          <p:nvPr/>
        </p:nvPicPr>
        <p:blipFill>
          <a:blip r:embed="rId6"/>
          <a:srcRect/>
          <a:stretch>
            <a:fillRect/>
          </a:stretch>
        </p:blipFill>
        <p:spPr bwMode="auto">
          <a:xfrm>
            <a:off x="304800" y="2057400"/>
            <a:ext cx="54102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21</a:t>
            </a:fld>
            <a:endParaRPr lang="en-US"/>
          </a:p>
        </p:txBody>
      </p:sp>
      <p:pic>
        <p:nvPicPr>
          <p:cNvPr id="5" name="Picture 56"/>
          <p:cNvPicPr>
            <a:picLocks noGrp="1"/>
          </p:cNvPicPr>
          <p:nvPr>
            <p:ph sz="quarter" idx="1"/>
          </p:nvPr>
        </p:nvPicPr>
        <p:blipFill>
          <a:blip r:embed="rId6"/>
          <a:srcRect/>
          <a:stretch>
            <a:fillRect/>
          </a:stretch>
        </p:blipFill>
        <p:spPr bwMode="auto">
          <a:xfrm>
            <a:off x="685800" y="1981200"/>
            <a:ext cx="6934200" cy="4114800"/>
          </a:xfrm>
          <a:prstGeom prst="rect">
            <a:avLst/>
          </a:prstGeom>
          <a:noFill/>
          <a:ln w="9525">
            <a:noFill/>
            <a:miter lim="800000"/>
            <a:headEnd/>
            <a:tailEnd/>
          </a:ln>
        </p:spPr>
      </p:pic>
      <p:sp>
        <p:nvSpPr>
          <p:cNvPr id="6" name="Rounded Rectangle 5"/>
          <p:cNvSpPr/>
          <p:nvPr/>
        </p:nvSpPr>
        <p:spPr>
          <a:xfrm>
            <a:off x="1295400" y="3733800"/>
            <a:ext cx="1981200" cy="381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رسم تخطيطي 8"/>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22</a:t>
            </a:fld>
            <a:endParaRPr lang="en-US"/>
          </a:p>
        </p:txBody>
      </p:sp>
      <p:sp>
        <p:nvSpPr>
          <p:cNvPr id="5" name="Rectangle 1"/>
          <p:cNvSpPr>
            <a:spLocks noGrp="1" noChangeArrowheads="1"/>
          </p:cNvSpPr>
          <p:nvPr>
            <p:ph sz="quarter" idx="1"/>
          </p:nvPr>
        </p:nvSpPr>
        <p:spPr bwMode="auto">
          <a:xfrm>
            <a:off x="612648" y="1600200"/>
            <a:ext cx="7855612" cy="500136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1" fontAlgn="base">
              <a:spcBef>
                <a:spcPct val="0"/>
              </a:spcBef>
              <a:spcAft>
                <a:spcPct val="0"/>
              </a:spcAft>
              <a:buNone/>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final results of MATLAB program are as follows :</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Courier New" pitchFamily="49" charset="0"/>
              <a:buChar char="o"/>
              <a:tabLst/>
            </a:pPr>
            <a:r>
              <a:rPr kumimoji="0" lang="en-US"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b="0" i="0" u="none" strike="noStrike" cap="none" normalizeH="0" baseline="0" dirty="0" smtClean="0">
                <a:ln>
                  <a:noFill/>
                </a:ln>
                <a:solidFill>
                  <a:srgbClr val="FF0000"/>
                </a:solidFill>
                <a:effectLst/>
                <a:latin typeface="Times New Roman" pitchFamily="18" charset="0"/>
                <a:cs typeface="Times New Roman" pitchFamily="18" charset="0"/>
              </a:rPr>
              <a:t>K</a:t>
            </a:r>
            <a:r>
              <a:rPr kumimoji="0" lang="en-US" b="0" i="0" u="none" strike="noStrike" cap="none" normalizeH="0" baseline="0" dirty="0" smtClean="0">
                <a:ln>
                  <a:noFill/>
                </a:ln>
                <a:solidFill>
                  <a:schemeClr val="tx1"/>
                </a:solidFill>
                <a:effectLst/>
                <a:latin typeface="Times New Roman" pitchFamily="18" charset="0"/>
                <a:cs typeface="Times New Roman" pitchFamily="18" charset="0"/>
              </a:rPr>
              <a:t>     = 1.154</a:t>
            </a:r>
            <a:r>
              <a:rPr kumimoji="0" lang="en-US" b="0" i="0" u="none" strike="noStrike" cap="none" normalizeH="0" dirty="0" smtClean="0">
                <a:ln>
                  <a:noFill/>
                </a:ln>
                <a:solidFill>
                  <a:schemeClr val="tx1"/>
                </a:solidFill>
                <a:effectLst/>
                <a:latin typeface="Times New Roman" pitchFamily="18" charset="0"/>
                <a:cs typeface="Times New Roman" pitchFamily="18" charset="0"/>
              </a:rPr>
              <a:t> *10^5   N/m</a:t>
            </a:r>
          </a:p>
          <a:p>
            <a:pPr marL="0" marR="0" lvl="0" indent="0" algn="l" defTabSz="914400" rtl="0" eaLnBrk="1" fontAlgn="base" latinLnBrk="0" hangingPunct="1">
              <a:lnSpc>
                <a:spcPct val="100000"/>
              </a:lnSpc>
              <a:spcBef>
                <a:spcPct val="0"/>
              </a:spcBef>
              <a:spcAft>
                <a:spcPct val="0"/>
              </a:spcAft>
              <a:buClrTx/>
              <a:buSzTx/>
              <a:buFont typeface="Courier New" pitchFamily="49" charset="0"/>
              <a:buChar char="o"/>
              <a:tabLst/>
            </a:pPr>
            <a:r>
              <a:rPr lang="en-US" dirty="0" smtClean="0">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Ktot</a:t>
            </a:r>
            <a:r>
              <a:rPr lang="en-US" dirty="0" smtClean="0">
                <a:latin typeface="Times New Roman" pitchFamily="18" charset="0"/>
                <a:cs typeface="Times New Roman" pitchFamily="18" charset="0"/>
              </a:rPr>
              <a:t> = 2.3*10^6    N/m</a:t>
            </a:r>
          </a:p>
          <a:p>
            <a:pPr marL="0" marR="0" lvl="0" indent="0" algn="l" defTabSz="914400" rtl="0" eaLnBrk="1" fontAlgn="base" latinLnBrk="0" hangingPunct="1">
              <a:lnSpc>
                <a:spcPct val="100000"/>
              </a:lnSpc>
              <a:spcBef>
                <a:spcPct val="0"/>
              </a:spcBef>
              <a:spcAft>
                <a:spcPct val="0"/>
              </a:spcAft>
              <a:buClrTx/>
              <a:buSzTx/>
              <a:buFont typeface="Courier New" pitchFamily="49" charset="0"/>
              <a:buChar char="o"/>
              <a:tabLst/>
            </a:pPr>
            <a:r>
              <a:rPr kumimoji="0" lang="en-US" b="0" i="0" u="none" strike="noStrike" cap="none" normalizeH="0" dirty="0" smtClean="0">
                <a:ln>
                  <a:noFill/>
                </a:ln>
                <a:solidFill>
                  <a:schemeClr val="tx1"/>
                </a:solidFill>
                <a:effectLst/>
                <a:latin typeface="Times New Roman" pitchFamily="18" charset="0"/>
                <a:cs typeface="Times New Roman" pitchFamily="18" charset="0"/>
              </a:rPr>
              <a:t>   </a:t>
            </a:r>
            <a:r>
              <a:rPr kumimoji="0" lang="en-US" b="0" i="0" u="none" strike="noStrike" cap="none" normalizeH="0" dirty="0" err="1" smtClean="0">
                <a:ln>
                  <a:noFill/>
                </a:ln>
                <a:solidFill>
                  <a:srgbClr val="FF0000"/>
                </a:solidFill>
                <a:effectLst/>
                <a:latin typeface="Times New Roman" pitchFamily="18" charset="0"/>
                <a:cs typeface="Times New Roman" pitchFamily="18" charset="0"/>
              </a:rPr>
              <a:t>Wn</a:t>
            </a:r>
            <a:r>
              <a:rPr kumimoji="0" lang="en-US" b="0" i="0" u="none" strike="noStrike" cap="none" normalizeH="0" dirty="0" smtClean="0">
                <a:ln>
                  <a:noFill/>
                </a:ln>
                <a:solidFill>
                  <a:schemeClr val="tx1"/>
                </a:solidFill>
                <a:effectLst/>
                <a:latin typeface="Times New Roman" pitchFamily="18" charset="0"/>
                <a:cs typeface="Times New Roman" pitchFamily="18" charset="0"/>
              </a:rPr>
              <a:t>  = 24       </a:t>
            </a:r>
            <a:r>
              <a:rPr kumimoji="0" lang="en-US" b="0" i="0" u="none" strike="noStrike" cap="none" normalizeH="0" dirty="0" err="1" smtClean="0">
                <a:ln>
                  <a:noFill/>
                </a:ln>
                <a:solidFill>
                  <a:schemeClr val="tx1"/>
                </a:solidFill>
                <a:effectLst/>
                <a:latin typeface="Times New Roman" pitchFamily="18" charset="0"/>
                <a:cs typeface="Times New Roman" pitchFamily="18" charset="0"/>
              </a:rPr>
              <a:t>rad</a:t>
            </a:r>
            <a:r>
              <a:rPr kumimoji="0" lang="en-US" b="0" i="0" u="none" strike="noStrike" cap="none" normalizeH="0" dirty="0" smtClean="0">
                <a:ln>
                  <a:noFill/>
                </a:ln>
                <a:solidFill>
                  <a:schemeClr val="tx1"/>
                </a:solidFill>
                <a:effectLst/>
                <a:latin typeface="Times New Roman" pitchFamily="18" charset="0"/>
                <a:cs typeface="Times New Roman" pitchFamily="18" charset="0"/>
              </a:rPr>
              <a:t> /sec               </a:t>
            </a:r>
          </a:p>
          <a:p>
            <a:pPr marL="0" marR="0" lvl="0" indent="0" algn="l" defTabSz="914400" rtl="0" eaLnBrk="1" fontAlgn="base" latinLnBrk="0" hangingPunct="1">
              <a:lnSpc>
                <a:spcPct val="100000"/>
              </a:lnSpc>
              <a:spcBef>
                <a:spcPct val="0"/>
              </a:spcBef>
              <a:spcAft>
                <a:spcPct val="0"/>
              </a:spcAft>
              <a:buClrTx/>
              <a:buSzTx/>
              <a:buFont typeface="Courier New" pitchFamily="49" charset="0"/>
              <a:buChar char="o"/>
              <a:tabLst/>
            </a:pPr>
            <a:r>
              <a:rPr lang="en-US" dirty="0" smtClean="0">
                <a:latin typeface="Times New Roman" pitchFamily="18" charset="0"/>
                <a:cs typeface="Times New Roman" pitchFamily="18" charset="0"/>
              </a:rPr>
              <a:t>   </a:t>
            </a:r>
            <a:r>
              <a:rPr lang="en-US" dirty="0" smtClean="0">
                <a:solidFill>
                  <a:srgbClr val="FF0000"/>
                </a:solidFill>
                <a:latin typeface="Times New Roman" pitchFamily="18" charset="0"/>
                <a:cs typeface="Times New Roman" pitchFamily="18" charset="0"/>
              </a:rPr>
              <a:t>W</a:t>
            </a:r>
            <a:r>
              <a:rPr lang="en-US" dirty="0" smtClean="0">
                <a:latin typeface="Times New Roman" pitchFamily="18" charset="0"/>
                <a:cs typeface="Times New Roman" pitchFamily="18" charset="0"/>
              </a:rPr>
              <a:t>    = 315.2    </a:t>
            </a:r>
            <a:r>
              <a:rPr lang="en-US" dirty="0" err="1" smtClean="0">
                <a:latin typeface="Times New Roman" pitchFamily="18" charset="0"/>
                <a:cs typeface="Times New Roman" pitchFamily="18" charset="0"/>
              </a:rPr>
              <a:t>rad</a:t>
            </a:r>
            <a:r>
              <a:rPr lang="en-US" dirty="0" smtClean="0">
                <a:latin typeface="Times New Roman" pitchFamily="18" charset="0"/>
                <a:cs typeface="Times New Roman" pitchFamily="18" charset="0"/>
              </a:rPr>
              <a:t>/sec </a:t>
            </a:r>
          </a:p>
          <a:p>
            <a:pPr marL="0" marR="0" lvl="0" indent="0" algn="l" defTabSz="914400" rtl="0" eaLnBrk="1" fontAlgn="base" latinLnBrk="0" hangingPunct="1">
              <a:lnSpc>
                <a:spcPct val="100000"/>
              </a:lnSpc>
              <a:spcBef>
                <a:spcPct val="0"/>
              </a:spcBef>
              <a:spcAft>
                <a:spcPct val="0"/>
              </a:spcAft>
              <a:buClrTx/>
              <a:buSzTx/>
              <a:buFont typeface="Courier New" pitchFamily="49" charset="0"/>
              <a:buChar char="o"/>
              <a:tabLst/>
            </a:pPr>
            <a:r>
              <a:rPr kumimoji="0" lang="en-US" b="0" i="0" u="none" strike="noStrike" cap="none" normalizeH="0" dirty="0" smtClean="0">
                <a:ln>
                  <a:noFill/>
                </a:ln>
                <a:solidFill>
                  <a:schemeClr val="tx1"/>
                </a:solidFill>
                <a:effectLst/>
                <a:latin typeface="Times New Roman" pitchFamily="18" charset="0"/>
                <a:cs typeface="Times New Roman" pitchFamily="18" charset="0"/>
              </a:rPr>
              <a:t>   </a:t>
            </a:r>
            <a:r>
              <a:rPr kumimoji="0" lang="en-US" b="0" i="0" u="none" strike="noStrike" cap="none" normalizeH="0" dirty="0" smtClean="0">
                <a:ln>
                  <a:noFill/>
                </a:ln>
                <a:solidFill>
                  <a:srgbClr val="FF0000"/>
                </a:solidFill>
                <a:effectLst/>
                <a:latin typeface="Times New Roman" pitchFamily="18" charset="0"/>
                <a:cs typeface="Times New Roman" pitchFamily="18" charset="0"/>
              </a:rPr>
              <a:t>r      </a:t>
            </a:r>
            <a:r>
              <a:rPr kumimoji="0" lang="en-US" b="0" i="0" u="none" strike="noStrike" cap="none" normalizeH="0" dirty="0" smtClean="0">
                <a:ln>
                  <a:noFill/>
                </a:ln>
                <a:solidFill>
                  <a:schemeClr val="tx1"/>
                </a:solidFill>
                <a:effectLst/>
                <a:latin typeface="Times New Roman" pitchFamily="18" charset="0"/>
                <a:cs typeface="Times New Roman" pitchFamily="18" charset="0"/>
              </a:rPr>
              <a:t>= 13.119</a:t>
            </a:r>
          </a:p>
          <a:p>
            <a:pPr marL="0" lvl="0" indent="0" fontAlgn="base">
              <a:spcBef>
                <a:spcPct val="0"/>
              </a:spcBef>
              <a:spcAft>
                <a:spcPct val="0"/>
              </a:spcAft>
              <a:buClrTx/>
              <a:buSzTx/>
              <a:buFont typeface="Courier New" pitchFamily="49" charset="0"/>
              <a:buChar char="o"/>
            </a:pPr>
            <a:r>
              <a:rPr lang="en-US" dirty="0" smtClean="0">
                <a:latin typeface="Times New Roman" pitchFamily="18" charset="0"/>
                <a:cs typeface="Times New Roman" pitchFamily="18" charset="0"/>
              </a:rPr>
              <a:t>   </a:t>
            </a:r>
            <a:r>
              <a:rPr lang="en-US" dirty="0" smtClean="0">
                <a:solidFill>
                  <a:srgbClr val="FF0000"/>
                </a:solidFill>
                <a:latin typeface="Times New Roman" pitchFamily="18" charset="0"/>
                <a:cs typeface="Times New Roman" pitchFamily="18" charset="0"/>
              </a:rPr>
              <a:t>Ro (   )  </a:t>
            </a:r>
            <a:r>
              <a:rPr lang="en-US" dirty="0" smtClean="0">
                <a:latin typeface="Times New Roman" pitchFamily="18" charset="0"/>
                <a:cs typeface="Times New Roman" pitchFamily="18" charset="0"/>
              </a:rPr>
              <a:t>= 0.0021</a:t>
            </a:r>
          </a:p>
          <a:p>
            <a:pPr marL="0" marR="0" lvl="0" indent="0" algn="l" defTabSz="914400" rtl="0" eaLnBrk="1" fontAlgn="base" latinLnBrk="0" hangingPunct="1">
              <a:lnSpc>
                <a:spcPct val="100000"/>
              </a:lnSpc>
              <a:spcBef>
                <a:spcPct val="0"/>
              </a:spcBef>
              <a:spcAft>
                <a:spcPct val="0"/>
              </a:spcAft>
              <a:buClrTx/>
              <a:buSzTx/>
              <a:buFont typeface="Courier New" pitchFamily="49" charset="0"/>
              <a:buChar char="o"/>
              <a:tabLst/>
            </a:pPr>
            <a:r>
              <a:rPr kumimoji="0" lang="en-US" b="0" i="0" u="none" strike="noStrike" cap="none" normalizeH="0" dirty="0" smtClean="0">
                <a:ln>
                  <a:noFill/>
                </a:ln>
                <a:solidFill>
                  <a:schemeClr val="tx1"/>
                </a:solidFill>
                <a:effectLst/>
                <a:latin typeface="Times New Roman" pitchFamily="18" charset="0"/>
                <a:cs typeface="Times New Roman" pitchFamily="18" charset="0"/>
              </a:rPr>
              <a:t>  </a:t>
            </a:r>
            <a:r>
              <a:rPr kumimoji="0" lang="en-US" b="0" i="0" u="none" strike="noStrike" cap="none" normalizeH="0" dirty="0" smtClean="0">
                <a:ln>
                  <a:noFill/>
                </a:ln>
                <a:solidFill>
                  <a:srgbClr val="FF0000"/>
                </a:solidFill>
                <a:effectLst/>
                <a:latin typeface="Times New Roman" pitchFamily="18" charset="0"/>
                <a:cs typeface="Times New Roman" pitchFamily="18" charset="0"/>
              </a:rPr>
              <a:t>Xs</a:t>
            </a:r>
            <a:r>
              <a:rPr kumimoji="0" lang="en-US" b="0" i="0" u="none" strike="noStrike" cap="none" normalizeH="0" dirty="0" smtClean="0">
                <a:ln>
                  <a:noFill/>
                </a:ln>
                <a:solidFill>
                  <a:schemeClr val="tx1"/>
                </a:solidFill>
                <a:effectLst/>
                <a:latin typeface="Times New Roman" pitchFamily="18" charset="0"/>
                <a:cs typeface="Times New Roman" pitchFamily="18" charset="0"/>
              </a:rPr>
              <a:t>    = 0.0811    m                      </a:t>
            </a:r>
          </a:p>
          <a:p>
            <a:pPr marL="0" lvl="0" indent="0" fontAlgn="base">
              <a:spcBef>
                <a:spcPct val="0"/>
              </a:spcBef>
              <a:spcAft>
                <a:spcPct val="0"/>
              </a:spcAft>
              <a:buClrTx/>
              <a:buSzTx/>
              <a:buFont typeface="Courier New" pitchFamily="49" charset="0"/>
              <a:buChar char="o"/>
            </a:pPr>
            <a:r>
              <a:rPr lang="en-US" dirty="0" smtClean="0">
                <a:latin typeface="Times New Roman" pitchFamily="18" charset="0"/>
                <a:cs typeface="Times New Roman" pitchFamily="18" charset="0"/>
              </a:rPr>
              <a:t>  </a:t>
            </a:r>
            <a:r>
              <a:rPr lang="en-US" dirty="0" smtClean="0">
                <a:solidFill>
                  <a:srgbClr val="FF0000"/>
                </a:solidFill>
                <a:latin typeface="Times New Roman" pitchFamily="18" charset="0"/>
                <a:cs typeface="Times New Roman" pitchFamily="18" charset="0"/>
              </a:rPr>
              <a:t>cc</a:t>
            </a:r>
            <a:r>
              <a:rPr lang="en-US" dirty="0" smtClean="0">
                <a:latin typeface="Times New Roman" pitchFamily="18" charset="0"/>
                <a:cs typeface="Times New Roman" pitchFamily="18" charset="0"/>
              </a:rPr>
              <a:t>    = 1.922*10^5     </a:t>
            </a:r>
            <a:r>
              <a:rPr lang="en-US" sz="3200" dirty="0" smtClean="0"/>
              <a:t>N.sec ⁄m</a:t>
            </a:r>
            <a:endParaRPr lang="en-US"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Courier New" pitchFamily="49" charset="0"/>
              <a:buChar char="o"/>
              <a:tabLst/>
            </a:pPr>
            <a:r>
              <a:rPr kumimoji="0" lang="en-US" b="0" i="0" u="none" strike="noStrike" cap="none" normalizeH="0" dirty="0" smtClean="0">
                <a:ln>
                  <a:noFill/>
                </a:ln>
                <a:solidFill>
                  <a:schemeClr val="tx1"/>
                </a:solidFill>
                <a:effectLst/>
                <a:latin typeface="Times New Roman" pitchFamily="18" charset="0"/>
                <a:cs typeface="Times New Roman" pitchFamily="18" charset="0"/>
              </a:rPr>
              <a:t>  </a:t>
            </a:r>
            <a:r>
              <a:rPr kumimoji="0" lang="en-US" b="0" i="0" u="none" strike="noStrike" cap="none" normalizeH="0" dirty="0" smtClean="0">
                <a:ln>
                  <a:noFill/>
                </a:ln>
                <a:solidFill>
                  <a:srgbClr val="FF0000"/>
                </a:solidFill>
                <a:effectLst/>
                <a:latin typeface="Times New Roman" pitchFamily="18" charset="0"/>
                <a:cs typeface="Times New Roman" pitchFamily="18" charset="0"/>
              </a:rPr>
              <a:t>X</a:t>
            </a:r>
            <a:r>
              <a:rPr kumimoji="0" lang="en-US" b="0" i="0" u="none" strike="noStrike" cap="none" normalizeH="0" dirty="0" smtClean="0">
                <a:ln>
                  <a:noFill/>
                </a:ln>
                <a:solidFill>
                  <a:schemeClr val="tx1"/>
                </a:solidFill>
                <a:effectLst/>
                <a:latin typeface="Times New Roman" pitchFamily="18" charset="0"/>
                <a:cs typeface="Times New Roman" pitchFamily="18" charset="0"/>
              </a:rPr>
              <a:t>     = 0.955    m </a:t>
            </a:r>
          </a:p>
          <a:p>
            <a:pPr marL="0" marR="0" lvl="0" indent="0" algn="l" defTabSz="914400" rtl="0" eaLnBrk="1" fontAlgn="base" latinLnBrk="0" hangingPunct="1">
              <a:lnSpc>
                <a:spcPct val="100000"/>
              </a:lnSpc>
              <a:spcBef>
                <a:spcPct val="0"/>
              </a:spcBef>
              <a:spcAft>
                <a:spcPct val="0"/>
              </a:spcAft>
              <a:buClrTx/>
              <a:buSzTx/>
              <a:buFont typeface="Courier New" pitchFamily="49" charset="0"/>
              <a:buChar char="o"/>
              <a:tabLst/>
            </a:pPr>
            <a:r>
              <a:rPr lang="en-US" dirty="0" smtClean="0">
                <a:latin typeface="Times New Roman" pitchFamily="18" charset="0"/>
                <a:cs typeface="Times New Roman" pitchFamily="18" charset="0"/>
              </a:rPr>
              <a:t>  </a:t>
            </a:r>
            <a:r>
              <a:rPr lang="en-US" dirty="0" smtClean="0">
                <a:solidFill>
                  <a:srgbClr val="FF0000"/>
                </a:solidFill>
                <a:latin typeface="Times New Roman" pitchFamily="18" charset="0"/>
                <a:cs typeface="Times New Roman" pitchFamily="18" charset="0"/>
              </a:rPr>
              <a:t>M</a:t>
            </a:r>
            <a:r>
              <a:rPr lang="en-US" dirty="0" smtClean="0">
                <a:latin typeface="Times New Roman" pitchFamily="18" charset="0"/>
                <a:cs typeface="Times New Roman" pitchFamily="18" charset="0"/>
              </a:rPr>
              <a:t>    = 0.0058 </a:t>
            </a:r>
            <a:r>
              <a:rPr kumimoji="0" lang="en-US" b="0" i="0" u="none" strike="noStrike" cap="none" normalizeH="0" dirty="0" smtClean="0">
                <a:ln>
                  <a:noFill/>
                </a:ln>
                <a:solidFill>
                  <a:schemeClr val="tx1"/>
                </a:solidFill>
                <a:effectLst/>
                <a:latin typeface="Times New Roman" pitchFamily="18" charset="0"/>
                <a:cs typeface="Times New Roman" pitchFamily="18" charset="0"/>
              </a:rPr>
              <a:t> </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13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1377"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869141" y="4343400"/>
            <a:ext cx="182880" cy="4572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23</a:t>
            </a:fld>
            <a:endParaRPr lang="en-US"/>
          </a:p>
        </p:txBody>
      </p:sp>
      <p:sp>
        <p:nvSpPr>
          <p:cNvPr id="4" name="عنصر نائب للمحتوى 3"/>
          <p:cNvSpPr>
            <a:spLocks noGrp="1"/>
          </p:cNvSpPr>
          <p:nvPr>
            <p:ph sz="quarter" idx="1"/>
          </p:nvPr>
        </p:nvSpPr>
        <p:spPr/>
        <p:txBody>
          <a:bodyPr/>
          <a:lstStyle/>
          <a:p>
            <a:r>
              <a:rPr lang="en-US" dirty="0" smtClean="0"/>
              <a:t>As in the results of MATLAB program analysis  , the natural frequency is very less than forcing frequency  . If the forcing frequency is less than the natural frequency, the amplitude decreases to a much smaller value . Also , A resonance occur , when the driving frequency of oscillations is approximately equal to the natural frequency of the object .</a:t>
            </a:r>
            <a:endParaRPr lang="ar-AE"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24</a:t>
            </a:fld>
            <a:endParaRPr lang="en-US"/>
          </a:p>
        </p:txBody>
      </p:sp>
      <p:pic>
        <p:nvPicPr>
          <p:cNvPr id="5" name="Picture 13" descr="C:\Users\hp\Desktop\untitled2.jpg"/>
          <p:cNvPicPr>
            <a:picLocks noGrp="1"/>
          </p:cNvPicPr>
          <p:nvPr>
            <p:ph sz="quarter" idx="1"/>
          </p:nvPr>
        </p:nvPicPr>
        <p:blipFill>
          <a:blip r:embed="rId6"/>
          <a:srcRect/>
          <a:stretch>
            <a:fillRect/>
          </a:stretch>
        </p:blipFill>
        <p:spPr bwMode="auto">
          <a:xfrm>
            <a:off x="1600200" y="1524000"/>
            <a:ext cx="5867400" cy="4000500"/>
          </a:xfrm>
          <a:prstGeom prst="rect">
            <a:avLst/>
          </a:prstGeom>
          <a:noFill/>
          <a:ln w="9525">
            <a:noFill/>
            <a:miter lim="800000"/>
            <a:headEnd/>
            <a:tailEnd/>
          </a:ln>
        </p:spPr>
      </p:pic>
      <p:sp>
        <p:nvSpPr>
          <p:cNvPr id="6" name="مستطيل 5"/>
          <p:cNvSpPr/>
          <p:nvPr/>
        </p:nvSpPr>
        <p:spPr>
          <a:xfrm>
            <a:off x="533400" y="5638800"/>
            <a:ext cx="7543800" cy="646331"/>
          </a:xfrm>
          <a:prstGeom prst="rect">
            <a:avLst/>
          </a:prstGeom>
        </p:spPr>
        <p:txBody>
          <a:bodyPr wrap="square">
            <a:spAutoFit/>
          </a:bodyPr>
          <a:lstStyle/>
          <a:p>
            <a:r>
              <a:rPr lang="en-US" dirty="0" smtClean="0"/>
              <a:t> Simulation of the  Plot of tabletop displacement over time . The plot shows the beat frequency apparent with minimal damping ( without damper c=0.000001 )</a:t>
            </a:r>
            <a:endParaRPr lang="ar-AE" dirty="0"/>
          </a:p>
        </p:txBody>
      </p:sp>
      <p:sp>
        <p:nvSpPr>
          <p:cNvPr id="71681" name="Rectangle 1"/>
          <p:cNvSpPr>
            <a:spLocks noChangeArrowheads="1"/>
          </p:cNvSpPr>
          <p:nvPr/>
        </p:nvSpPr>
        <p:spPr bwMode="auto">
          <a:xfrm>
            <a:off x="0" y="0"/>
            <a:ext cx="184731" cy="49244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25</a:t>
            </a:fld>
            <a:endParaRPr lang="en-US"/>
          </a:p>
        </p:txBody>
      </p:sp>
      <p:sp>
        <p:nvSpPr>
          <p:cNvPr id="4" name="عنصر نائب للمحتوى 3"/>
          <p:cNvSpPr>
            <a:spLocks noGrp="1"/>
          </p:cNvSpPr>
          <p:nvPr>
            <p:ph sz="quarter" idx="1"/>
          </p:nvPr>
        </p:nvSpPr>
        <p:spPr/>
        <p:txBody>
          <a:bodyPr/>
          <a:lstStyle/>
          <a:p>
            <a:endParaRPr lang="en-US" dirty="0" smtClean="0"/>
          </a:p>
          <a:p>
            <a:endParaRPr lang="en-US" dirty="0" smtClean="0"/>
          </a:p>
          <a:p>
            <a:r>
              <a:rPr lang="en-US" dirty="0" smtClean="0"/>
              <a:t>In this situation the beat frequency emerges, which is a secondary vibration frequency. This beat frequency is undesirable because the amplitude of vibration varies with time in a periodic manner.</a:t>
            </a:r>
            <a:endParaRPr lang="ar-A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26</a:t>
            </a:fld>
            <a:endParaRPr lang="en-US"/>
          </a:p>
        </p:txBody>
      </p:sp>
      <p:pic>
        <p:nvPicPr>
          <p:cNvPr id="5" name="Picture 12" descr="C:\Users\hp\Desktop\untitled.jpg"/>
          <p:cNvPicPr>
            <a:picLocks noGrp="1"/>
          </p:cNvPicPr>
          <p:nvPr>
            <p:ph sz="quarter" idx="1"/>
          </p:nvPr>
        </p:nvPicPr>
        <p:blipFill>
          <a:blip r:embed="rId6"/>
          <a:srcRect/>
          <a:stretch>
            <a:fillRect/>
          </a:stretch>
        </p:blipFill>
        <p:spPr bwMode="auto">
          <a:xfrm>
            <a:off x="1676400" y="1524000"/>
            <a:ext cx="5791199" cy="4324350"/>
          </a:xfrm>
          <a:prstGeom prst="rect">
            <a:avLst/>
          </a:prstGeom>
          <a:noFill/>
          <a:ln w="9525">
            <a:noFill/>
            <a:miter lim="800000"/>
            <a:headEnd/>
            <a:tailEnd/>
          </a:ln>
        </p:spPr>
      </p:pic>
      <p:sp>
        <p:nvSpPr>
          <p:cNvPr id="6" name="مستطيل 5"/>
          <p:cNvSpPr/>
          <p:nvPr/>
        </p:nvSpPr>
        <p:spPr>
          <a:xfrm>
            <a:off x="762000" y="5657671"/>
            <a:ext cx="7391400" cy="1015663"/>
          </a:xfrm>
          <a:prstGeom prst="rect">
            <a:avLst/>
          </a:prstGeom>
        </p:spPr>
        <p:txBody>
          <a:bodyPr wrap="square">
            <a:spAutoFit/>
          </a:bodyPr>
          <a:lstStyle/>
          <a:p>
            <a:r>
              <a:rPr lang="en-US" sz="2000" dirty="0" smtClean="0"/>
              <a:t>Simulation Plot of tabletop displacement over time. The plot shows the suppressed beat frequency apparent when moderate  damping is used with c = 400 (N.sec)⁄m</a:t>
            </a:r>
            <a:endParaRPr lang="ar-AE"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27</a:t>
            </a:fld>
            <a:endParaRPr lang="en-US"/>
          </a:p>
        </p:txBody>
      </p:sp>
      <p:sp>
        <p:nvSpPr>
          <p:cNvPr id="4" name="عنصر نائب للمحتوى 3"/>
          <p:cNvSpPr>
            <a:spLocks noGrp="1"/>
          </p:cNvSpPr>
          <p:nvPr>
            <p:ph sz="quarter" idx="1"/>
          </p:nvPr>
        </p:nvSpPr>
        <p:spPr/>
        <p:txBody>
          <a:bodyPr/>
          <a:lstStyle/>
          <a:p>
            <a:pPr>
              <a:buNone/>
            </a:pPr>
            <a:endParaRPr lang="en-US" b="1" dirty="0" smtClean="0"/>
          </a:p>
          <a:p>
            <a:endParaRPr lang="en-US" b="1" dirty="0" smtClean="0"/>
          </a:p>
          <a:p>
            <a:r>
              <a:rPr lang="en-US" b="1" dirty="0" smtClean="0"/>
              <a:t>Finally,</a:t>
            </a:r>
            <a:r>
              <a:rPr lang="en-US" dirty="0" smtClean="0"/>
              <a:t> the simulation above assumes that the motions of the springs are restricted to the vertical axis , and that all springs vibrate synchronously</a:t>
            </a:r>
            <a:endParaRPr lang="ar-A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28</a:t>
            </a:fld>
            <a:endParaRPr lang="en-US"/>
          </a:p>
        </p:txBody>
      </p:sp>
      <p:sp>
        <p:nvSpPr>
          <p:cNvPr id="4" name="عنصر نائب للمحتوى 3"/>
          <p:cNvSpPr>
            <a:spLocks noGrp="1"/>
          </p:cNvSpPr>
          <p:nvPr>
            <p:ph sz="quarter" idx="1"/>
          </p:nvPr>
        </p:nvSpPr>
        <p:spPr>
          <a:xfrm>
            <a:off x="533400" y="2514600"/>
            <a:ext cx="8153400" cy="2590800"/>
          </a:xfrm>
        </p:spPr>
        <p:txBody>
          <a:bodyPr/>
          <a:lstStyle/>
          <a:p>
            <a:pPr>
              <a:buFont typeface="Wingdings" pitchFamily="2" charset="2"/>
              <a:buChar char="v"/>
            </a:pPr>
            <a:r>
              <a:rPr lang="en-US" dirty="0" smtClean="0"/>
              <a:t>A dashpot is a mechanical device , which resists motion via viscous friction. The resulting force is proportional to the velocity, but acts in the opposite direction, to slow the motion and to absorb energy.</a:t>
            </a:r>
          </a:p>
          <a:p>
            <a:pPr>
              <a:buFont typeface="Wingdings" pitchFamily="2" charset="2"/>
              <a:buChar char="v"/>
            </a:pPr>
            <a:endParaRPr lang="ar-AE"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رسم تخطيطي 7"/>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29</a:t>
            </a:fld>
            <a:endParaRPr lang="en-US"/>
          </a:p>
        </p:txBody>
      </p:sp>
      <p:sp>
        <p:nvSpPr>
          <p:cNvPr id="4" name="عنصر نائب للمحتوى 3"/>
          <p:cNvSpPr>
            <a:spLocks noGrp="1"/>
          </p:cNvSpPr>
          <p:nvPr>
            <p:ph sz="quarter" idx="1"/>
          </p:nvPr>
        </p:nvSpPr>
        <p:spPr/>
        <p:txBody>
          <a:bodyPr/>
          <a:lstStyle/>
          <a:p>
            <a:r>
              <a:rPr lang="en-US" dirty="0" smtClean="0"/>
              <a:t>Calculation of the damping constant (c) , to determine the viscosity to select a suitable fluid :</a:t>
            </a:r>
          </a:p>
          <a:p>
            <a:endParaRPr lang="en-US" dirty="0" smtClean="0"/>
          </a:p>
          <a:p>
            <a:pPr>
              <a:buNone/>
            </a:pPr>
            <a:endParaRPr lang="en-US" dirty="0" smtClean="0"/>
          </a:p>
          <a:p>
            <a:pPr>
              <a:buNone/>
            </a:pPr>
            <a:r>
              <a:rPr lang="en-US" dirty="0" smtClean="0"/>
              <a:t> </a:t>
            </a:r>
            <a:endParaRPr lang="ar-AE" dirty="0"/>
          </a:p>
        </p:txBody>
      </p:sp>
      <p:pic>
        <p:nvPicPr>
          <p:cNvPr id="5" name="صورة 4"/>
          <p:cNvPicPr/>
          <p:nvPr/>
        </p:nvPicPr>
        <p:blipFill>
          <a:blip r:embed="rId6"/>
          <a:srcRect/>
          <a:stretch>
            <a:fillRect/>
          </a:stretch>
        </p:blipFill>
        <p:spPr bwMode="auto">
          <a:xfrm>
            <a:off x="838200" y="2667000"/>
            <a:ext cx="3733800" cy="990600"/>
          </a:xfrm>
          <a:prstGeom prst="rect">
            <a:avLst/>
          </a:prstGeom>
          <a:noFill/>
          <a:ln w="9525">
            <a:noFill/>
            <a:miter lim="800000"/>
            <a:headEnd/>
            <a:tailEnd/>
          </a:ln>
        </p:spPr>
      </p:pic>
      <p:pic>
        <p:nvPicPr>
          <p:cNvPr id="6" name="Picture 11" descr="C:\Users\hp\Desktop\wefsrdfgdsfv.JPG"/>
          <p:cNvPicPr/>
          <p:nvPr/>
        </p:nvPicPr>
        <p:blipFill>
          <a:blip r:embed="rId7"/>
          <a:srcRect/>
          <a:stretch>
            <a:fillRect/>
          </a:stretch>
        </p:blipFill>
        <p:spPr bwMode="auto">
          <a:xfrm>
            <a:off x="685800" y="3733800"/>
            <a:ext cx="7696200" cy="2819400"/>
          </a:xfrm>
          <a:prstGeom prst="rect">
            <a:avLst/>
          </a:prstGeom>
          <a:noFill/>
          <a:ln w="9525">
            <a:noFill/>
            <a:miter lim="800000"/>
            <a:headEnd/>
            <a:tailEnd/>
          </a:ln>
        </p:spPr>
      </p:pic>
      <p:pic>
        <p:nvPicPr>
          <p:cNvPr id="7" name="Picture 6"/>
          <p:cNvPicPr/>
          <p:nvPr/>
        </p:nvPicPr>
        <p:blipFill>
          <a:blip r:embed="rId8">
            <a:clrChange>
              <a:clrFrom>
                <a:srgbClr val="FFFFFF"/>
              </a:clrFrom>
              <a:clrTo>
                <a:srgbClr val="FFFFFF">
                  <a:alpha val="0"/>
                </a:srgbClr>
              </a:clrTo>
            </a:clrChange>
          </a:blip>
          <a:srcRect/>
          <a:stretch>
            <a:fillRect/>
          </a:stretch>
        </p:blipFill>
        <p:spPr bwMode="auto">
          <a:xfrm>
            <a:off x="5486400" y="2590800"/>
            <a:ext cx="2667000" cy="1676400"/>
          </a:xfrm>
          <a:prstGeom prst="rect">
            <a:avLst/>
          </a:prstGeom>
          <a:noFill/>
          <a:ln w="2857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normAutofit fontScale="85000" lnSpcReduction="20000"/>
          </a:bodyPr>
          <a:lstStyle/>
          <a:p>
            <a:fld id="{D6A6F7AB-1157-4DBC-AD05-2A835BA2786F}" type="slidenum">
              <a:rPr lang="en-US" smtClean="0"/>
              <a:pPr/>
              <a:t>3</a:t>
            </a:fld>
            <a:endParaRPr lang="en-US" dirty="0"/>
          </a:p>
        </p:txBody>
      </p:sp>
      <p:sp>
        <p:nvSpPr>
          <p:cNvPr id="3" name="Subtitle 2"/>
          <p:cNvSpPr>
            <a:spLocks noGrp="1"/>
          </p:cNvSpPr>
          <p:nvPr>
            <p:ph sz="quarter" idx="1"/>
          </p:nvPr>
        </p:nvSpPr>
        <p:spPr>
          <a:xfrm>
            <a:off x="685800" y="1524000"/>
            <a:ext cx="8153400" cy="4724400"/>
          </a:xfrm>
        </p:spPr>
        <p:txBody>
          <a:bodyPr>
            <a:normAutofit/>
          </a:bodyPr>
          <a:lstStyle/>
          <a:p>
            <a:pPr>
              <a:lnSpc>
                <a:spcPct val="150000"/>
              </a:lnSpc>
            </a:pPr>
            <a:endParaRPr lang="en-US" sz="2600" b="0" dirty="0" smtClean="0">
              <a:solidFill>
                <a:schemeClr val="tx1"/>
              </a:solidFill>
              <a:latin typeface="Calibri" pitchFamily="34" charset="0"/>
            </a:endParaRPr>
          </a:p>
          <a:p>
            <a:pPr>
              <a:lnSpc>
                <a:spcPct val="150000"/>
              </a:lnSpc>
            </a:pPr>
            <a:r>
              <a:rPr lang="en-US" sz="2600" b="0" dirty="0" smtClean="0">
                <a:latin typeface="Calibri" pitchFamily="34" charset="0"/>
              </a:rPr>
              <a:t> </a:t>
            </a:r>
            <a:endParaRPr lang="en-US" sz="2600" b="0" dirty="0">
              <a:latin typeface="Calibri" pitchFamily="34" charset="0"/>
            </a:endParaRPr>
          </a:p>
        </p:txBody>
      </p:sp>
      <p:sp>
        <p:nvSpPr>
          <p:cNvPr id="5" name="مستطيل 4"/>
          <p:cNvSpPr/>
          <p:nvPr/>
        </p:nvSpPr>
        <p:spPr>
          <a:xfrm>
            <a:off x="609600" y="1447800"/>
            <a:ext cx="7620000" cy="3539430"/>
          </a:xfrm>
          <a:prstGeom prst="rect">
            <a:avLst/>
          </a:prstGeom>
        </p:spPr>
        <p:txBody>
          <a:bodyPr wrap="square">
            <a:spAutoFit/>
          </a:bodyPr>
          <a:lstStyle/>
          <a:p>
            <a:pPr>
              <a:buClr>
                <a:schemeClr val="accent2"/>
              </a:buClr>
              <a:buSzPct val="60000"/>
              <a:buFont typeface="Wingdings" pitchFamily="2" charset="2"/>
              <a:buChar char="v"/>
            </a:pPr>
            <a:r>
              <a:rPr lang="en-US" sz="2800" dirty="0" smtClean="0"/>
              <a:t> The Palestinian Construction Products Company </a:t>
            </a:r>
            <a:r>
              <a:rPr lang="en-US" sz="2800" b="1" dirty="0" smtClean="0"/>
              <a:t>PCP</a:t>
            </a:r>
            <a:r>
              <a:rPr lang="en-US" sz="2800" dirty="0" smtClean="0"/>
              <a:t> was established in 1994 with high aims to supply the local market with reliable construction products which are needed for the infrastructure projects in the west bank and Gaza.</a:t>
            </a:r>
            <a:r>
              <a:rPr lang="en-US" sz="2800" b="1" dirty="0" smtClean="0"/>
              <a:t> PCP</a:t>
            </a:r>
            <a:r>
              <a:rPr lang="en-US" sz="2800" dirty="0" smtClean="0"/>
              <a:t> is currently producing concrete pipes for sewerage and drainage networks , precast concrete manholes , and hollow concrete blocks.</a:t>
            </a:r>
            <a:endParaRPr lang="ar-SA"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30</a:t>
            </a:fld>
            <a:endParaRPr lang="en-US"/>
          </a:p>
        </p:txBody>
      </p:sp>
      <p:sp>
        <p:nvSpPr>
          <p:cNvPr id="4" name="عنصر نائب للمحتوى 3"/>
          <p:cNvSpPr>
            <a:spLocks noGrp="1"/>
          </p:cNvSpPr>
          <p:nvPr>
            <p:ph sz="quarter" idx="1"/>
          </p:nvPr>
        </p:nvSpPr>
        <p:spPr>
          <a:xfrm>
            <a:off x="612648" y="2057400"/>
            <a:ext cx="8153400" cy="3124200"/>
          </a:xfrm>
        </p:spPr>
        <p:txBody>
          <a:bodyPr/>
          <a:lstStyle/>
          <a:p>
            <a:r>
              <a:rPr lang="en-US" dirty="0" smtClean="0"/>
              <a:t>From above We found that :</a:t>
            </a:r>
          </a:p>
          <a:p>
            <a:r>
              <a:rPr lang="en-US" dirty="0" smtClean="0"/>
              <a:t>D = 0.0351</a:t>
            </a:r>
          </a:p>
          <a:p>
            <a:r>
              <a:rPr lang="en-US" dirty="0" smtClean="0"/>
              <a:t>   = 0.3166 </a:t>
            </a:r>
            <a:r>
              <a:rPr lang="en-US" dirty="0" err="1" smtClean="0"/>
              <a:t>Pa.s</a:t>
            </a:r>
            <a:endParaRPr lang="en-US" dirty="0" smtClean="0"/>
          </a:p>
          <a:p>
            <a:r>
              <a:rPr lang="en-US" dirty="0" smtClean="0"/>
              <a:t>From previous calculation the suitable of fluid use in damper is </a:t>
            </a:r>
            <a:r>
              <a:rPr lang="en-US" b="1" dirty="0" smtClean="0"/>
              <a:t>motor oil SAE 40 </a:t>
            </a:r>
            <a:r>
              <a:rPr lang="en-US" dirty="0" smtClean="0"/>
              <a:t>,whish have a viscosity equal to 0.319 </a:t>
            </a:r>
            <a:r>
              <a:rPr lang="en-US" dirty="0" err="1" smtClean="0"/>
              <a:t>Pa.s</a:t>
            </a:r>
            <a:endParaRPr lang="ar-AE" dirty="0"/>
          </a:p>
        </p:txBody>
      </p:sp>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1028" name="Picture 4"/>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90600" y="3098800"/>
            <a:ext cx="228600" cy="5588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رسم تخطيطي 7"/>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31</a:t>
            </a:fld>
            <a:endParaRPr lang="en-US"/>
          </a:p>
        </p:txBody>
      </p:sp>
      <p:sp>
        <p:nvSpPr>
          <p:cNvPr id="7" name="عنصر نائب للمحتوى 6"/>
          <p:cNvSpPr>
            <a:spLocks noGrp="1"/>
          </p:cNvSpPr>
          <p:nvPr>
            <p:ph sz="quarter" idx="1"/>
          </p:nvPr>
        </p:nvSpPr>
        <p:spPr/>
        <p:txBody>
          <a:bodyPr/>
          <a:lstStyle/>
          <a:p>
            <a:pPr>
              <a:buNone/>
            </a:pPr>
            <a:endParaRPr lang="ar-AE" dirty="0"/>
          </a:p>
        </p:txBody>
      </p:sp>
      <p:pic>
        <p:nvPicPr>
          <p:cNvPr id="5" name="صورة 4"/>
          <p:cNvPicPr/>
          <p:nvPr/>
        </p:nvPicPr>
        <p:blipFill>
          <a:blip r:embed="rId6"/>
          <a:srcRect/>
          <a:stretch>
            <a:fillRect/>
          </a:stretch>
        </p:blipFill>
        <p:spPr bwMode="auto">
          <a:xfrm>
            <a:off x="533400" y="1524000"/>
            <a:ext cx="8305800" cy="5105400"/>
          </a:xfrm>
          <a:prstGeom prst="rect">
            <a:avLst/>
          </a:prstGeom>
          <a:noFill/>
          <a:ln w="9525">
            <a:noFill/>
            <a:miter lim="800000"/>
            <a:headEnd/>
            <a:tailEnd/>
          </a:ln>
        </p:spPr>
      </p:pic>
      <p:sp>
        <p:nvSpPr>
          <p:cNvPr id="6" name="Oval 5"/>
          <p:cNvSpPr/>
          <p:nvPr/>
        </p:nvSpPr>
        <p:spPr>
          <a:xfrm>
            <a:off x="2362200" y="5638800"/>
            <a:ext cx="457200" cy="228600"/>
          </a:xfrm>
          <a:prstGeom prst="ellipse">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solidFill>
                <a:srgbClr val="C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32</a:t>
            </a:fld>
            <a:endParaRPr lang="en-US"/>
          </a:p>
        </p:txBody>
      </p:sp>
      <p:sp>
        <p:nvSpPr>
          <p:cNvPr id="4" name="عنصر نائب للمحتوى 3"/>
          <p:cNvSpPr>
            <a:spLocks noGrp="1"/>
          </p:cNvSpPr>
          <p:nvPr>
            <p:ph sz="quarter" idx="1"/>
          </p:nvPr>
        </p:nvSpPr>
        <p:spPr/>
        <p:txBody>
          <a:bodyPr>
            <a:normAutofit lnSpcReduction="10000"/>
          </a:bodyPr>
          <a:lstStyle/>
          <a:p>
            <a:r>
              <a:rPr lang="en-US" dirty="0" smtClean="0"/>
              <a:t>Most concrete vibrators operate with an amplitude of 0.5 mm to 2 mm</a:t>
            </a:r>
          </a:p>
          <a:p>
            <a:r>
              <a:rPr lang="en-US" dirty="0" smtClean="0"/>
              <a:t>The centrifugal force is equal to 93.6 KN . It came from Catalog BRECON External vibrator its amplitude 0.955 mm , the frequency is 3000vib/ min .</a:t>
            </a:r>
          </a:p>
          <a:p>
            <a:pPr lvl="0"/>
            <a:r>
              <a:rPr lang="en-US" dirty="0" smtClean="0"/>
              <a:t>The vibration is determined by the magnitude of the generated centrifugal force and the mass of the vibrating equipment.</a:t>
            </a:r>
          </a:p>
          <a:p>
            <a:pPr>
              <a:buNone/>
            </a:pPr>
            <a:r>
              <a:rPr lang="en-US" dirty="0" smtClean="0"/>
              <a:t> </a:t>
            </a:r>
          </a:p>
          <a:p>
            <a:endParaRPr lang="ar-AE"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33</a:t>
            </a:fld>
            <a:endParaRPr lang="en-US"/>
          </a:p>
        </p:txBody>
      </p:sp>
      <p:pic>
        <p:nvPicPr>
          <p:cNvPr id="8" name="Picture 12" descr="http://brecon-vibration.us/typo3temp/pics/917dc78645.jpg"/>
          <p:cNvPicPr>
            <a:picLocks noGrp="1"/>
          </p:cNvPicPr>
          <p:nvPr>
            <p:ph sz="quarter" idx="1"/>
          </p:nvPr>
        </p:nvPicPr>
        <p:blipFill>
          <a:blip r:embed="rId6"/>
          <a:srcRect/>
          <a:stretch>
            <a:fillRect/>
          </a:stretch>
        </p:blipFill>
        <p:spPr bwMode="auto">
          <a:xfrm>
            <a:off x="2057400" y="1752600"/>
            <a:ext cx="5029200" cy="2667000"/>
          </a:xfrm>
          <a:prstGeom prst="rect">
            <a:avLst/>
          </a:prstGeom>
          <a:noFill/>
          <a:ln w="28575">
            <a:solidFill>
              <a:schemeClr val="tx1"/>
            </a:solidFill>
            <a:miter lim="800000"/>
            <a:headEnd/>
            <a:tailEnd/>
          </a:ln>
        </p:spPr>
      </p:pic>
      <p:sp>
        <p:nvSpPr>
          <p:cNvPr id="9" name="مستطيل 8"/>
          <p:cNvSpPr/>
          <p:nvPr/>
        </p:nvSpPr>
        <p:spPr>
          <a:xfrm>
            <a:off x="304800" y="4648200"/>
            <a:ext cx="8534400" cy="1815882"/>
          </a:xfrm>
          <a:prstGeom prst="rect">
            <a:avLst/>
          </a:prstGeom>
        </p:spPr>
        <p:txBody>
          <a:bodyPr wrap="square">
            <a:spAutoFit/>
          </a:bodyPr>
          <a:lstStyle/>
          <a:p>
            <a:pPr>
              <a:buFont typeface="Wingdings" pitchFamily="2" charset="2"/>
              <a:buChar char="v"/>
            </a:pPr>
            <a:r>
              <a:rPr lang="en-US" sz="2800" dirty="0" smtClean="0"/>
              <a:t>The external vibrator is a three-phase asynchronous motor, So-called eccentric weights (discs) are fixed eccentrically at the ends of the rotor shaft .  At rotating, centrifugal forces are generated.</a:t>
            </a:r>
            <a:endParaRPr lang="ar-AE" sz="2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رسم تخطيطي 7"/>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34</a:t>
            </a:fld>
            <a:endParaRPr lang="en-US"/>
          </a:p>
        </p:txBody>
      </p:sp>
      <p:sp>
        <p:nvSpPr>
          <p:cNvPr id="4" name="عنصر نائب للمحتوى 3"/>
          <p:cNvSpPr>
            <a:spLocks noGrp="1"/>
          </p:cNvSpPr>
          <p:nvPr>
            <p:ph sz="quarter" idx="1"/>
          </p:nvPr>
        </p:nvSpPr>
        <p:spPr/>
        <p:txBody>
          <a:bodyPr/>
          <a:lstStyle/>
          <a:p>
            <a:r>
              <a:rPr lang="en-US" dirty="0" smtClean="0"/>
              <a:t>Two equal, counter rotating external vibrators are attached parallel to each other.</a:t>
            </a:r>
          </a:p>
          <a:p>
            <a:r>
              <a:rPr lang="en-US" dirty="0" smtClean="0"/>
              <a:t>Due to synchronization, the opposite forces cancel out each other and aligned forces add up. This creates linear vibration.</a:t>
            </a:r>
          </a:p>
          <a:p>
            <a:endParaRPr lang="ar-AE" dirty="0"/>
          </a:p>
        </p:txBody>
      </p:sp>
      <p:pic>
        <p:nvPicPr>
          <p:cNvPr id="5" name="Picture 21"/>
          <p:cNvPicPr/>
          <p:nvPr/>
        </p:nvPicPr>
        <p:blipFill>
          <a:blip r:embed="rId6" cstate="print"/>
          <a:srcRect/>
          <a:stretch>
            <a:fillRect/>
          </a:stretch>
        </p:blipFill>
        <p:spPr bwMode="auto">
          <a:xfrm>
            <a:off x="457200" y="4572000"/>
            <a:ext cx="3886200" cy="1325880"/>
          </a:xfrm>
          <a:prstGeom prst="rect">
            <a:avLst/>
          </a:prstGeom>
          <a:noFill/>
          <a:ln w="28575">
            <a:solidFill>
              <a:schemeClr val="tx1"/>
            </a:solidFill>
            <a:miter lim="800000"/>
            <a:headEnd/>
            <a:tailEnd/>
          </a:ln>
        </p:spPr>
      </p:pic>
      <p:pic>
        <p:nvPicPr>
          <p:cNvPr id="7" name="Picture 6" descr="http://brecon-vibration.us/typo3temp/pics/eb47da0ef5.jpg"/>
          <p:cNvPicPr/>
          <p:nvPr/>
        </p:nvPicPr>
        <p:blipFill>
          <a:blip r:embed="rId7">
            <a:grayscl/>
          </a:blip>
          <a:srcRect/>
          <a:stretch>
            <a:fillRect/>
          </a:stretch>
        </p:blipFill>
        <p:spPr bwMode="auto">
          <a:xfrm>
            <a:off x="4800600" y="4343400"/>
            <a:ext cx="3657600" cy="1824728"/>
          </a:xfrm>
          <a:prstGeom prst="rect">
            <a:avLst/>
          </a:prstGeom>
          <a:noFill/>
          <a:ln w="28575">
            <a:solidFill>
              <a:schemeClr val="tx1"/>
            </a:solid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35</a:t>
            </a:fld>
            <a:endParaRPr lang="en-US"/>
          </a:p>
        </p:txBody>
      </p:sp>
      <p:sp>
        <p:nvSpPr>
          <p:cNvPr id="4" name="عنصر نائب للمحتوى 3"/>
          <p:cNvSpPr>
            <a:spLocks noGrp="1"/>
          </p:cNvSpPr>
          <p:nvPr>
            <p:ph sz="quarter" idx="1"/>
          </p:nvPr>
        </p:nvSpPr>
        <p:spPr/>
        <p:txBody>
          <a:bodyPr/>
          <a:lstStyle/>
          <a:p>
            <a:endParaRPr lang="en-US" b="1" i="1" dirty="0" smtClean="0"/>
          </a:p>
          <a:p>
            <a:r>
              <a:rPr lang="en-US" b="1" i="1" dirty="0" smtClean="0"/>
              <a:t>The concept of Vibration isolation</a:t>
            </a:r>
            <a:r>
              <a:rPr lang="en-US" b="1" dirty="0" smtClean="0"/>
              <a:t> :</a:t>
            </a:r>
          </a:p>
          <a:p>
            <a:pPr>
              <a:buFont typeface="Wingdings" pitchFamily="2" charset="2"/>
              <a:buChar char="Ø"/>
            </a:pPr>
            <a:r>
              <a:rPr lang="en-US" dirty="0" smtClean="0"/>
              <a:t>Consider a vibrating table , bolted to a rigid floor. The force transmitted to the floor is equal to the force generated in the table . The transmitted force can be decrease d by  adding a spring and damping elements</a:t>
            </a:r>
            <a:endParaRPr lang="ar-AE"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رسم تخطيطي 7"/>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36</a:t>
            </a:fld>
            <a:endParaRPr lang="en-US"/>
          </a:p>
        </p:txBody>
      </p:sp>
      <p:sp>
        <p:nvSpPr>
          <p:cNvPr id="4" name="عنصر نائب للمحتوى 3"/>
          <p:cNvSpPr>
            <a:spLocks noGrp="1"/>
          </p:cNvSpPr>
          <p:nvPr>
            <p:ph sz="quarter" idx="1"/>
          </p:nvPr>
        </p:nvSpPr>
        <p:spPr/>
        <p:txBody>
          <a:bodyPr/>
          <a:lstStyle/>
          <a:p>
            <a:r>
              <a:rPr lang="en-US" b="1" dirty="0" smtClean="0">
                <a:solidFill>
                  <a:srgbClr val="FF0000"/>
                </a:solidFill>
              </a:rPr>
              <a:t>Transmissibility</a:t>
            </a:r>
            <a:r>
              <a:rPr lang="en-US" dirty="0" smtClean="0"/>
              <a:t> : the ratio of transmitted force to the input force .</a:t>
            </a:r>
            <a:endParaRPr lang="ar-AE" dirty="0"/>
          </a:p>
        </p:txBody>
      </p:sp>
      <p:sp>
        <p:nvSpPr>
          <p:cNvPr id="768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76801"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828800" y="2819400"/>
            <a:ext cx="4800600" cy="1371600"/>
          </a:xfrm>
          <a:prstGeom prst="rect">
            <a:avLst/>
          </a:prstGeom>
          <a:noFill/>
        </p:spPr>
      </p:pic>
      <p:sp>
        <p:nvSpPr>
          <p:cNvPr id="7" name="مستطيل 6"/>
          <p:cNvSpPr/>
          <p:nvPr/>
        </p:nvSpPr>
        <p:spPr>
          <a:xfrm>
            <a:off x="838200" y="4397276"/>
            <a:ext cx="7239000" cy="2308324"/>
          </a:xfrm>
          <a:prstGeom prst="rect">
            <a:avLst/>
          </a:prstGeom>
        </p:spPr>
        <p:txBody>
          <a:bodyPr wrap="square">
            <a:spAutoFit/>
          </a:bodyPr>
          <a:lstStyle/>
          <a:p>
            <a:r>
              <a:rPr lang="en-US" sz="2400" dirty="0" smtClean="0"/>
              <a:t>The effectiveness of the isolator is : </a:t>
            </a:r>
            <a:endParaRPr lang="en-US" sz="2000" dirty="0" smtClean="0"/>
          </a:p>
          <a:p>
            <a:r>
              <a:rPr lang="en-US" sz="2800" dirty="0" smtClean="0"/>
              <a:t>            % Isolation=(1-T)×100=99.4 %</a:t>
            </a:r>
          </a:p>
          <a:p>
            <a:r>
              <a:rPr lang="en-US" sz="2400" dirty="0" smtClean="0"/>
              <a:t>For minimum transmissibility (maximum isolation), the excitation frequency should be as high above the natural frequency as possible .</a:t>
            </a:r>
          </a:p>
          <a:p>
            <a:endParaRPr lang="ar-AE"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en-US" dirty="0" smtClean="0"/>
              <a:t>Design Analysis </a:t>
            </a:r>
            <a:endParaRPr lang="ar-SA" dirty="0"/>
          </a:p>
        </p:txBody>
      </p:sp>
      <p:sp>
        <p:nvSpPr>
          <p:cNvPr id="4" name="عنصر نائب لرقم الشريحة 3"/>
          <p:cNvSpPr>
            <a:spLocks noGrp="1"/>
          </p:cNvSpPr>
          <p:nvPr>
            <p:ph type="sldNum" sz="quarter" idx="11"/>
          </p:nvPr>
        </p:nvSpPr>
        <p:spPr/>
        <p:txBody>
          <a:bodyPr/>
          <a:lstStyle/>
          <a:p>
            <a:fld id="{D6A6F7AB-1157-4DBC-AD05-2A835BA2786F}"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38</a:t>
            </a:fld>
            <a:endParaRPr lang="en-US"/>
          </a:p>
        </p:txBody>
      </p:sp>
      <p:sp>
        <p:nvSpPr>
          <p:cNvPr id="7" name="عنصر نائب للمحتوى 6"/>
          <p:cNvSpPr>
            <a:spLocks noGrp="1"/>
          </p:cNvSpPr>
          <p:nvPr>
            <p:ph sz="quarter" idx="1"/>
          </p:nvPr>
        </p:nvSpPr>
        <p:spPr/>
        <p:txBody>
          <a:bodyPr>
            <a:normAutofit lnSpcReduction="10000"/>
          </a:bodyPr>
          <a:lstStyle/>
          <a:p>
            <a:pPr>
              <a:buFont typeface="Wingdings" pitchFamily="2" charset="2"/>
              <a:buChar char="v"/>
            </a:pPr>
            <a:r>
              <a:rPr lang="en-US" dirty="0" smtClean="0"/>
              <a:t> </a:t>
            </a:r>
            <a:r>
              <a:rPr lang="en-US" dirty="0" err="1" smtClean="0"/>
              <a:t>Arigid</a:t>
            </a:r>
            <a:r>
              <a:rPr lang="en-US" dirty="0" smtClean="0"/>
              <a:t> Tabletop.</a:t>
            </a:r>
          </a:p>
          <a:p>
            <a:pPr>
              <a:buFont typeface="Wingdings" pitchFamily="2" charset="2"/>
              <a:buChar char="v"/>
            </a:pPr>
            <a:endParaRPr lang="en-US" dirty="0" smtClean="0"/>
          </a:p>
          <a:p>
            <a:pPr>
              <a:buFont typeface="Wingdings" pitchFamily="2" charset="2"/>
              <a:buChar char="v"/>
            </a:pPr>
            <a:r>
              <a:rPr lang="en-US" dirty="0" smtClean="0"/>
              <a:t>Compression Springs</a:t>
            </a:r>
          </a:p>
          <a:p>
            <a:pPr>
              <a:buFont typeface="Wingdings" pitchFamily="2" charset="2"/>
              <a:buChar char="v"/>
            </a:pPr>
            <a:endParaRPr lang="en-US" dirty="0" smtClean="0"/>
          </a:p>
          <a:p>
            <a:pPr>
              <a:buFont typeface="Wingdings" pitchFamily="2" charset="2"/>
              <a:buChar char="v"/>
            </a:pPr>
            <a:r>
              <a:rPr lang="en-US" dirty="0" smtClean="0"/>
              <a:t>Base Table Design </a:t>
            </a:r>
          </a:p>
          <a:p>
            <a:pPr>
              <a:buFont typeface="Wingdings" pitchFamily="2" charset="2"/>
              <a:buChar char="v"/>
            </a:pPr>
            <a:endParaRPr lang="en-US" dirty="0" smtClean="0"/>
          </a:p>
          <a:p>
            <a:pPr>
              <a:buFont typeface="Wingdings" pitchFamily="2" charset="2"/>
              <a:buChar char="v"/>
            </a:pPr>
            <a:r>
              <a:rPr lang="en-US" dirty="0" smtClean="0"/>
              <a:t>Welding </a:t>
            </a:r>
          </a:p>
          <a:p>
            <a:pPr>
              <a:buFont typeface="Wingdings" pitchFamily="2" charset="2"/>
              <a:buChar char="v"/>
            </a:pPr>
            <a:endParaRPr lang="en-US" dirty="0" smtClean="0"/>
          </a:p>
          <a:p>
            <a:pPr>
              <a:buFont typeface="Wingdings" pitchFamily="2" charset="2"/>
              <a:buChar char="v"/>
            </a:pPr>
            <a:r>
              <a:rPr lang="en-US" dirty="0" smtClean="0"/>
              <a:t>Bolt Design </a:t>
            </a:r>
            <a:endParaRPr lang="ar-AE"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رسم تخطيطي 8"/>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39</a:t>
            </a:fld>
            <a:endParaRPr lang="en-US"/>
          </a:p>
        </p:txBody>
      </p:sp>
      <p:pic>
        <p:nvPicPr>
          <p:cNvPr id="5" name="Picture 2" descr="C:\Users\hp\Desktop\top1.JPG"/>
          <p:cNvPicPr>
            <a:picLocks noGrp="1"/>
          </p:cNvPicPr>
          <p:nvPr>
            <p:ph sz="quarter" idx="1"/>
          </p:nvPr>
        </p:nvPicPr>
        <p:blipFill>
          <a:blip r:embed="rId6">
            <a:clrChange>
              <a:clrFrom>
                <a:srgbClr val="E1E5EE"/>
              </a:clrFrom>
              <a:clrTo>
                <a:srgbClr val="E1E5EE">
                  <a:alpha val="0"/>
                </a:srgbClr>
              </a:clrTo>
            </a:clrChange>
            <a:lum bright="10000"/>
          </a:blip>
          <a:srcRect/>
          <a:stretch>
            <a:fillRect/>
          </a:stretch>
        </p:blipFill>
        <p:spPr bwMode="auto">
          <a:xfrm>
            <a:off x="228600" y="1600200"/>
            <a:ext cx="5410200" cy="2590800"/>
          </a:xfrm>
          <a:prstGeom prst="rect">
            <a:avLst/>
          </a:prstGeom>
          <a:noFill/>
          <a:ln w="9525">
            <a:noFill/>
            <a:miter lim="800000"/>
            <a:headEnd/>
            <a:tailEnd/>
          </a:ln>
        </p:spPr>
      </p:pic>
      <p:pic>
        <p:nvPicPr>
          <p:cNvPr id="6" name="Picture 5"/>
          <p:cNvPicPr/>
          <p:nvPr/>
        </p:nvPicPr>
        <p:blipFill>
          <a:blip r:embed="rId7">
            <a:clrChange>
              <a:clrFrom>
                <a:srgbClr val="FAFBFC"/>
              </a:clrFrom>
              <a:clrTo>
                <a:srgbClr val="FAFBFC">
                  <a:alpha val="0"/>
                </a:srgbClr>
              </a:clrTo>
            </a:clrChange>
            <a:lum bright="20000"/>
          </a:blip>
          <a:srcRect l="22756" t="33618" r="11058" b="17094"/>
          <a:stretch>
            <a:fillRect/>
          </a:stretch>
        </p:blipFill>
        <p:spPr bwMode="auto">
          <a:xfrm>
            <a:off x="4876800" y="3581400"/>
            <a:ext cx="3657600" cy="2356022"/>
          </a:xfrm>
          <a:prstGeom prst="rect">
            <a:avLst/>
          </a:prstGeom>
          <a:noFill/>
          <a:ln w="9525">
            <a:noFill/>
            <a:miter lim="800000"/>
            <a:headEnd/>
            <a:tailEnd/>
          </a:ln>
        </p:spPr>
      </p:pic>
      <p:sp>
        <p:nvSpPr>
          <p:cNvPr id="7" name="مستطيل 6"/>
          <p:cNvSpPr/>
          <p:nvPr/>
        </p:nvSpPr>
        <p:spPr>
          <a:xfrm>
            <a:off x="914400" y="4191000"/>
            <a:ext cx="2668095" cy="369332"/>
          </a:xfrm>
          <a:prstGeom prst="rect">
            <a:avLst/>
          </a:prstGeom>
        </p:spPr>
        <p:txBody>
          <a:bodyPr wrap="square">
            <a:spAutoFit/>
          </a:bodyPr>
          <a:lstStyle/>
          <a:p>
            <a:r>
              <a:rPr lang="en-US" dirty="0" smtClean="0"/>
              <a:t>tabletop above view </a:t>
            </a:r>
            <a:endParaRPr lang="ar-AE" dirty="0"/>
          </a:p>
        </p:txBody>
      </p:sp>
      <p:sp>
        <p:nvSpPr>
          <p:cNvPr id="8" name="مستطيل 7"/>
          <p:cNvSpPr/>
          <p:nvPr/>
        </p:nvSpPr>
        <p:spPr>
          <a:xfrm>
            <a:off x="5791200" y="5562600"/>
            <a:ext cx="2263505" cy="369332"/>
          </a:xfrm>
          <a:prstGeom prst="rect">
            <a:avLst/>
          </a:prstGeom>
        </p:spPr>
        <p:txBody>
          <a:bodyPr wrap="none">
            <a:spAutoFit/>
          </a:bodyPr>
          <a:lstStyle/>
          <a:p>
            <a:r>
              <a:rPr lang="en-US" dirty="0" smtClean="0"/>
              <a:t> tabletop below view </a:t>
            </a:r>
            <a:endParaRPr lang="ar-A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a:xfrm>
            <a:off x="612648" y="1905000"/>
            <a:ext cx="8153400" cy="4191000"/>
          </a:xfrm>
        </p:spPr>
        <p:txBody>
          <a:bodyPr>
            <a:normAutofit fontScale="70000" lnSpcReduction="20000"/>
          </a:bodyPr>
          <a:lstStyle/>
          <a:p>
            <a:r>
              <a:rPr lang="en-US" sz="4100" dirty="0" smtClean="0"/>
              <a:t>The goal of this  project is to design a Vibration Table for The Palestinian Construction Products Company that will meet the necessary requirements that they desire by eliminating the disadvantages that  is associated  with the current vibrating Table (cracks in the vibrations table , increasing the intensity of the electric current causing the motors to turn off and some cracks in the vibrating table frames).</a:t>
            </a:r>
          </a:p>
          <a:p>
            <a:endParaRPr lang="en-US" b="1" dirty="0" smtClean="0"/>
          </a:p>
          <a:p>
            <a:pPr>
              <a:buNone/>
            </a:pPr>
            <a:r>
              <a:rPr lang="en-US" b="1" dirty="0" smtClean="0"/>
              <a:t/>
            </a:r>
            <a:br>
              <a:rPr lang="en-US" b="1" dirty="0" smtClean="0"/>
            </a:br>
            <a:endParaRPr lang="en-US" b="1" dirty="0" smtClean="0"/>
          </a:p>
          <a:p>
            <a:pPr>
              <a:buNone/>
            </a:pPr>
            <a:endParaRPr lang="ar-SA" dirty="0"/>
          </a:p>
        </p:txBody>
      </p:sp>
      <p:sp>
        <p:nvSpPr>
          <p:cNvPr id="4" name="Slide Number Placeholder 3"/>
          <p:cNvSpPr>
            <a:spLocks noGrp="1"/>
          </p:cNvSpPr>
          <p:nvPr>
            <p:ph type="sldNum" sz="quarter" idx="12"/>
          </p:nvPr>
        </p:nvSpPr>
        <p:spPr/>
        <p:txBody>
          <a:bodyPr>
            <a:normAutofit fontScale="85000" lnSpcReduction="20000"/>
          </a:bodyPr>
          <a:lstStyle/>
          <a:p>
            <a:fld id="{D6A6F7AB-1157-4DBC-AD05-2A835BA2786F}"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40</a:t>
            </a:fld>
            <a:endParaRPr lang="en-US"/>
          </a:p>
        </p:txBody>
      </p:sp>
      <p:sp>
        <p:nvSpPr>
          <p:cNvPr id="4" name="عنصر نائب للمحتوى 3"/>
          <p:cNvSpPr>
            <a:spLocks noGrp="1"/>
          </p:cNvSpPr>
          <p:nvPr>
            <p:ph sz="quarter" idx="1"/>
          </p:nvPr>
        </p:nvSpPr>
        <p:spPr/>
        <p:txBody>
          <a:bodyPr>
            <a:normAutofit lnSpcReduction="10000"/>
          </a:bodyPr>
          <a:lstStyle/>
          <a:p>
            <a:r>
              <a:rPr lang="en-US" dirty="0" smtClean="0"/>
              <a:t>The tabletop has a square shape to carry the mold of concrete which is weight about  3000 kg. And has a length of 2m  and a width of 2 and a thickness of 2 cm , . It is built of a material that has a very strong installation property, such as </a:t>
            </a:r>
            <a:r>
              <a:rPr lang="en-US" b="1" dirty="0" smtClean="0"/>
              <a:t>Cast Iron Alloy .</a:t>
            </a:r>
          </a:p>
          <a:p>
            <a:r>
              <a:rPr lang="en-US" dirty="0" smtClean="0"/>
              <a:t>. Looking at the bottom of the tabletop there are four bars to increase the strength of the tabletop. These bars have a thickness of 2 cm which distributed symmetrically.</a:t>
            </a:r>
            <a:endParaRPr lang="ar-AE"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D6A6F7AB-1157-4DBC-AD05-2A835BA2786F}" type="slidenum">
              <a:rPr lang="en-US" smtClean="0"/>
              <a:pPr/>
              <a:t>41</a:t>
            </a:fld>
            <a:endParaRPr lang="en-US"/>
          </a:p>
        </p:txBody>
      </p:sp>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4" descr="C:\Users\hp\Desktop\stresstop1.JPG"/>
          <p:cNvPicPr>
            <a:picLocks noGrp="1"/>
          </p:cNvPicPr>
          <p:nvPr>
            <p:ph sz="quarter" idx="1"/>
          </p:nvPr>
        </p:nvPicPr>
        <p:blipFill>
          <a:blip r:embed="rId6">
            <a:lum bright="20000"/>
          </a:blip>
          <a:srcRect/>
          <a:stretch>
            <a:fillRect/>
          </a:stretch>
        </p:blipFill>
        <p:spPr bwMode="auto">
          <a:xfrm>
            <a:off x="762000" y="1676400"/>
            <a:ext cx="7829550" cy="4067175"/>
          </a:xfrm>
          <a:prstGeom prst="rect">
            <a:avLst/>
          </a:prstGeom>
          <a:noFill/>
          <a:ln w="9525">
            <a:noFill/>
            <a:miter lim="800000"/>
            <a:headEnd/>
            <a:tailEnd/>
          </a:ln>
        </p:spPr>
      </p:pic>
      <p:sp>
        <p:nvSpPr>
          <p:cNvPr id="5" name="مستطيل 4"/>
          <p:cNvSpPr/>
          <p:nvPr/>
        </p:nvSpPr>
        <p:spPr>
          <a:xfrm>
            <a:off x="1600200" y="5638800"/>
            <a:ext cx="5181600" cy="461665"/>
          </a:xfrm>
          <a:prstGeom prst="rect">
            <a:avLst/>
          </a:prstGeom>
        </p:spPr>
        <p:txBody>
          <a:bodyPr wrap="square">
            <a:spAutoFit/>
          </a:bodyPr>
          <a:lstStyle/>
          <a:p>
            <a:r>
              <a:rPr lang="en-US" sz="2400" dirty="0" smtClean="0"/>
              <a:t>tabletop simulation stress by </a:t>
            </a:r>
            <a:r>
              <a:rPr lang="en-US" sz="2400" dirty="0" err="1" smtClean="0"/>
              <a:t>Solidworks</a:t>
            </a:r>
            <a:endParaRPr lang="ar-AE" sz="2400" dirty="0"/>
          </a:p>
        </p:txBody>
      </p:sp>
    </p:spTree>
    <p:extLst>
      <p:ext uri="{BB962C8B-B14F-4D97-AF65-F5344CB8AC3E}">
        <p14:creationId xmlns="" xmlns:p14="http://schemas.microsoft.com/office/powerpoint/2010/main" val="17977723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رسم تخطيطي 8"/>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42</a:t>
            </a:fld>
            <a:endParaRPr lang="en-US"/>
          </a:p>
        </p:txBody>
      </p:sp>
      <p:pic>
        <p:nvPicPr>
          <p:cNvPr id="5" name="Picture 3" descr="C:\Users\hp\Desktop\disptop1.JPG"/>
          <p:cNvPicPr>
            <a:picLocks noGrp="1"/>
          </p:cNvPicPr>
          <p:nvPr>
            <p:ph sz="quarter" idx="1"/>
          </p:nvPr>
        </p:nvPicPr>
        <p:blipFill>
          <a:blip r:embed="rId6">
            <a:lum bright="20000"/>
          </a:blip>
          <a:srcRect/>
          <a:stretch>
            <a:fillRect/>
          </a:stretch>
        </p:blipFill>
        <p:spPr bwMode="auto">
          <a:xfrm>
            <a:off x="914400" y="1524000"/>
            <a:ext cx="7105650" cy="3914775"/>
          </a:xfrm>
          <a:prstGeom prst="rect">
            <a:avLst/>
          </a:prstGeom>
          <a:noFill/>
          <a:ln w="9525">
            <a:noFill/>
            <a:miter lim="800000"/>
            <a:headEnd/>
            <a:tailEnd/>
          </a:ln>
        </p:spPr>
      </p:pic>
      <p:sp>
        <p:nvSpPr>
          <p:cNvPr id="7" name="مستطيل 6"/>
          <p:cNvSpPr/>
          <p:nvPr/>
        </p:nvSpPr>
        <p:spPr>
          <a:xfrm>
            <a:off x="685800" y="5715000"/>
            <a:ext cx="7086600" cy="830997"/>
          </a:xfrm>
          <a:prstGeom prst="rect">
            <a:avLst/>
          </a:prstGeom>
        </p:spPr>
        <p:txBody>
          <a:bodyPr wrap="square">
            <a:spAutoFit/>
          </a:bodyPr>
          <a:lstStyle/>
          <a:p>
            <a:r>
              <a:rPr lang="en-US" sz="2400" dirty="0" smtClean="0"/>
              <a:t>the maximum displacement appeared in angles of tabletop ,It is too small to see with the eye .</a:t>
            </a:r>
            <a:endParaRPr lang="ar-AE" sz="24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43</a:t>
            </a:fld>
            <a:endParaRPr lang="en-US"/>
          </a:p>
        </p:txBody>
      </p:sp>
      <p:sp>
        <p:nvSpPr>
          <p:cNvPr id="4" name="عنصر نائب للمحتوى 3"/>
          <p:cNvSpPr>
            <a:spLocks noGrp="1"/>
          </p:cNvSpPr>
          <p:nvPr>
            <p:ph sz="quarter" idx="1"/>
          </p:nvPr>
        </p:nvSpPr>
        <p:spPr/>
        <p:txBody>
          <a:bodyPr>
            <a:normAutofit/>
          </a:bodyPr>
          <a:lstStyle/>
          <a:p>
            <a:pPr>
              <a:buFont typeface="Wingdings" pitchFamily="2" charset="2"/>
              <a:buChar char="q"/>
            </a:pPr>
            <a:r>
              <a:rPr lang="en-US" dirty="0" smtClean="0"/>
              <a:t>The number of springs is  twenty to reduce the applied force to small amount.</a:t>
            </a:r>
          </a:p>
          <a:p>
            <a:pPr>
              <a:buFont typeface="Wingdings" pitchFamily="2" charset="2"/>
              <a:buChar char="q"/>
            </a:pPr>
            <a:r>
              <a:rPr lang="en-US" dirty="0" smtClean="0"/>
              <a:t>By </a:t>
            </a:r>
            <a:r>
              <a:rPr lang="en-US" dirty="0" err="1" smtClean="0"/>
              <a:t>Solidworks</a:t>
            </a:r>
            <a:r>
              <a:rPr lang="en-US" dirty="0" smtClean="0"/>
              <a:t> program each spring have a compression force not exceeded to solid force (Fs) . So the average  compression force in the all spring  is equal  </a:t>
            </a:r>
            <a:r>
              <a:rPr lang="en-US" b="1" dirty="0" smtClean="0"/>
              <a:t>2000 </a:t>
            </a:r>
            <a:r>
              <a:rPr lang="en-US" dirty="0" smtClean="0"/>
              <a:t>N  </a:t>
            </a:r>
            <a:endParaRPr lang="ar-AE"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رسم تخطيطي 7"/>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44</a:t>
            </a:fld>
            <a:endParaRPr lang="en-US"/>
          </a:p>
        </p:txBody>
      </p:sp>
      <p:graphicFrame>
        <p:nvGraphicFramePr>
          <p:cNvPr id="5" name="عنصر نائب للمحتوى 4"/>
          <p:cNvGraphicFramePr>
            <a:graphicFrameLocks noGrp="1"/>
          </p:cNvGraphicFramePr>
          <p:nvPr>
            <p:ph sz="quarter" idx="1"/>
          </p:nvPr>
        </p:nvGraphicFramePr>
        <p:xfrm>
          <a:off x="1600200" y="4648200"/>
          <a:ext cx="6019800" cy="1981200"/>
        </p:xfrm>
        <a:graphic>
          <a:graphicData uri="http://schemas.openxmlformats.org/drawingml/2006/table">
            <a:tbl>
              <a:tblPr/>
              <a:tblGrid>
                <a:gridCol w="2990121"/>
                <a:gridCol w="3029679"/>
              </a:tblGrid>
              <a:tr h="330200">
                <a:tc>
                  <a:txBody>
                    <a:bodyPr/>
                    <a:lstStyle/>
                    <a:p>
                      <a:pPr algn="ctr" rtl="1">
                        <a:lnSpc>
                          <a:spcPct val="115000"/>
                        </a:lnSpc>
                        <a:spcAft>
                          <a:spcPts val="0"/>
                        </a:spcAft>
                      </a:pPr>
                      <a:r>
                        <a:rPr lang="en-US" sz="1100" b="1" dirty="0">
                          <a:solidFill>
                            <a:srgbClr val="365F91"/>
                          </a:solidFill>
                          <a:latin typeface="Calibri"/>
                          <a:ea typeface="Times New Roman"/>
                          <a:cs typeface="Arial"/>
                        </a:rPr>
                        <a:t>OD</a:t>
                      </a:r>
                      <a:endParaRPr lang="en-US" sz="1100" dirty="0">
                        <a:solidFill>
                          <a:srgbClr val="365F91"/>
                        </a:solidFill>
                        <a:latin typeface="Calibri"/>
                        <a:ea typeface="Times New Roman"/>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rtl="1">
                        <a:lnSpc>
                          <a:spcPct val="115000"/>
                        </a:lnSpc>
                        <a:spcAft>
                          <a:spcPts val="0"/>
                        </a:spcAft>
                      </a:pPr>
                      <a:r>
                        <a:rPr lang="en-US" sz="1100" b="1">
                          <a:solidFill>
                            <a:srgbClr val="365F91"/>
                          </a:solidFill>
                          <a:latin typeface="Calibri"/>
                          <a:ea typeface="Times New Roman"/>
                          <a:cs typeface="Arial"/>
                        </a:rPr>
                        <a:t>0.10 m</a:t>
                      </a:r>
                      <a:endParaRPr lang="en-US" sz="1100">
                        <a:solidFill>
                          <a:srgbClr val="365F91"/>
                        </a:solidFill>
                        <a:latin typeface="Calibri"/>
                        <a:ea typeface="Times New Roman"/>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330200">
                <a:tc>
                  <a:txBody>
                    <a:bodyPr/>
                    <a:lstStyle/>
                    <a:p>
                      <a:pPr algn="ctr" rtl="1">
                        <a:lnSpc>
                          <a:spcPct val="115000"/>
                        </a:lnSpc>
                        <a:spcAft>
                          <a:spcPts val="0"/>
                        </a:spcAft>
                      </a:pPr>
                      <a:r>
                        <a:rPr lang="en-US" sz="1100" b="1" dirty="0">
                          <a:solidFill>
                            <a:srgbClr val="365F91"/>
                          </a:solidFill>
                          <a:latin typeface="Calibri"/>
                          <a:ea typeface="Times New Roman"/>
                          <a:cs typeface="Arial"/>
                        </a:rPr>
                        <a:t>D</a:t>
                      </a:r>
                      <a:endParaRPr lang="en-US" sz="1100" dirty="0">
                        <a:solidFill>
                          <a:srgbClr val="365F91"/>
                        </a:solidFill>
                        <a:latin typeface="Calibri"/>
                        <a:ea typeface="Times New Roman"/>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algn="ctr" rtl="1">
                        <a:lnSpc>
                          <a:spcPct val="115000"/>
                        </a:lnSpc>
                        <a:spcAft>
                          <a:spcPts val="0"/>
                        </a:spcAft>
                      </a:pPr>
                      <a:r>
                        <a:rPr lang="en-US" sz="1100">
                          <a:solidFill>
                            <a:srgbClr val="365F91"/>
                          </a:solidFill>
                          <a:latin typeface="Calibri"/>
                          <a:ea typeface="Times New Roman"/>
                          <a:cs typeface="Arial"/>
                        </a:rPr>
                        <a:t>0.08603 m</a:t>
                      </a: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330200">
                <a:tc>
                  <a:txBody>
                    <a:bodyPr/>
                    <a:lstStyle/>
                    <a:p>
                      <a:pPr algn="ctr" rtl="1">
                        <a:lnSpc>
                          <a:spcPct val="115000"/>
                        </a:lnSpc>
                        <a:spcAft>
                          <a:spcPts val="0"/>
                        </a:spcAft>
                      </a:pPr>
                      <a:r>
                        <a:rPr lang="en-US" sz="1100" b="1" dirty="0">
                          <a:solidFill>
                            <a:srgbClr val="365F91"/>
                          </a:solidFill>
                          <a:latin typeface="Calibri"/>
                          <a:ea typeface="Times New Roman"/>
                          <a:cs typeface="Arial"/>
                        </a:rPr>
                        <a:t>ID</a:t>
                      </a:r>
                      <a:endParaRPr lang="en-US" sz="1100" dirty="0">
                        <a:solidFill>
                          <a:srgbClr val="365F91"/>
                        </a:solidFill>
                        <a:latin typeface="Calibri"/>
                        <a:ea typeface="Times New Roman"/>
                        <a:cs typeface="Arial"/>
                      </a:endParaRPr>
                    </a:p>
                  </a:txBody>
                  <a:tcPr marL="68580" marR="68580" marT="0" marB="0">
                    <a:lnL>
                      <a:noFill/>
                    </a:lnL>
                    <a:lnR>
                      <a:noFill/>
                    </a:lnR>
                    <a:lnT>
                      <a:noFill/>
                    </a:lnT>
                    <a:lnB>
                      <a:noFill/>
                    </a:lnB>
                  </a:tcPr>
                </a:tc>
                <a:tc>
                  <a:txBody>
                    <a:bodyPr/>
                    <a:lstStyle/>
                    <a:p>
                      <a:pPr algn="ctr" rtl="1">
                        <a:lnSpc>
                          <a:spcPct val="115000"/>
                        </a:lnSpc>
                        <a:spcAft>
                          <a:spcPts val="0"/>
                        </a:spcAft>
                      </a:pPr>
                      <a:r>
                        <a:rPr lang="en-US" sz="1100">
                          <a:solidFill>
                            <a:srgbClr val="365F91"/>
                          </a:solidFill>
                          <a:latin typeface="Calibri"/>
                          <a:ea typeface="Times New Roman"/>
                          <a:cs typeface="Arial"/>
                        </a:rPr>
                        <a:t>0.07206 m</a:t>
                      </a:r>
                    </a:p>
                  </a:txBody>
                  <a:tcPr marL="68580" marR="68580" marT="0" marB="0">
                    <a:lnL>
                      <a:noFill/>
                    </a:lnL>
                    <a:lnR>
                      <a:noFill/>
                    </a:lnR>
                    <a:lnT>
                      <a:noFill/>
                    </a:lnT>
                    <a:lnB>
                      <a:noFill/>
                    </a:lnB>
                  </a:tcPr>
                </a:tc>
              </a:tr>
              <a:tr h="330200">
                <a:tc>
                  <a:txBody>
                    <a:bodyPr/>
                    <a:lstStyle/>
                    <a:p>
                      <a:pPr algn="ctr" rtl="1">
                        <a:lnSpc>
                          <a:spcPct val="115000"/>
                        </a:lnSpc>
                        <a:spcAft>
                          <a:spcPts val="0"/>
                        </a:spcAft>
                      </a:pPr>
                      <a:r>
                        <a:rPr lang="en-US" sz="1100" b="1">
                          <a:solidFill>
                            <a:srgbClr val="365F91"/>
                          </a:solidFill>
                          <a:latin typeface="Calibri"/>
                          <a:ea typeface="Times New Roman"/>
                          <a:cs typeface="Arial"/>
                        </a:rPr>
                        <a:t>d</a:t>
                      </a:r>
                      <a:endParaRPr lang="en-US" sz="1100">
                        <a:solidFill>
                          <a:srgbClr val="365F91"/>
                        </a:solidFill>
                        <a:latin typeface="Calibri"/>
                        <a:ea typeface="Times New Roman"/>
                        <a:cs typeface="Arial"/>
                      </a:endParaRPr>
                    </a:p>
                  </a:txBody>
                  <a:tcPr marL="68580" marR="68580" marT="0" marB="0">
                    <a:lnL>
                      <a:noFill/>
                    </a:lnL>
                    <a:lnR>
                      <a:noFill/>
                    </a:lnR>
                    <a:lnT>
                      <a:noFill/>
                    </a:lnT>
                    <a:lnB>
                      <a:noFill/>
                    </a:lnB>
                    <a:solidFill>
                      <a:srgbClr val="D3DFEE"/>
                    </a:solidFill>
                  </a:tcPr>
                </a:tc>
                <a:tc>
                  <a:txBody>
                    <a:bodyPr/>
                    <a:lstStyle/>
                    <a:p>
                      <a:pPr algn="ctr" rtl="1">
                        <a:lnSpc>
                          <a:spcPct val="115000"/>
                        </a:lnSpc>
                        <a:spcAft>
                          <a:spcPts val="0"/>
                        </a:spcAft>
                      </a:pPr>
                      <a:r>
                        <a:rPr lang="en-US" sz="1100">
                          <a:solidFill>
                            <a:srgbClr val="365F91"/>
                          </a:solidFill>
                          <a:latin typeface="Calibri"/>
                          <a:ea typeface="Times New Roman"/>
                          <a:cs typeface="Arial"/>
                        </a:rPr>
                        <a:t>0.01397 m</a:t>
                      </a:r>
                    </a:p>
                  </a:txBody>
                  <a:tcPr marL="68580" marR="68580" marT="0" marB="0">
                    <a:lnL>
                      <a:noFill/>
                    </a:lnL>
                    <a:lnR>
                      <a:noFill/>
                    </a:lnR>
                    <a:lnT>
                      <a:noFill/>
                    </a:lnT>
                    <a:lnB>
                      <a:noFill/>
                    </a:lnB>
                    <a:solidFill>
                      <a:srgbClr val="D3DFEE"/>
                    </a:solidFill>
                  </a:tcPr>
                </a:tc>
              </a:tr>
              <a:tr h="330200">
                <a:tc>
                  <a:txBody>
                    <a:bodyPr/>
                    <a:lstStyle/>
                    <a:p>
                      <a:pPr algn="ctr" rtl="1">
                        <a:lnSpc>
                          <a:spcPct val="115000"/>
                        </a:lnSpc>
                        <a:spcAft>
                          <a:spcPts val="0"/>
                        </a:spcAft>
                      </a:pPr>
                      <a:r>
                        <a:rPr lang="en-US" sz="1100" b="1">
                          <a:solidFill>
                            <a:srgbClr val="365F91"/>
                          </a:solidFill>
                          <a:latin typeface="Calibri"/>
                          <a:ea typeface="Times New Roman"/>
                          <a:cs typeface="Arial"/>
                        </a:rPr>
                        <a:t>Na</a:t>
                      </a:r>
                      <a:endParaRPr lang="en-US" sz="1100">
                        <a:solidFill>
                          <a:srgbClr val="365F91"/>
                        </a:solidFill>
                        <a:latin typeface="Calibri"/>
                        <a:ea typeface="Times New Roman"/>
                        <a:cs typeface="Arial"/>
                      </a:endParaRPr>
                    </a:p>
                  </a:txBody>
                  <a:tcPr marL="68580" marR="68580" marT="0" marB="0">
                    <a:lnL>
                      <a:noFill/>
                    </a:lnL>
                    <a:lnR>
                      <a:noFill/>
                    </a:lnR>
                    <a:lnT>
                      <a:noFill/>
                    </a:lnT>
                    <a:lnB>
                      <a:noFill/>
                    </a:lnB>
                  </a:tcPr>
                </a:tc>
                <a:tc>
                  <a:txBody>
                    <a:bodyPr/>
                    <a:lstStyle/>
                    <a:p>
                      <a:pPr algn="ctr" rtl="1">
                        <a:lnSpc>
                          <a:spcPct val="115000"/>
                        </a:lnSpc>
                        <a:spcAft>
                          <a:spcPts val="0"/>
                        </a:spcAft>
                      </a:pPr>
                      <a:r>
                        <a:rPr lang="en-US" sz="1100">
                          <a:solidFill>
                            <a:srgbClr val="365F91"/>
                          </a:solidFill>
                          <a:latin typeface="Calibri"/>
                          <a:ea typeface="Times New Roman"/>
                          <a:cs typeface="Arial"/>
                        </a:rPr>
                        <a:t>5 turns</a:t>
                      </a:r>
                    </a:p>
                  </a:txBody>
                  <a:tcPr marL="68580" marR="68580" marT="0" marB="0">
                    <a:lnL>
                      <a:noFill/>
                    </a:lnL>
                    <a:lnR>
                      <a:noFill/>
                    </a:lnR>
                    <a:lnT>
                      <a:noFill/>
                    </a:lnT>
                    <a:lnB>
                      <a:noFill/>
                    </a:lnB>
                  </a:tcPr>
                </a:tc>
              </a:tr>
              <a:tr h="330200">
                <a:tc>
                  <a:txBody>
                    <a:bodyPr/>
                    <a:lstStyle/>
                    <a:p>
                      <a:pPr algn="ctr" rtl="1">
                        <a:lnSpc>
                          <a:spcPct val="115000"/>
                        </a:lnSpc>
                        <a:spcAft>
                          <a:spcPts val="0"/>
                        </a:spcAft>
                      </a:pPr>
                      <a:r>
                        <a:rPr lang="en-US" sz="1100" b="1">
                          <a:solidFill>
                            <a:srgbClr val="365F91"/>
                          </a:solidFill>
                          <a:latin typeface="Calibri"/>
                          <a:ea typeface="Times New Roman"/>
                          <a:cs typeface="Arial"/>
                        </a:rPr>
                        <a:t>Nt</a:t>
                      </a:r>
                      <a:endParaRPr lang="en-US" sz="1100">
                        <a:solidFill>
                          <a:srgbClr val="365F91"/>
                        </a:solidFill>
                        <a:latin typeface="Calibri"/>
                        <a:ea typeface="Times New Roman"/>
                        <a:cs typeface="Arial"/>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algn="ctr" rtl="1">
                        <a:lnSpc>
                          <a:spcPct val="115000"/>
                        </a:lnSpc>
                        <a:spcAft>
                          <a:spcPts val="0"/>
                        </a:spcAft>
                      </a:pPr>
                      <a:r>
                        <a:rPr lang="en-US" sz="1100" dirty="0">
                          <a:solidFill>
                            <a:srgbClr val="365F91"/>
                          </a:solidFill>
                          <a:latin typeface="Calibri"/>
                          <a:ea typeface="Times New Roman"/>
                          <a:cs typeface="Arial"/>
                        </a:rPr>
                        <a:t>Na+2 = 7 turns</a:t>
                      </a:r>
                    </a:p>
                  </a:txBody>
                  <a:tcPr marL="68580" marR="68580"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r>
            </a:tbl>
          </a:graphicData>
        </a:graphic>
      </p:graphicFrame>
      <p:pic>
        <p:nvPicPr>
          <p:cNvPr id="6" name="Picture 8"/>
          <p:cNvPicPr/>
          <p:nvPr/>
        </p:nvPicPr>
        <p:blipFill>
          <a:blip r:embed="rId6">
            <a:grayscl/>
          </a:blip>
          <a:srcRect l="44712" t="21368" r="16506" b="11111"/>
          <a:stretch>
            <a:fillRect/>
          </a:stretch>
        </p:blipFill>
        <p:spPr bwMode="auto">
          <a:xfrm>
            <a:off x="304800" y="1905000"/>
            <a:ext cx="3474600" cy="2324546"/>
          </a:xfrm>
          <a:prstGeom prst="rect">
            <a:avLst/>
          </a:prstGeom>
          <a:noFill/>
          <a:ln w="28575">
            <a:solidFill>
              <a:schemeClr val="tx1"/>
            </a:solidFill>
            <a:miter lim="800000"/>
            <a:headEnd/>
            <a:tailEnd/>
          </a:ln>
        </p:spPr>
      </p:pic>
      <p:pic>
        <p:nvPicPr>
          <p:cNvPr id="7" name="Picture 12"/>
          <p:cNvPicPr/>
          <p:nvPr/>
        </p:nvPicPr>
        <p:blipFill>
          <a:blip r:embed="rId7">
            <a:grayscl/>
          </a:blip>
          <a:srcRect l="39423" t="20513" r="9135" b="16239"/>
          <a:stretch>
            <a:fillRect/>
          </a:stretch>
        </p:blipFill>
        <p:spPr bwMode="auto">
          <a:xfrm>
            <a:off x="4648200" y="1905000"/>
            <a:ext cx="3200401" cy="2362200"/>
          </a:xfrm>
          <a:prstGeom prst="rect">
            <a:avLst/>
          </a:prstGeom>
          <a:noFill/>
          <a:ln w="28575">
            <a:solidFill>
              <a:schemeClr val="tx1"/>
            </a:solid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45</a:t>
            </a:fld>
            <a:endParaRPr lang="en-US"/>
          </a:p>
        </p:txBody>
      </p:sp>
      <p:sp>
        <p:nvSpPr>
          <p:cNvPr id="4" name="عنصر نائب للمحتوى 3"/>
          <p:cNvSpPr>
            <a:spLocks noGrp="1"/>
          </p:cNvSpPr>
          <p:nvPr>
            <p:ph sz="quarter" idx="1"/>
          </p:nvPr>
        </p:nvSpPr>
        <p:spPr/>
        <p:txBody>
          <a:bodyPr/>
          <a:lstStyle/>
          <a:p>
            <a:pPr>
              <a:buNone/>
            </a:pPr>
            <a:endParaRPr lang="en-US" dirty="0" smtClean="0"/>
          </a:p>
          <a:p>
            <a:r>
              <a:rPr lang="en-US" dirty="0" smtClean="0"/>
              <a:t>We must choose material be suitable for shock resistance and to avoid any failure in the vibrations system , the most suitable material is </a:t>
            </a:r>
            <a:r>
              <a:rPr lang="en-US" b="1" dirty="0" smtClean="0"/>
              <a:t>Chrome-Vanadium </a:t>
            </a:r>
            <a:endParaRPr lang="en-US" dirty="0" smtClean="0"/>
          </a:p>
        </p:txBody>
      </p:sp>
      <p:pic>
        <p:nvPicPr>
          <p:cNvPr id="5" name="Picture 7" descr="C:\Users\hp\Desktop\zasdx.png"/>
          <p:cNvPicPr/>
          <p:nvPr/>
        </p:nvPicPr>
        <p:blipFill>
          <a:blip r:embed="rId6"/>
          <a:srcRect/>
          <a:stretch>
            <a:fillRect/>
          </a:stretch>
        </p:blipFill>
        <p:spPr bwMode="auto">
          <a:xfrm>
            <a:off x="2362200" y="4191000"/>
            <a:ext cx="4213140" cy="2438400"/>
          </a:xfrm>
          <a:prstGeom prst="rect">
            <a:avLst/>
          </a:prstGeom>
          <a:noFill/>
          <a:ln w="28575">
            <a:solidFill>
              <a:schemeClr val="tx1"/>
            </a:solid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رسم تخطيطي 1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46</a:t>
            </a:fld>
            <a:endParaRPr lang="en-US"/>
          </a:p>
        </p:txBody>
      </p:sp>
      <p:sp>
        <p:nvSpPr>
          <p:cNvPr id="4" name="عنصر نائب للمحتوى 3"/>
          <p:cNvSpPr>
            <a:spLocks noGrp="1"/>
          </p:cNvSpPr>
          <p:nvPr>
            <p:ph sz="quarter" idx="1"/>
          </p:nvPr>
        </p:nvSpPr>
        <p:spPr/>
        <p:txBody>
          <a:bodyPr/>
          <a:lstStyle/>
          <a:p>
            <a:endParaRPr lang="en-US" dirty="0" smtClean="0"/>
          </a:p>
          <a:p>
            <a:endParaRPr lang="en-US" dirty="0" smtClean="0"/>
          </a:p>
          <a:p>
            <a:endParaRPr lang="ar-AE" dirty="0"/>
          </a:p>
        </p:txBody>
      </p:sp>
      <p:sp>
        <p:nvSpPr>
          <p:cNvPr id="798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79873"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27100" y="1714092"/>
            <a:ext cx="3035300" cy="648107"/>
          </a:xfrm>
          <a:prstGeom prst="rect">
            <a:avLst/>
          </a:prstGeom>
          <a:noFill/>
        </p:spPr>
      </p:pic>
      <p:sp>
        <p:nvSpPr>
          <p:cNvPr id="798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79875" name="Picture 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990600" y="2743200"/>
            <a:ext cx="2362200" cy="494414"/>
          </a:xfrm>
          <a:prstGeom prst="rect">
            <a:avLst/>
          </a:prstGeom>
          <a:noFill/>
        </p:spPr>
      </p:pic>
      <p:sp>
        <p:nvSpPr>
          <p:cNvPr id="798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79877" name="Picture 5"/>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914400" y="3608614"/>
            <a:ext cx="2286000" cy="620486"/>
          </a:xfrm>
          <a:prstGeom prst="rect">
            <a:avLst/>
          </a:prstGeom>
          <a:noFill/>
        </p:spPr>
      </p:pic>
      <p:sp>
        <p:nvSpPr>
          <p:cNvPr id="798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79879" name="Picture 7"/>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914400" y="4539762"/>
            <a:ext cx="2743200" cy="527538"/>
          </a:xfrm>
          <a:prstGeom prst="rect">
            <a:avLst/>
          </a:prstGeom>
          <a:noFill/>
        </p:spPr>
      </p:pic>
      <p:sp>
        <p:nvSpPr>
          <p:cNvPr id="798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79881" name="Picture 9"/>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838200" y="5410200"/>
            <a:ext cx="3302000" cy="619125"/>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رسم تخطيطي 1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47</a:t>
            </a:fld>
            <a:endParaRPr lang="en-US"/>
          </a:p>
        </p:txBody>
      </p:sp>
      <p:sp>
        <p:nvSpPr>
          <p:cNvPr id="4" name="عنصر نائب للمحتوى 3"/>
          <p:cNvSpPr>
            <a:spLocks noGrp="1"/>
          </p:cNvSpPr>
          <p:nvPr>
            <p:ph sz="quarter" idx="1"/>
          </p:nvPr>
        </p:nvSpPr>
        <p:spPr/>
        <p:txBody>
          <a:bodyPr/>
          <a:lstStyle/>
          <a:p>
            <a:endParaRPr lang="en-US" dirty="0" smtClean="0"/>
          </a:p>
          <a:p>
            <a:endParaRPr lang="en-US" dirty="0" smtClean="0"/>
          </a:p>
          <a:p>
            <a:endParaRPr lang="en-US" dirty="0" smtClean="0"/>
          </a:p>
          <a:p>
            <a:endParaRPr lang="en-US" dirty="0" smtClean="0"/>
          </a:p>
          <a:p>
            <a:r>
              <a:rPr lang="en-US" dirty="0" smtClean="0"/>
              <a:t>The calculation in the solid state of spring :</a:t>
            </a:r>
          </a:p>
          <a:p>
            <a:endParaRPr lang="ar-AE" dirty="0"/>
          </a:p>
        </p:txBody>
      </p:sp>
      <p:sp>
        <p:nvSpPr>
          <p:cNvPr id="901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0113"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90600" y="1828800"/>
            <a:ext cx="1905000" cy="420914"/>
          </a:xfrm>
          <a:prstGeom prst="rect">
            <a:avLst/>
          </a:prstGeom>
          <a:noFill/>
        </p:spPr>
      </p:pic>
      <p:sp>
        <p:nvSpPr>
          <p:cNvPr id="901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0115" name="Picture 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990600" y="2438400"/>
            <a:ext cx="1905000" cy="426720"/>
          </a:xfrm>
          <a:prstGeom prst="rect">
            <a:avLst/>
          </a:prstGeom>
          <a:noFill/>
        </p:spPr>
      </p:pic>
      <p:sp>
        <p:nvSpPr>
          <p:cNvPr id="9011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0117" name="Picture 5"/>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914400" y="3124200"/>
            <a:ext cx="2819400" cy="533400"/>
          </a:xfrm>
          <a:prstGeom prst="rect">
            <a:avLst/>
          </a:prstGeom>
          <a:noFill/>
        </p:spPr>
      </p:pic>
      <p:sp>
        <p:nvSpPr>
          <p:cNvPr id="9012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0119" name="Picture 7"/>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1066800" y="4447308"/>
            <a:ext cx="2133600" cy="581891"/>
          </a:xfrm>
          <a:prstGeom prst="rect">
            <a:avLst/>
          </a:prstGeom>
          <a:noFill/>
        </p:spPr>
      </p:pic>
      <p:sp>
        <p:nvSpPr>
          <p:cNvPr id="9012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0121" name="Picture 9"/>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533400" y="5181600"/>
            <a:ext cx="2514600" cy="533399"/>
          </a:xfrm>
          <a:prstGeom prst="rect">
            <a:avLst/>
          </a:prstGeom>
          <a:noFill/>
        </p:spPr>
      </p:pic>
      <p:sp>
        <p:nvSpPr>
          <p:cNvPr id="9012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0123" name="Picture 11"/>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1066800" y="5855854"/>
            <a:ext cx="2209800" cy="468745"/>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رسم تخطيطي 12"/>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48</a:t>
            </a:fld>
            <a:endParaRPr lang="en-US"/>
          </a:p>
        </p:txBody>
      </p:sp>
      <p:sp>
        <p:nvSpPr>
          <p:cNvPr id="4" name="عنصر نائب للمحتوى 3"/>
          <p:cNvSpPr>
            <a:spLocks noGrp="1"/>
          </p:cNvSpPr>
          <p:nvPr>
            <p:ph sz="quarter" idx="1"/>
          </p:nvPr>
        </p:nvSpPr>
        <p:spPr/>
        <p:txBody>
          <a:bodyPr/>
          <a:lstStyle/>
          <a:p>
            <a:r>
              <a:rPr lang="en-US" dirty="0" smtClean="0"/>
              <a:t>The calculation in the free state of spring :</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ar-AE" dirty="0"/>
          </a:p>
        </p:txBody>
      </p:sp>
      <p:sp>
        <p:nvSpPr>
          <p:cNvPr id="921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2161"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143000" y="2286000"/>
            <a:ext cx="3200400" cy="512064"/>
          </a:xfrm>
          <a:prstGeom prst="rect">
            <a:avLst/>
          </a:prstGeom>
          <a:noFill/>
        </p:spPr>
      </p:pic>
      <p:sp>
        <p:nvSpPr>
          <p:cNvPr id="921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2163" name="Picture 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914400" y="3048000"/>
            <a:ext cx="3276600" cy="685800"/>
          </a:xfrm>
          <a:prstGeom prst="rect">
            <a:avLst/>
          </a:prstGeom>
          <a:noFill/>
        </p:spPr>
      </p:pic>
      <p:sp>
        <p:nvSpPr>
          <p:cNvPr id="12" name="مستطيل 11"/>
          <p:cNvSpPr/>
          <p:nvPr/>
        </p:nvSpPr>
        <p:spPr>
          <a:xfrm>
            <a:off x="914400" y="3244334"/>
            <a:ext cx="5621503" cy="2769989"/>
          </a:xfrm>
          <a:prstGeom prst="rect">
            <a:avLst/>
          </a:prstGeom>
        </p:spPr>
        <p:txBody>
          <a:bodyPr wrap="square">
            <a:spAutoFit/>
          </a:bodyPr>
          <a:lstStyle/>
          <a:p>
            <a:endParaRPr lang="en-US" dirty="0" smtClean="0"/>
          </a:p>
          <a:p>
            <a:endParaRPr lang="en-US" dirty="0" smtClean="0"/>
          </a:p>
          <a:p>
            <a:endParaRPr lang="en-US" dirty="0" smtClean="0"/>
          </a:p>
          <a:p>
            <a:r>
              <a:rPr lang="en-US" sz="2400" dirty="0" smtClean="0"/>
              <a:t>So the spring was in stability by ( Lo &lt; Loc) . </a:t>
            </a:r>
          </a:p>
          <a:p>
            <a:endParaRPr lang="en-US" dirty="0" smtClean="0"/>
          </a:p>
          <a:p>
            <a:r>
              <a:rPr lang="en-US" sz="2400" dirty="0" smtClean="0"/>
              <a:t>The factor of safety of spring is  : </a:t>
            </a:r>
          </a:p>
          <a:p>
            <a:endParaRPr lang="en-US" dirty="0" smtClean="0"/>
          </a:p>
          <a:p>
            <a:endParaRPr lang="en-US" dirty="0" smtClean="0"/>
          </a:p>
          <a:p>
            <a:r>
              <a:rPr lang="en-US" dirty="0" smtClean="0"/>
              <a:t>       </a:t>
            </a:r>
            <a:endParaRPr lang="ar-AE" dirty="0"/>
          </a:p>
        </p:txBody>
      </p:sp>
      <p:sp>
        <p:nvSpPr>
          <p:cNvPr id="9216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2168" name="Picture 8"/>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143000" y="5257800"/>
            <a:ext cx="1905000" cy="609600"/>
          </a:xfrm>
          <a:prstGeom prst="rect">
            <a:avLst/>
          </a:prstGeom>
          <a:noFill/>
        </p:spPr>
      </p:pic>
      <p:sp>
        <p:nvSpPr>
          <p:cNvPr id="9217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49</a:t>
            </a:fld>
            <a:endParaRPr lang="en-US"/>
          </a:p>
        </p:txBody>
      </p:sp>
      <p:pic>
        <p:nvPicPr>
          <p:cNvPr id="5" name="Picture 18"/>
          <p:cNvPicPr>
            <a:picLocks noGrp="1"/>
          </p:cNvPicPr>
          <p:nvPr>
            <p:ph sz="quarter" idx="1"/>
          </p:nvPr>
        </p:nvPicPr>
        <p:blipFill>
          <a:blip r:embed="rId6"/>
          <a:srcRect l="34776" t="25926" r="17468" b="17949"/>
          <a:stretch>
            <a:fillRect/>
          </a:stretch>
        </p:blipFill>
        <p:spPr bwMode="auto">
          <a:xfrm>
            <a:off x="1447800" y="1600200"/>
            <a:ext cx="6324600" cy="3200400"/>
          </a:xfrm>
          <a:prstGeom prst="rect">
            <a:avLst/>
          </a:prstGeom>
          <a:noFill/>
          <a:ln w="28575">
            <a:solidFill>
              <a:schemeClr val="tx1"/>
            </a:solidFill>
            <a:miter lim="800000"/>
            <a:headEnd/>
            <a:tailEnd/>
          </a:ln>
        </p:spPr>
      </p:pic>
      <p:sp>
        <p:nvSpPr>
          <p:cNvPr id="6" name="مستطيل 5"/>
          <p:cNvSpPr/>
          <p:nvPr/>
        </p:nvSpPr>
        <p:spPr>
          <a:xfrm>
            <a:off x="838200" y="5181600"/>
            <a:ext cx="7848600" cy="1323439"/>
          </a:xfrm>
          <a:prstGeom prst="rect">
            <a:avLst/>
          </a:prstGeom>
        </p:spPr>
        <p:txBody>
          <a:bodyPr wrap="square">
            <a:spAutoFit/>
          </a:bodyPr>
          <a:lstStyle/>
          <a:p>
            <a:r>
              <a:rPr lang="en-US" sz="2000" dirty="0" smtClean="0"/>
              <a:t>The base of the table should be strong enough to carry this heavy weight Also The weight of the base must be heavy to fix  the table to  the ground when the shaking is started. The material of the table is Cast Alloy Steel this material gives strength in design  . The  base is 419.52 kg .</a:t>
            </a:r>
            <a:endParaRPr lang="ar-AE"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a:xfrm>
            <a:off x="990600" y="1524000"/>
            <a:ext cx="7467600" cy="5334000"/>
          </a:xfrm>
        </p:spPr>
        <p:txBody>
          <a:bodyPr>
            <a:normAutofit lnSpcReduction="10000"/>
          </a:bodyPr>
          <a:lstStyle/>
          <a:p>
            <a:pPr lvl="0">
              <a:lnSpc>
                <a:spcPct val="150000"/>
              </a:lnSpc>
            </a:pPr>
            <a:r>
              <a:rPr lang="en-US" sz="2600" dirty="0" smtClean="0">
                <a:latin typeface="Calibri" pitchFamily="34" charset="0"/>
              </a:rPr>
              <a:t>The Vibration Table is  a machine that is used mainly in Construction Companies to :</a:t>
            </a:r>
          </a:p>
          <a:p>
            <a:pPr>
              <a:lnSpc>
                <a:spcPct val="150000"/>
              </a:lnSpc>
              <a:buFont typeface="Wingdings" pitchFamily="2" charset="2"/>
              <a:buChar char="v"/>
            </a:pPr>
            <a:r>
              <a:rPr lang="en-US" sz="2800" dirty="0" smtClean="0">
                <a:latin typeface="Calibri" pitchFamily="34" charset="0"/>
              </a:rPr>
              <a:t>To remove  air and water trapped within the concrete </a:t>
            </a:r>
            <a:endParaRPr lang="en-US" sz="2600" dirty="0" smtClean="0">
              <a:latin typeface="Calibri" pitchFamily="34" charset="0"/>
            </a:endParaRPr>
          </a:p>
          <a:p>
            <a:pPr lvl="0">
              <a:lnSpc>
                <a:spcPct val="150000"/>
              </a:lnSpc>
              <a:buFont typeface="Wingdings" pitchFamily="2" charset="2"/>
              <a:buChar char="v"/>
            </a:pPr>
            <a:r>
              <a:rPr lang="en-US" sz="2800" dirty="0" smtClean="0"/>
              <a:t>Removal of these voids improves the outside surface of  the molded concrete</a:t>
            </a:r>
          </a:p>
          <a:p>
            <a:pPr lvl="0">
              <a:lnSpc>
                <a:spcPct val="150000"/>
              </a:lnSpc>
              <a:buFont typeface="Wingdings" pitchFamily="2" charset="2"/>
              <a:buChar char="v"/>
            </a:pPr>
            <a:r>
              <a:rPr lang="en-US" sz="2800" dirty="0" smtClean="0"/>
              <a:t>Allows  the use of a lower water to cement ratio, to get a much stronger finished product </a:t>
            </a:r>
          </a:p>
          <a:p>
            <a:pPr lvl="0">
              <a:lnSpc>
                <a:spcPct val="150000"/>
              </a:lnSpc>
            </a:pPr>
            <a:endParaRPr lang="en-US" sz="2800" dirty="0" smtClean="0"/>
          </a:p>
          <a:p>
            <a:pPr lvl="0">
              <a:lnSpc>
                <a:spcPct val="150000"/>
              </a:lnSpc>
            </a:pPr>
            <a:endParaRPr lang="en-US" sz="2600" dirty="0" smtClean="0">
              <a:latin typeface="Calibri" pitchFamily="34" charset="0"/>
            </a:endParaRPr>
          </a:p>
        </p:txBody>
      </p:sp>
      <p:sp>
        <p:nvSpPr>
          <p:cNvPr id="4" name="Slide Number Placeholder 3"/>
          <p:cNvSpPr>
            <a:spLocks noGrp="1"/>
          </p:cNvSpPr>
          <p:nvPr>
            <p:ph type="sldNum" sz="quarter" idx="12"/>
          </p:nvPr>
        </p:nvSpPr>
        <p:spPr/>
        <p:txBody>
          <a:bodyPr>
            <a:normAutofit fontScale="85000" lnSpcReduction="20000"/>
          </a:bodyPr>
          <a:lstStyle/>
          <a:p>
            <a:fld id="{D6A6F7AB-1157-4DBC-AD05-2A835BA2786F}"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رسم تخطيطي 13"/>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normAutofit fontScale="85000" lnSpcReduction="20000"/>
          </a:bodyPr>
          <a:lstStyle/>
          <a:p>
            <a:fld id="{D6A6F7AB-1157-4DBC-AD05-2A835BA2786F}" type="slidenum">
              <a:rPr lang="en-US" smtClean="0"/>
              <a:pPr/>
              <a:t>50</a:t>
            </a:fld>
            <a:endParaRPr lang="en-US"/>
          </a:p>
        </p:txBody>
      </p:sp>
      <p:pic>
        <p:nvPicPr>
          <p:cNvPr id="1026" name="Picture 2"/>
          <p:cNvPicPr>
            <a:picLocks noGrp="1" noChangeAspect="1" noChangeArrowheads="1"/>
          </p:cNvPicPr>
          <p:nvPr>
            <p:ph sz="quarter" idx="1"/>
          </p:nvPr>
        </p:nvPicPr>
        <p:blipFill>
          <a:blip r:embed="rId6"/>
          <a:srcRect/>
          <a:stretch>
            <a:fillRect/>
          </a:stretch>
        </p:blipFill>
        <p:spPr bwMode="auto">
          <a:xfrm>
            <a:off x="1600200" y="2286000"/>
            <a:ext cx="5867400" cy="3048000"/>
          </a:xfrm>
          <a:prstGeom prst="rect">
            <a:avLst/>
          </a:prstGeom>
          <a:noFill/>
          <a:ln w="9525">
            <a:noFill/>
            <a:miter lim="800000"/>
            <a:headEnd/>
            <a:tailEnd/>
          </a:ln>
          <a:effectLst/>
        </p:spPr>
      </p:pic>
      <p:sp>
        <p:nvSpPr>
          <p:cNvPr id="13" name="مربع نص 12"/>
          <p:cNvSpPr txBox="1"/>
          <p:nvPr/>
        </p:nvSpPr>
        <p:spPr>
          <a:xfrm>
            <a:off x="1676400" y="5943600"/>
            <a:ext cx="5791200" cy="677108"/>
          </a:xfrm>
          <a:prstGeom prst="rect">
            <a:avLst/>
          </a:prstGeom>
          <a:noFill/>
        </p:spPr>
        <p:txBody>
          <a:bodyPr wrap="square" rtlCol="1">
            <a:spAutoFit/>
          </a:bodyPr>
          <a:lstStyle/>
          <a:p>
            <a:r>
              <a:rPr lang="en-US" sz="2000" b="1" dirty="0" smtClean="0"/>
              <a:t>The part that connects the vibrator with the tabletop </a:t>
            </a:r>
          </a:p>
          <a:p>
            <a:endParaRPr lang="ar-AE"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51</a:t>
            </a:fld>
            <a:endParaRPr lang="en-US"/>
          </a:p>
        </p:txBody>
      </p:sp>
      <p:pic>
        <p:nvPicPr>
          <p:cNvPr id="5" name="Picture 77"/>
          <p:cNvPicPr>
            <a:picLocks noGrp="1"/>
          </p:cNvPicPr>
          <p:nvPr>
            <p:ph sz="quarter" idx="1"/>
          </p:nvPr>
        </p:nvPicPr>
        <p:blipFill>
          <a:blip r:embed="rId6"/>
          <a:srcRect/>
          <a:stretch>
            <a:fillRect/>
          </a:stretch>
        </p:blipFill>
        <p:spPr bwMode="auto">
          <a:xfrm>
            <a:off x="762000" y="1828800"/>
            <a:ext cx="7391400" cy="4114800"/>
          </a:xfrm>
          <a:prstGeom prst="rect">
            <a:avLst/>
          </a:prstGeom>
          <a:noFill/>
          <a:ln w="28575">
            <a:solidFill>
              <a:schemeClr val="tx1"/>
            </a:solidFill>
            <a:miter lim="800000"/>
            <a:headEnd/>
            <a:tailEnd/>
          </a:ln>
        </p:spPr>
      </p:pic>
      <p:sp>
        <p:nvSpPr>
          <p:cNvPr id="6" name="مربع نص 5"/>
          <p:cNvSpPr txBox="1"/>
          <p:nvPr/>
        </p:nvSpPr>
        <p:spPr>
          <a:xfrm>
            <a:off x="1143000" y="6211669"/>
            <a:ext cx="5486400" cy="707886"/>
          </a:xfrm>
          <a:prstGeom prst="rect">
            <a:avLst/>
          </a:prstGeom>
          <a:noFill/>
        </p:spPr>
        <p:txBody>
          <a:bodyPr wrap="square" rtlCol="1">
            <a:spAutoFit/>
          </a:bodyPr>
          <a:lstStyle/>
          <a:p>
            <a:r>
              <a:rPr lang="en-US" sz="2000" dirty="0" smtClean="0"/>
              <a:t>the place of the part with dimension b= 0.02 m and d=0.430 m </a:t>
            </a:r>
            <a:r>
              <a:rPr lang="en-US" dirty="0" smtClean="0"/>
              <a:t>) </a:t>
            </a:r>
            <a:endParaRPr lang="ar-AE"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رسم تخطيطي 11"/>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52</a:t>
            </a:fld>
            <a:endParaRPr lang="en-US"/>
          </a:p>
        </p:txBody>
      </p:sp>
      <p:sp>
        <p:nvSpPr>
          <p:cNvPr id="4" name="عنصر نائب للمحتوى 3"/>
          <p:cNvSpPr>
            <a:spLocks noGrp="1"/>
          </p:cNvSpPr>
          <p:nvPr>
            <p:ph sz="quarter" idx="1"/>
          </p:nvPr>
        </p:nvSpPr>
        <p:spPr/>
        <p:txBody>
          <a:bodyPr/>
          <a:lstStyle/>
          <a:p>
            <a:pPr rtl="1">
              <a:buNone/>
            </a:pPr>
            <a:r>
              <a:rPr lang="en-US" dirty="0" smtClean="0"/>
              <a:t>We Assume that </a:t>
            </a:r>
            <a:endParaRPr lang="en-US" dirty="0"/>
          </a:p>
        </p:txBody>
      </p:sp>
      <p:sp>
        <p:nvSpPr>
          <p:cNvPr id="942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4209"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62000" y="2286000"/>
            <a:ext cx="3429000" cy="457200"/>
          </a:xfrm>
          <a:prstGeom prst="rect">
            <a:avLst/>
          </a:prstGeom>
          <a:noFill/>
        </p:spPr>
      </p:pic>
      <p:sp>
        <p:nvSpPr>
          <p:cNvPr id="942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4211" name="Picture 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685800" y="2971800"/>
            <a:ext cx="6172200" cy="459633"/>
          </a:xfrm>
          <a:prstGeom prst="rect">
            <a:avLst/>
          </a:prstGeom>
          <a:noFill/>
        </p:spPr>
      </p:pic>
      <p:sp>
        <p:nvSpPr>
          <p:cNvPr id="9" name="مستطيل 8"/>
          <p:cNvSpPr/>
          <p:nvPr/>
        </p:nvSpPr>
        <p:spPr>
          <a:xfrm>
            <a:off x="533400" y="3429000"/>
            <a:ext cx="3089885" cy="1015663"/>
          </a:xfrm>
          <a:prstGeom prst="rect">
            <a:avLst/>
          </a:prstGeom>
        </p:spPr>
        <p:txBody>
          <a:bodyPr wrap="none">
            <a:spAutoFit/>
          </a:bodyPr>
          <a:lstStyle/>
          <a:p>
            <a:r>
              <a:rPr lang="en-US" sz="2000" dirty="0" smtClean="0"/>
              <a:t> </a:t>
            </a:r>
          </a:p>
          <a:p>
            <a:r>
              <a:rPr lang="en-US" sz="2000" dirty="0" smtClean="0"/>
              <a:t>the throat area of the weld :</a:t>
            </a:r>
          </a:p>
          <a:p>
            <a:r>
              <a:rPr lang="en-US" sz="2000" dirty="0" smtClean="0"/>
              <a:t>   </a:t>
            </a:r>
            <a:endParaRPr lang="ar-AE" sz="2000" dirty="0"/>
          </a:p>
        </p:txBody>
      </p:sp>
      <p:sp>
        <p:nvSpPr>
          <p:cNvPr id="942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4213" name="Picture 5"/>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609600" y="4419600"/>
            <a:ext cx="5867400" cy="714375"/>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رسم تخطيطي 11"/>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53</a:t>
            </a:fld>
            <a:endParaRPr lang="en-US"/>
          </a:p>
        </p:txBody>
      </p:sp>
      <p:sp>
        <p:nvSpPr>
          <p:cNvPr id="4" name="عنصر نائب للمحتوى 3"/>
          <p:cNvSpPr>
            <a:spLocks noGrp="1"/>
          </p:cNvSpPr>
          <p:nvPr>
            <p:ph sz="quarter" idx="1"/>
          </p:nvPr>
        </p:nvSpPr>
        <p:spPr/>
        <p:txBody>
          <a:bodyPr/>
          <a:lstStyle/>
          <a:p>
            <a:r>
              <a:rPr lang="en-US" sz="2400" dirty="0" smtClean="0"/>
              <a:t>The average normal stress is :</a:t>
            </a:r>
          </a:p>
          <a:p>
            <a:endParaRPr lang="en-US" dirty="0" smtClean="0"/>
          </a:p>
          <a:p>
            <a:endParaRPr lang="ar-AE" dirty="0"/>
          </a:p>
        </p:txBody>
      </p:sp>
      <p:sp>
        <p:nvSpPr>
          <p:cNvPr id="931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3185"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066800" y="2362200"/>
            <a:ext cx="3124200" cy="914400"/>
          </a:xfrm>
          <a:prstGeom prst="rect">
            <a:avLst/>
          </a:prstGeom>
          <a:noFill/>
        </p:spPr>
      </p:pic>
      <p:sp>
        <p:nvSpPr>
          <p:cNvPr id="7" name="مستطيل 6"/>
          <p:cNvSpPr/>
          <p:nvPr/>
        </p:nvSpPr>
        <p:spPr>
          <a:xfrm>
            <a:off x="990600" y="3581400"/>
            <a:ext cx="5105400" cy="830997"/>
          </a:xfrm>
          <a:prstGeom prst="rect">
            <a:avLst/>
          </a:prstGeom>
        </p:spPr>
        <p:txBody>
          <a:bodyPr wrap="square">
            <a:spAutoFit/>
          </a:bodyPr>
          <a:lstStyle/>
          <a:p>
            <a:r>
              <a:rPr lang="en-US" sz="2400" dirty="0" smtClean="0"/>
              <a:t>The allowable tensile stress :</a:t>
            </a:r>
          </a:p>
          <a:p>
            <a:r>
              <a:rPr lang="en-US" sz="2400" dirty="0" smtClean="0"/>
              <a:t>  </a:t>
            </a:r>
            <a:endParaRPr lang="ar-AE" sz="2400" dirty="0"/>
          </a:p>
        </p:txBody>
      </p:sp>
      <p:sp>
        <p:nvSpPr>
          <p:cNvPr id="931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3187" name="Picture 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838200" y="4191000"/>
            <a:ext cx="6858000" cy="990600"/>
          </a:xfrm>
          <a:prstGeom prst="rect">
            <a:avLst/>
          </a:prstGeom>
          <a:noFill/>
        </p:spPr>
      </p:pic>
      <p:sp>
        <p:nvSpPr>
          <p:cNvPr id="931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3189" name="Picture 5"/>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914400" y="5410200"/>
            <a:ext cx="4572000" cy="523875"/>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54</a:t>
            </a:fld>
            <a:endParaRPr lang="en-US"/>
          </a:p>
        </p:txBody>
      </p:sp>
      <p:sp>
        <p:nvSpPr>
          <p:cNvPr id="14" name="عنصر نائب للمحتوى 13"/>
          <p:cNvSpPr>
            <a:spLocks noGrp="1"/>
          </p:cNvSpPr>
          <p:nvPr>
            <p:ph sz="quarter" idx="1"/>
          </p:nvPr>
        </p:nvSpPr>
        <p:spPr/>
        <p:txBody>
          <a:bodyPr>
            <a:normAutofit fontScale="92500" lnSpcReduction="20000"/>
          </a:bodyPr>
          <a:lstStyle/>
          <a:p>
            <a:r>
              <a:rPr lang="en-US" dirty="0" smtClean="0"/>
              <a:t>Specification standard for M64*6 ISO8.8 </a:t>
            </a:r>
          </a:p>
          <a:p>
            <a:r>
              <a:rPr lang="en-US" dirty="0" smtClean="0"/>
              <a:t>Nominal major diameter 64mm </a:t>
            </a:r>
          </a:p>
          <a:p>
            <a:r>
              <a:rPr lang="en-US" dirty="0" smtClean="0"/>
              <a:t>Tensile stress area At 2680mm^2 </a:t>
            </a:r>
          </a:p>
          <a:p>
            <a:r>
              <a:rPr lang="en-US" dirty="0" smtClean="0"/>
              <a:t>Preload force 1206kN </a:t>
            </a:r>
          </a:p>
          <a:p>
            <a:r>
              <a:rPr lang="en-US" dirty="0" err="1" smtClean="0"/>
              <a:t>Mimimum</a:t>
            </a:r>
            <a:r>
              <a:rPr lang="en-US" dirty="0" smtClean="0"/>
              <a:t> proof strength600 </a:t>
            </a:r>
            <a:r>
              <a:rPr lang="en-US" dirty="0" err="1" smtClean="0"/>
              <a:t>Mpa</a:t>
            </a:r>
            <a:r>
              <a:rPr lang="en-US" dirty="0" smtClean="0"/>
              <a:t> </a:t>
            </a:r>
          </a:p>
          <a:p>
            <a:r>
              <a:rPr lang="en-US" dirty="0" err="1" smtClean="0"/>
              <a:t>Mimimum</a:t>
            </a:r>
            <a:r>
              <a:rPr lang="en-US" dirty="0" smtClean="0"/>
              <a:t> tensile strength 830Mpa </a:t>
            </a:r>
          </a:p>
          <a:p>
            <a:r>
              <a:rPr lang="en-US" dirty="0" smtClean="0"/>
              <a:t>Length of bolt 6cm </a:t>
            </a:r>
          </a:p>
          <a:p>
            <a:r>
              <a:rPr lang="en-US" dirty="0" smtClean="0"/>
              <a:t>Endurance limit fully corrected 129 </a:t>
            </a:r>
            <a:r>
              <a:rPr lang="en-US" dirty="0" err="1" smtClean="0"/>
              <a:t>Mpa</a:t>
            </a:r>
            <a:endParaRPr lang="en-US" dirty="0" smtClean="0"/>
          </a:p>
          <a:p>
            <a:r>
              <a:rPr lang="en-US" dirty="0" smtClean="0"/>
              <a:t>Maximum and </a:t>
            </a:r>
            <a:r>
              <a:rPr lang="en-US" dirty="0" err="1" smtClean="0"/>
              <a:t>mimimum</a:t>
            </a:r>
            <a:r>
              <a:rPr lang="en-US" dirty="0" smtClean="0"/>
              <a:t> force 23.3 and -23.3 respectively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رسم تخطيطي 8"/>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55</a:t>
            </a:fld>
            <a:endParaRPr lang="en-US"/>
          </a:p>
        </p:txBody>
      </p:sp>
      <p:sp>
        <p:nvSpPr>
          <p:cNvPr id="4" name="عنصر نائب للمحتوى 3"/>
          <p:cNvSpPr>
            <a:spLocks noGrp="1"/>
          </p:cNvSpPr>
          <p:nvPr>
            <p:ph sz="quarter" idx="1"/>
          </p:nvPr>
        </p:nvSpPr>
        <p:spPr/>
        <p:txBody>
          <a:bodyPr>
            <a:normAutofit fontScale="85000" lnSpcReduction="20000"/>
          </a:bodyPr>
          <a:lstStyle/>
          <a:p>
            <a:pPr lvl="0"/>
            <a:r>
              <a:rPr lang="en-US" b="1" dirty="0" err="1" smtClean="0"/>
              <a:t>fatique</a:t>
            </a:r>
            <a:r>
              <a:rPr lang="en-US" b="1" dirty="0" smtClean="0"/>
              <a:t> calculation  for M64 *6* ISO Glass 8.8</a:t>
            </a:r>
          </a:p>
          <a:p>
            <a:pPr lvl="0">
              <a:buFont typeface="Wingdings" pitchFamily="2" charset="2"/>
              <a:buChar char="v"/>
            </a:pPr>
            <a:r>
              <a:rPr lang="en-US" dirty="0" smtClean="0"/>
              <a:t>For steel bolt the endurance limit life N is about  10^6 to  10^7 cycles</a:t>
            </a:r>
          </a:p>
          <a:p>
            <a:pPr>
              <a:buFont typeface="Wingdings" pitchFamily="2" charset="2"/>
              <a:buChar char="v"/>
            </a:pPr>
            <a:r>
              <a:rPr lang="en-US" dirty="0" err="1" smtClean="0"/>
              <a:t>Fatique</a:t>
            </a:r>
            <a:r>
              <a:rPr lang="en-US" dirty="0" smtClean="0"/>
              <a:t> strength :</a:t>
            </a:r>
          </a:p>
          <a:p>
            <a:pPr>
              <a:buFont typeface="Wingdings" pitchFamily="2" charset="2"/>
              <a:buChar char="v"/>
            </a:pPr>
            <a:endParaRPr lang="en-US" dirty="0" smtClean="0"/>
          </a:p>
          <a:p>
            <a:pPr>
              <a:buFont typeface="Wingdings" pitchFamily="2" charset="2"/>
              <a:buChar char="v"/>
            </a:pPr>
            <a:r>
              <a:rPr lang="en-US" dirty="0" smtClean="0"/>
              <a:t>Where: </a:t>
            </a:r>
          </a:p>
          <a:p>
            <a:pPr>
              <a:buFont typeface="Wingdings" pitchFamily="2" charset="2"/>
              <a:buChar char="v"/>
            </a:pPr>
            <a:r>
              <a:rPr lang="en-US" dirty="0" smtClean="0"/>
              <a:t>N is the  cycles to failure</a:t>
            </a:r>
          </a:p>
          <a:p>
            <a:pPr>
              <a:buFont typeface="Wingdings" pitchFamily="2" charset="2"/>
              <a:buChar char="v"/>
            </a:pPr>
            <a:r>
              <a:rPr lang="en-US" dirty="0" smtClean="0"/>
              <a:t> The constant a ,b are defined at 10^6 </a:t>
            </a:r>
          </a:p>
          <a:p>
            <a:pPr>
              <a:buFont typeface="Wingdings" pitchFamily="2" charset="2"/>
              <a:buChar char="v"/>
            </a:pPr>
            <a:r>
              <a:rPr lang="en-US" dirty="0" err="1" smtClean="0"/>
              <a:t>Fatique</a:t>
            </a:r>
            <a:r>
              <a:rPr lang="en-US" dirty="0" smtClean="0"/>
              <a:t> strength fraction ( f)varies 0.89 </a:t>
            </a:r>
          </a:p>
          <a:p>
            <a:pPr>
              <a:buFont typeface="Wingdings" pitchFamily="2" charset="2"/>
              <a:buChar char="v"/>
            </a:pPr>
            <a:r>
              <a:rPr lang="en-US" dirty="0" smtClean="0"/>
              <a:t>a= 685.3 </a:t>
            </a:r>
          </a:p>
          <a:p>
            <a:pPr>
              <a:buFont typeface="Wingdings" pitchFamily="2" charset="2"/>
              <a:buChar char="v"/>
            </a:pPr>
            <a:r>
              <a:rPr lang="en-US" dirty="0" smtClean="0"/>
              <a:t>b=- 0.25kpsi</a:t>
            </a:r>
          </a:p>
          <a:p>
            <a:pPr>
              <a:buFont typeface="Wingdings" pitchFamily="2" charset="2"/>
              <a:buChar char="v"/>
            </a:pPr>
            <a:endParaRPr lang="en-US" dirty="0" smtClean="0"/>
          </a:p>
          <a:p>
            <a:pPr>
              <a:buFont typeface="Wingdings" pitchFamily="2" charset="2"/>
              <a:buChar char="v"/>
            </a:pPr>
            <a:endParaRPr lang="ar-AE"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100353"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066800" y="3124200"/>
            <a:ext cx="1447800" cy="371599"/>
          </a:xfrm>
          <a:prstGeom prst="rect">
            <a:avLst/>
          </a:prstGeom>
          <a:noFill/>
        </p:spPr>
      </p:pic>
      <p:sp>
        <p:nvSpPr>
          <p:cNvPr id="10035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رسم تخطيطي 11"/>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56</a:t>
            </a:fld>
            <a:endParaRPr lang="en-US"/>
          </a:p>
        </p:txBody>
      </p:sp>
      <p:sp>
        <p:nvSpPr>
          <p:cNvPr id="4" name="عنصر نائب للمحتوى 3"/>
          <p:cNvSpPr>
            <a:spLocks noGrp="1"/>
          </p:cNvSpPr>
          <p:nvPr>
            <p:ph sz="quarter" idx="1"/>
          </p:nvPr>
        </p:nvSpPr>
        <p:spPr/>
        <p:txBody>
          <a:bodyPr/>
          <a:lstStyle/>
          <a:p>
            <a:r>
              <a:rPr lang="en-US" dirty="0" err="1" smtClean="0"/>
              <a:t>Sf</a:t>
            </a:r>
            <a:r>
              <a:rPr lang="en-US" dirty="0" smtClean="0"/>
              <a:t> =21.6  </a:t>
            </a:r>
            <a:r>
              <a:rPr lang="en-US" dirty="0" err="1" smtClean="0"/>
              <a:t>kpsi</a:t>
            </a:r>
            <a:endParaRPr lang="en-US" dirty="0" smtClean="0"/>
          </a:p>
          <a:p>
            <a:r>
              <a:rPr lang="en-US" dirty="0" smtClean="0"/>
              <a:t>When stress in compression and the failure occurs at Se ,the number of cycles to failure is </a:t>
            </a:r>
          </a:p>
          <a:p>
            <a:r>
              <a:rPr lang="en-US" dirty="0" smtClean="0"/>
              <a:t>N = (Se/a)^1/b = 1 *10^6  ( </a:t>
            </a:r>
            <a:r>
              <a:rPr lang="en-US" dirty="0" err="1" smtClean="0"/>
              <a:t>infinte</a:t>
            </a:r>
            <a:r>
              <a:rPr lang="en-US" dirty="0" smtClean="0"/>
              <a:t> life )</a:t>
            </a:r>
          </a:p>
          <a:p>
            <a:r>
              <a:rPr lang="en-US" dirty="0" smtClean="0"/>
              <a:t> stiffness constant of the joint :</a:t>
            </a:r>
          </a:p>
          <a:p>
            <a:pPr>
              <a:buNone/>
            </a:pPr>
            <a:endParaRPr lang="en-US" dirty="0" smtClean="0"/>
          </a:p>
          <a:p>
            <a:endParaRPr lang="en-US" dirty="0" smtClean="0"/>
          </a:p>
          <a:p>
            <a:endParaRPr lang="en-US" dirty="0" smtClean="0"/>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sp>
        <p:nvSpPr>
          <p:cNvPr id="99331" name="Rectangle 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993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99332" name="Picture 4"/>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85800" y="4343400"/>
            <a:ext cx="4572000" cy="381000"/>
          </a:xfrm>
          <a:prstGeom prst="rect">
            <a:avLst/>
          </a:prstGeom>
          <a:noFill/>
        </p:spPr>
      </p:pic>
      <p:sp>
        <p:nvSpPr>
          <p:cNvPr id="9933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57</a:t>
            </a:fld>
            <a:endParaRPr lang="en-US"/>
          </a:p>
        </p:txBody>
      </p:sp>
      <p:sp>
        <p:nvSpPr>
          <p:cNvPr id="4" name="عنصر نائب للمحتوى 3"/>
          <p:cNvSpPr>
            <a:spLocks noGrp="1"/>
          </p:cNvSpPr>
          <p:nvPr>
            <p:ph sz="quarter" idx="1"/>
          </p:nvPr>
        </p:nvSpPr>
        <p:spPr/>
        <p:txBody>
          <a:bodyPr>
            <a:normAutofit/>
          </a:bodyPr>
          <a:lstStyle/>
          <a:p>
            <a:r>
              <a:rPr lang="en-US" dirty="0" err="1" smtClean="0"/>
              <a:t>Mimimum</a:t>
            </a:r>
            <a:r>
              <a:rPr lang="en-US" dirty="0" smtClean="0"/>
              <a:t> stress </a:t>
            </a:r>
          </a:p>
          <a:p>
            <a:r>
              <a:rPr lang="en-US" dirty="0" err="1" smtClean="0"/>
              <a:t>Ϭi</a:t>
            </a:r>
            <a:r>
              <a:rPr lang="en-US" dirty="0" smtClean="0"/>
              <a:t> = 450Mpa</a:t>
            </a:r>
          </a:p>
          <a:p>
            <a:pPr>
              <a:buFont typeface="Wingdings" pitchFamily="2" charset="2"/>
              <a:buChar char="v"/>
            </a:pPr>
            <a:r>
              <a:rPr lang="en-US" dirty="0" smtClean="0"/>
              <a:t>where </a:t>
            </a:r>
            <a:r>
              <a:rPr lang="en-US" dirty="0" err="1" smtClean="0"/>
              <a:t>Fi</a:t>
            </a:r>
            <a:r>
              <a:rPr lang="en-US" dirty="0" smtClean="0"/>
              <a:t> is the maximum preload force obtained when tight </a:t>
            </a:r>
            <a:r>
              <a:rPr lang="en-US" dirty="0" err="1" smtClean="0"/>
              <a:t>abolt</a:t>
            </a:r>
            <a:r>
              <a:rPr lang="en-US" dirty="0" smtClean="0"/>
              <a:t> before external force is applied . </a:t>
            </a:r>
          </a:p>
          <a:p>
            <a:r>
              <a:rPr lang="en-US" dirty="0" smtClean="0"/>
              <a:t>The alternating component of the bolt stress is :</a:t>
            </a:r>
          </a:p>
          <a:p>
            <a:r>
              <a:rPr lang="en-US" dirty="0" err="1" smtClean="0"/>
              <a:t>Ϭa</a:t>
            </a:r>
            <a:r>
              <a:rPr lang="en-US" dirty="0" smtClean="0"/>
              <a:t> = 7.24 </a:t>
            </a:r>
            <a:r>
              <a:rPr lang="en-US" dirty="0" err="1" smtClean="0"/>
              <a:t>Mpa</a:t>
            </a:r>
            <a:endParaRPr lang="en-US" dirty="0" smtClean="0"/>
          </a:p>
          <a:p>
            <a:r>
              <a:rPr lang="en-US" dirty="0" smtClean="0"/>
              <a:t>the mean stress </a:t>
            </a:r>
            <a:r>
              <a:rPr lang="en-US" dirty="0" err="1" smtClean="0"/>
              <a:t>Ϭm</a:t>
            </a:r>
            <a:r>
              <a:rPr lang="en-US" dirty="0" smtClean="0"/>
              <a:t> = </a:t>
            </a:r>
            <a:r>
              <a:rPr lang="en-US" dirty="0" err="1" smtClean="0"/>
              <a:t>Ϭa</a:t>
            </a:r>
            <a:r>
              <a:rPr lang="en-US" dirty="0" smtClean="0"/>
              <a:t> +</a:t>
            </a:r>
            <a:r>
              <a:rPr lang="en-US" dirty="0" err="1" smtClean="0"/>
              <a:t>Ϭi</a:t>
            </a:r>
            <a:r>
              <a:rPr lang="en-US" dirty="0" smtClean="0"/>
              <a:t> = 450 </a:t>
            </a:r>
            <a:r>
              <a:rPr lang="en-US" dirty="0" err="1" smtClean="0"/>
              <a:t>Mpa</a:t>
            </a:r>
            <a:endParaRPr lang="en-US" dirty="0" smtClean="0"/>
          </a:p>
          <a:p>
            <a:endParaRPr lang="ar-AE"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رسم تخطيطي 1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58</a:t>
            </a:fld>
            <a:endParaRPr lang="en-US"/>
          </a:p>
        </p:txBody>
      </p:sp>
      <p:sp>
        <p:nvSpPr>
          <p:cNvPr id="4" name="عنصر نائب للمحتوى 3"/>
          <p:cNvSpPr>
            <a:spLocks noGrp="1"/>
          </p:cNvSpPr>
          <p:nvPr>
            <p:ph sz="quarter" idx="1"/>
          </p:nvPr>
        </p:nvSpPr>
        <p:spPr/>
        <p:txBody>
          <a:bodyPr/>
          <a:lstStyle/>
          <a:p>
            <a:endParaRPr lang="en-US" dirty="0" smtClean="0"/>
          </a:p>
          <a:p>
            <a:endParaRPr lang="en-US" dirty="0" smtClean="0"/>
          </a:p>
        </p:txBody>
      </p:sp>
      <p:sp>
        <p:nvSpPr>
          <p:cNvPr id="5" name="مستطيل 4"/>
          <p:cNvSpPr/>
          <p:nvPr/>
        </p:nvSpPr>
        <p:spPr>
          <a:xfrm>
            <a:off x="381000" y="1752600"/>
            <a:ext cx="7162800" cy="1938992"/>
          </a:xfrm>
          <a:prstGeom prst="rect">
            <a:avLst/>
          </a:prstGeom>
        </p:spPr>
        <p:txBody>
          <a:bodyPr wrap="square">
            <a:spAutoFit/>
          </a:bodyPr>
          <a:lstStyle/>
          <a:p>
            <a:endParaRPr lang="en-US" dirty="0" smtClean="0"/>
          </a:p>
          <a:p>
            <a:r>
              <a:rPr lang="en-US" sz="2800" b="1" dirty="0" smtClean="0"/>
              <a:t>by Goodman Method </a:t>
            </a:r>
            <a:r>
              <a:rPr lang="en-US" sz="2800" dirty="0" smtClean="0"/>
              <a:t>the stress component of fatigue failure</a:t>
            </a:r>
          </a:p>
          <a:p>
            <a:r>
              <a:rPr lang="en-US" sz="2800" dirty="0" smtClean="0"/>
              <a:t>Sa =51.1Mpa </a:t>
            </a:r>
          </a:p>
          <a:p>
            <a:r>
              <a:rPr lang="en-US" dirty="0" smtClean="0"/>
              <a:t> </a:t>
            </a:r>
          </a:p>
        </p:txBody>
      </p:sp>
      <p:sp>
        <p:nvSpPr>
          <p:cNvPr id="983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sp>
        <p:nvSpPr>
          <p:cNvPr id="983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sp>
        <p:nvSpPr>
          <p:cNvPr id="13" name="مستطيل 12"/>
          <p:cNvSpPr/>
          <p:nvPr/>
        </p:nvSpPr>
        <p:spPr>
          <a:xfrm>
            <a:off x="533400" y="3886200"/>
            <a:ext cx="7315200" cy="2215991"/>
          </a:xfrm>
          <a:prstGeom prst="rect">
            <a:avLst/>
          </a:prstGeom>
        </p:spPr>
        <p:txBody>
          <a:bodyPr wrap="square">
            <a:spAutoFit/>
          </a:bodyPr>
          <a:lstStyle/>
          <a:p>
            <a:endParaRPr lang="en-US" sz="2400" dirty="0" smtClean="0"/>
          </a:p>
          <a:p>
            <a:r>
              <a:rPr lang="en-US" sz="2400" dirty="0" smtClean="0"/>
              <a:t>The factor of safety guarding against fatigue is given by : </a:t>
            </a:r>
          </a:p>
          <a:p>
            <a:r>
              <a:rPr lang="en-US" sz="2400" dirty="0" smtClean="0"/>
              <a:t>Sa / </a:t>
            </a:r>
            <a:r>
              <a:rPr lang="en-US" sz="2400" dirty="0" err="1" smtClean="0"/>
              <a:t>Ϭa</a:t>
            </a:r>
            <a:r>
              <a:rPr lang="en-US" sz="2400" dirty="0" smtClean="0"/>
              <a:t> = 7  SO NO Fatigue accrue . </a:t>
            </a:r>
          </a:p>
          <a:p>
            <a:endParaRPr lang="en-US" sz="2400" dirty="0" smtClean="0"/>
          </a:p>
          <a:p>
            <a:r>
              <a:rPr lang="en-US" sz="2400" dirty="0" smtClean="0"/>
              <a:t>Yielding safety factor = Sp / </a:t>
            </a:r>
            <a:r>
              <a:rPr lang="en-US" sz="2400" dirty="0" err="1" smtClean="0"/>
              <a:t>Ϭm+Ϭa</a:t>
            </a:r>
            <a:r>
              <a:rPr lang="en-US" sz="2400" dirty="0" smtClean="0"/>
              <a:t> = 1.3 no </a:t>
            </a:r>
            <a:r>
              <a:rPr lang="en-US" sz="2400" dirty="0" err="1" smtClean="0"/>
              <a:t>yeilding</a:t>
            </a:r>
            <a:r>
              <a:rPr lang="en-US" sz="2400" dirty="0" smtClean="0"/>
              <a:t> . </a:t>
            </a:r>
          </a:p>
          <a:p>
            <a:endParaRPr lang="ar-AE" dirty="0"/>
          </a:p>
        </p:txBody>
      </p:sp>
      <p:sp>
        <p:nvSpPr>
          <p:cNvPr id="9831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sp>
        <p:nvSpPr>
          <p:cNvPr id="9831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59</a:t>
            </a:fld>
            <a:endParaRPr lang="en-US"/>
          </a:p>
        </p:txBody>
      </p:sp>
      <p:pic>
        <p:nvPicPr>
          <p:cNvPr id="5" name="Picture 83"/>
          <p:cNvPicPr>
            <a:picLocks noGrp="1"/>
          </p:cNvPicPr>
          <p:nvPr>
            <p:ph sz="quarter" idx="1"/>
          </p:nvPr>
        </p:nvPicPr>
        <p:blipFill>
          <a:blip r:embed="rId6"/>
          <a:srcRect/>
          <a:stretch>
            <a:fillRect/>
          </a:stretch>
        </p:blipFill>
        <p:spPr bwMode="auto">
          <a:xfrm>
            <a:off x="1295400" y="1676400"/>
            <a:ext cx="6400800" cy="2895600"/>
          </a:xfrm>
          <a:prstGeom prst="rect">
            <a:avLst/>
          </a:prstGeom>
          <a:noFill/>
          <a:ln w="28575">
            <a:solidFill>
              <a:schemeClr val="tx1"/>
            </a:solidFill>
            <a:miter lim="800000"/>
            <a:headEnd/>
            <a:tailEnd/>
          </a:ln>
        </p:spPr>
      </p:pic>
      <p:sp>
        <p:nvSpPr>
          <p:cNvPr id="8" name="مربع نص 7"/>
          <p:cNvSpPr txBox="1"/>
          <p:nvPr/>
        </p:nvSpPr>
        <p:spPr>
          <a:xfrm>
            <a:off x="1295400" y="5181600"/>
            <a:ext cx="6096000" cy="461665"/>
          </a:xfrm>
          <a:prstGeom prst="rect">
            <a:avLst/>
          </a:prstGeom>
          <a:noFill/>
        </p:spPr>
        <p:txBody>
          <a:bodyPr wrap="square" rtlCol="1">
            <a:spAutoFit/>
          </a:bodyPr>
          <a:lstStyle/>
          <a:p>
            <a:r>
              <a:rPr lang="en-US" sz="2400" dirty="0" smtClean="0"/>
              <a:t>Table fixed with ground </a:t>
            </a:r>
            <a:endParaRPr lang="ar-AE"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p:txBody>
          <a:bodyPr>
            <a:noAutofit/>
          </a:bodyPr>
          <a:lstStyle/>
          <a:p>
            <a:pPr>
              <a:lnSpc>
                <a:spcPct val="150000"/>
              </a:lnSpc>
            </a:pPr>
            <a:r>
              <a:rPr lang="en-US" dirty="0" smtClean="0"/>
              <a:t>The preliminary design of the Vibration Table will consist of the following components : </a:t>
            </a:r>
          </a:p>
          <a:p>
            <a:pPr>
              <a:lnSpc>
                <a:spcPct val="150000"/>
              </a:lnSpc>
              <a:buFont typeface="Wingdings" pitchFamily="2" charset="2"/>
              <a:buChar char="v"/>
            </a:pPr>
            <a:r>
              <a:rPr lang="en-US" dirty="0" smtClean="0"/>
              <a:t>Table top (Plate)</a:t>
            </a:r>
          </a:p>
          <a:p>
            <a:pPr>
              <a:lnSpc>
                <a:spcPct val="150000"/>
              </a:lnSpc>
              <a:buFont typeface="Wingdings" pitchFamily="2" charset="2"/>
              <a:buChar char="v"/>
            </a:pPr>
            <a:r>
              <a:rPr lang="en-US" dirty="0" smtClean="0"/>
              <a:t>Compression springs </a:t>
            </a:r>
          </a:p>
          <a:p>
            <a:pPr>
              <a:lnSpc>
                <a:spcPct val="150000"/>
              </a:lnSpc>
              <a:buFont typeface="Wingdings" pitchFamily="2" charset="2"/>
              <a:buChar char="v"/>
            </a:pPr>
            <a:r>
              <a:rPr lang="en-US" dirty="0" smtClean="0"/>
              <a:t>Main frame </a:t>
            </a:r>
          </a:p>
          <a:p>
            <a:pPr>
              <a:lnSpc>
                <a:spcPct val="150000"/>
              </a:lnSpc>
            </a:pPr>
            <a:endParaRPr lang="en-US" dirty="0" smtClean="0">
              <a:latin typeface="Calibri" pitchFamily="34" charset="0"/>
            </a:endParaRPr>
          </a:p>
        </p:txBody>
      </p:sp>
      <p:sp>
        <p:nvSpPr>
          <p:cNvPr id="4" name="Slide Number Placeholder 3"/>
          <p:cNvSpPr>
            <a:spLocks noGrp="1"/>
          </p:cNvSpPr>
          <p:nvPr>
            <p:ph type="sldNum" sz="quarter" idx="12"/>
          </p:nvPr>
        </p:nvSpPr>
        <p:spPr/>
        <p:txBody>
          <a:bodyPr>
            <a:normAutofit fontScale="85000" lnSpcReduction="20000"/>
          </a:bodyPr>
          <a:lstStyle/>
          <a:p>
            <a:fld id="{D6A6F7AB-1157-4DBC-AD05-2A835BA2786F}"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60</a:t>
            </a:fld>
            <a:endParaRPr lang="en-US"/>
          </a:p>
        </p:txBody>
      </p:sp>
      <p:pic>
        <p:nvPicPr>
          <p:cNvPr id="2050" name="Picture 2"/>
          <p:cNvPicPr>
            <a:picLocks noGrp="1" noChangeAspect="1" noChangeArrowheads="1"/>
          </p:cNvPicPr>
          <p:nvPr>
            <p:ph sz="quarter" idx="1"/>
          </p:nvPr>
        </p:nvPicPr>
        <p:blipFill>
          <a:blip r:embed="rId6"/>
          <a:srcRect/>
          <a:stretch>
            <a:fillRect/>
          </a:stretch>
        </p:blipFill>
        <p:spPr bwMode="auto">
          <a:xfrm>
            <a:off x="2209800" y="1524000"/>
            <a:ext cx="5257800" cy="3733800"/>
          </a:xfrm>
          <a:prstGeom prst="rect">
            <a:avLst/>
          </a:prstGeom>
          <a:noFill/>
          <a:ln w="9525">
            <a:noFill/>
            <a:miter lim="800000"/>
            <a:headEnd/>
            <a:tailEnd/>
          </a:ln>
          <a:effectLst/>
        </p:spPr>
      </p:pic>
      <p:sp>
        <p:nvSpPr>
          <p:cNvPr id="9" name="مربع نص 8"/>
          <p:cNvSpPr txBox="1"/>
          <p:nvPr/>
        </p:nvSpPr>
        <p:spPr>
          <a:xfrm>
            <a:off x="2133600" y="5562600"/>
            <a:ext cx="4419600" cy="830997"/>
          </a:xfrm>
          <a:prstGeom prst="rect">
            <a:avLst/>
          </a:prstGeom>
          <a:noFill/>
        </p:spPr>
        <p:txBody>
          <a:bodyPr wrap="square" rtlCol="1">
            <a:spAutoFit/>
          </a:bodyPr>
          <a:lstStyle/>
          <a:p>
            <a:r>
              <a:rPr lang="en-US" sz="2400" dirty="0" smtClean="0"/>
              <a:t>Connection between external vibrator and table top by bolts </a:t>
            </a:r>
            <a:endParaRPr lang="ar-AE" sz="24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صر نائب للنص 8"/>
          <p:cNvSpPr>
            <a:spLocks noGrp="1"/>
          </p:cNvSpPr>
          <p:nvPr>
            <p:ph type="body" idx="1"/>
          </p:nvPr>
        </p:nvSpPr>
        <p:spPr/>
        <p:txBody>
          <a:bodyPr/>
          <a:lstStyle/>
          <a:p>
            <a:endParaRPr lang="ar-AE" dirty="0"/>
          </a:p>
        </p:txBody>
      </p:sp>
      <p:sp>
        <p:nvSpPr>
          <p:cNvPr id="8" name="عنوان 7"/>
          <p:cNvSpPr>
            <a:spLocks noGrp="1"/>
          </p:cNvSpPr>
          <p:nvPr>
            <p:ph type="title"/>
          </p:nvPr>
        </p:nvSpPr>
        <p:spPr/>
        <p:txBody>
          <a:bodyPr/>
          <a:lstStyle/>
          <a:p>
            <a:r>
              <a:rPr lang="en-US" dirty="0" smtClean="0"/>
              <a:t>Final shape of vibration table </a:t>
            </a:r>
            <a:endParaRPr lang="ar-AE" dirty="0"/>
          </a:p>
        </p:txBody>
      </p:sp>
      <p:sp>
        <p:nvSpPr>
          <p:cNvPr id="3" name="عنصر نائب لرقم الشريحة 2"/>
          <p:cNvSpPr>
            <a:spLocks noGrp="1"/>
          </p:cNvSpPr>
          <p:nvPr>
            <p:ph type="sldNum" sz="quarter" idx="11"/>
          </p:nvPr>
        </p:nvSpPr>
        <p:spPr/>
        <p:txBody>
          <a:bodyPr>
            <a:normAutofit/>
          </a:bodyPr>
          <a:lstStyle/>
          <a:p>
            <a:fld id="{D6A6F7AB-1157-4DBC-AD05-2A835BA2786F}" type="slidenum">
              <a:rPr lang="en-US" smtClean="0"/>
              <a:pPr/>
              <a:t>61</a:t>
            </a:fld>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رسم تخطيطي 7"/>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62</a:t>
            </a:fld>
            <a:endParaRPr lang="en-US"/>
          </a:p>
        </p:txBody>
      </p:sp>
      <p:pic>
        <p:nvPicPr>
          <p:cNvPr id="7" name="Picture 1"/>
          <p:cNvPicPr>
            <a:picLocks noGrp="1"/>
          </p:cNvPicPr>
          <p:nvPr>
            <p:ph sz="quarter" idx="1"/>
          </p:nvPr>
        </p:nvPicPr>
        <p:blipFill>
          <a:blip r:embed="rId6"/>
          <a:srcRect/>
          <a:stretch>
            <a:fillRect/>
          </a:stretch>
        </p:blipFill>
        <p:spPr bwMode="auto">
          <a:xfrm>
            <a:off x="609600" y="2590800"/>
            <a:ext cx="8153400" cy="2514600"/>
          </a:xfrm>
          <a:prstGeom prst="rect">
            <a:avLst/>
          </a:prstGeom>
          <a:noFill/>
          <a:ln w="38100">
            <a:solidFill>
              <a:schemeClr val="tx1"/>
            </a:solidFill>
            <a:miter lim="800000"/>
            <a:headEnd/>
            <a:tailEnd/>
          </a:ln>
        </p:spPr>
      </p:pic>
      <p:sp>
        <p:nvSpPr>
          <p:cNvPr id="6" name="مربع نص 5"/>
          <p:cNvSpPr txBox="1"/>
          <p:nvPr/>
        </p:nvSpPr>
        <p:spPr>
          <a:xfrm>
            <a:off x="1828800" y="5562600"/>
            <a:ext cx="4495800" cy="461665"/>
          </a:xfrm>
          <a:prstGeom prst="rect">
            <a:avLst/>
          </a:prstGeom>
          <a:noFill/>
        </p:spPr>
        <p:txBody>
          <a:bodyPr wrap="square" rtlCol="1">
            <a:spAutoFit/>
          </a:bodyPr>
          <a:lstStyle/>
          <a:p>
            <a:pPr algn="ctr"/>
            <a:r>
              <a:rPr lang="en-US" sz="2400" dirty="0" smtClean="0"/>
              <a:t>Final shape of vibration table </a:t>
            </a:r>
            <a:endParaRPr lang="ar-AE" sz="24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63</a:t>
            </a:fld>
            <a:endParaRPr lang="en-US"/>
          </a:p>
        </p:txBody>
      </p:sp>
      <p:pic>
        <p:nvPicPr>
          <p:cNvPr id="5" name="Content Placeholder 4"/>
          <p:cNvPicPr>
            <a:picLocks noGrp="1"/>
          </p:cNvPicPr>
          <p:nvPr>
            <p:ph sz="quarter" idx="1"/>
          </p:nvPr>
        </p:nvPicPr>
        <p:blipFill>
          <a:blip r:embed="rId6"/>
          <a:srcRect/>
          <a:stretch>
            <a:fillRect/>
          </a:stretch>
        </p:blipFill>
        <p:spPr bwMode="auto">
          <a:xfrm>
            <a:off x="1312862" y="1719262"/>
            <a:ext cx="6753225" cy="4257675"/>
          </a:xfrm>
          <a:prstGeom prst="rect">
            <a:avLst/>
          </a:prstGeom>
          <a:noFill/>
          <a:ln w="28575">
            <a:solidFill>
              <a:schemeClr val="tx1"/>
            </a:solidFill>
            <a:miter lim="800000"/>
            <a:headEnd/>
            <a:tailEnd/>
          </a:ln>
        </p:spPr>
      </p:pic>
      <p:sp>
        <p:nvSpPr>
          <p:cNvPr id="6" name="مربع نص 5"/>
          <p:cNvSpPr txBox="1"/>
          <p:nvPr/>
        </p:nvSpPr>
        <p:spPr>
          <a:xfrm>
            <a:off x="2667000" y="6324600"/>
            <a:ext cx="4267200" cy="461665"/>
          </a:xfrm>
          <a:prstGeom prst="rect">
            <a:avLst/>
          </a:prstGeom>
          <a:noFill/>
        </p:spPr>
        <p:txBody>
          <a:bodyPr wrap="square" rtlCol="1">
            <a:spAutoFit/>
          </a:bodyPr>
          <a:lstStyle/>
          <a:p>
            <a:pPr algn="ctr"/>
            <a:r>
              <a:rPr lang="en-US" sz="2400" dirty="0" smtClean="0"/>
              <a:t>Bottom view of vibration table  </a:t>
            </a:r>
            <a:endParaRPr lang="ar-AE" sz="24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64</a:t>
            </a:fld>
            <a:endParaRPr lang="en-US"/>
          </a:p>
        </p:txBody>
      </p:sp>
      <p:pic>
        <p:nvPicPr>
          <p:cNvPr id="5" name="Picture 7"/>
          <p:cNvPicPr>
            <a:picLocks noGrp="1"/>
          </p:cNvPicPr>
          <p:nvPr>
            <p:ph sz="quarter" idx="1"/>
          </p:nvPr>
        </p:nvPicPr>
        <p:blipFill>
          <a:blip r:embed="rId6"/>
          <a:srcRect/>
          <a:stretch>
            <a:fillRect/>
          </a:stretch>
        </p:blipFill>
        <p:spPr bwMode="auto">
          <a:xfrm>
            <a:off x="1143000" y="2286000"/>
            <a:ext cx="6818312" cy="2590800"/>
          </a:xfrm>
          <a:prstGeom prst="rect">
            <a:avLst/>
          </a:prstGeom>
          <a:noFill/>
          <a:ln w="28575">
            <a:solidFill>
              <a:schemeClr val="tx1"/>
            </a:solidFill>
            <a:miter lim="800000"/>
            <a:headEnd/>
            <a:tailEnd/>
          </a:ln>
        </p:spPr>
      </p:pic>
      <p:sp>
        <p:nvSpPr>
          <p:cNvPr id="6" name="مربع نص 5"/>
          <p:cNvSpPr txBox="1"/>
          <p:nvPr/>
        </p:nvSpPr>
        <p:spPr>
          <a:xfrm>
            <a:off x="2667000" y="5334000"/>
            <a:ext cx="3581400" cy="461665"/>
          </a:xfrm>
          <a:prstGeom prst="rect">
            <a:avLst/>
          </a:prstGeom>
          <a:noFill/>
        </p:spPr>
        <p:txBody>
          <a:bodyPr wrap="square" rtlCol="1">
            <a:spAutoFit/>
          </a:bodyPr>
          <a:lstStyle/>
          <a:p>
            <a:pPr algn="ctr"/>
            <a:r>
              <a:rPr lang="en-US" sz="2400" dirty="0" smtClean="0"/>
              <a:t>Side view of vibration table </a:t>
            </a:r>
            <a:endParaRPr lang="ar-AE" sz="24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65</a:t>
            </a:fld>
            <a:endParaRPr lang="en-US"/>
          </a:p>
        </p:txBody>
      </p:sp>
      <p:pic>
        <p:nvPicPr>
          <p:cNvPr id="5" name="Picture 10"/>
          <p:cNvPicPr>
            <a:picLocks noGrp="1"/>
          </p:cNvPicPr>
          <p:nvPr>
            <p:ph sz="quarter" idx="1"/>
          </p:nvPr>
        </p:nvPicPr>
        <p:blipFill>
          <a:blip r:embed="rId6"/>
          <a:srcRect/>
          <a:stretch>
            <a:fillRect/>
          </a:stretch>
        </p:blipFill>
        <p:spPr bwMode="auto">
          <a:xfrm>
            <a:off x="1143000" y="2514600"/>
            <a:ext cx="7315200" cy="2438400"/>
          </a:xfrm>
          <a:prstGeom prst="rect">
            <a:avLst/>
          </a:prstGeom>
          <a:noFill/>
          <a:ln w="28575">
            <a:solidFill>
              <a:schemeClr val="tx1"/>
            </a:solid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66</a:t>
            </a:fld>
            <a:endParaRPr lang="en-US"/>
          </a:p>
        </p:txBody>
      </p:sp>
      <p:pic>
        <p:nvPicPr>
          <p:cNvPr id="5" name="Picture 13"/>
          <p:cNvPicPr>
            <a:picLocks noGrp="1"/>
          </p:cNvPicPr>
          <p:nvPr>
            <p:ph sz="quarter" idx="1"/>
          </p:nvPr>
        </p:nvPicPr>
        <p:blipFill>
          <a:blip r:embed="rId6"/>
          <a:srcRect/>
          <a:stretch>
            <a:fillRect/>
          </a:stretch>
        </p:blipFill>
        <p:spPr bwMode="auto">
          <a:xfrm>
            <a:off x="1066800" y="2819400"/>
            <a:ext cx="7391399" cy="2209800"/>
          </a:xfrm>
          <a:prstGeom prst="rect">
            <a:avLst/>
          </a:prstGeom>
          <a:noFill/>
          <a:ln w="28575">
            <a:solidFill>
              <a:schemeClr val="tx1"/>
            </a:solid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نص 5"/>
          <p:cNvSpPr>
            <a:spLocks noGrp="1"/>
          </p:cNvSpPr>
          <p:nvPr>
            <p:ph type="body" idx="1"/>
          </p:nvPr>
        </p:nvSpPr>
        <p:spPr>
          <a:xfrm>
            <a:off x="838200" y="2743201"/>
            <a:ext cx="7656515" cy="1673225"/>
          </a:xfrm>
        </p:spPr>
        <p:txBody>
          <a:bodyPr>
            <a:noAutofit/>
          </a:bodyPr>
          <a:lstStyle/>
          <a:p>
            <a:endParaRPr lang="en-US" sz="2400" dirty="0" smtClean="0">
              <a:solidFill>
                <a:schemeClr val="tx1"/>
              </a:solidFill>
            </a:endParaRPr>
          </a:p>
          <a:p>
            <a:endParaRPr lang="en-US" sz="2400" dirty="0" smtClean="0">
              <a:solidFill>
                <a:schemeClr val="tx1"/>
              </a:solidFill>
            </a:endParaRPr>
          </a:p>
          <a:p>
            <a:r>
              <a:rPr lang="en-US" sz="2400" dirty="0" smtClean="0">
                <a:solidFill>
                  <a:schemeClr val="tx1"/>
                </a:solidFill>
              </a:rPr>
              <a:t> </a:t>
            </a:r>
            <a:endParaRPr lang="ar-AE" sz="2400" dirty="0">
              <a:solidFill>
                <a:schemeClr val="tx1"/>
              </a:solidFill>
            </a:endParaRPr>
          </a:p>
        </p:txBody>
      </p:sp>
      <p:sp>
        <p:nvSpPr>
          <p:cNvPr id="5" name="عنوان 4"/>
          <p:cNvSpPr>
            <a:spLocks noGrp="1"/>
          </p:cNvSpPr>
          <p:nvPr>
            <p:ph type="title"/>
          </p:nvPr>
        </p:nvSpPr>
        <p:spPr/>
        <p:txBody>
          <a:bodyPr/>
          <a:lstStyle/>
          <a:p>
            <a:r>
              <a:rPr lang="en-US" dirty="0" smtClean="0"/>
              <a:t>Conclusion </a:t>
            </a:r>
            <a:endParaRPr lang="ar-AE" dirty="0"/>
          </a:p>
        </p:txBody>
      </p:sp>
      <p:sp>
        <p:nvSpPr>
          <p:cNvPr id="3" name="عنصر نائب لرقم الشريحة 2"/>
          <p:cNvSpPr>
            <a:spLocks noGrp="1"/>
          </p:cNvSpPr>
          <p:nvPr>
            <p:ph type="sldNum" sz="quarter" idx="11"/>
          </p:nvPr>
        </p:nvSpPr>
        <p:spPr/>
        <p:txBody>
          <a:bodyPr>
            <a:normAutofit/>
          </a:bodyPr>
          <a:lstStyle/>
          <a:p>
            <a:fld id="{D6A6F7AB-1157-4DBC-AD05-2A835BA2786F}" type="slidenum">
              <a:rPr lang="en-US" smtClean="0"/>
              <a:pPr/>
              <a:t>67</a:t>
            </a:fld>
            <a:endParaRPr 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68</a:t>
            </a:fld>
            <a:endParaRPr lang="en-US"/>
          </a:p>
        </p:txBody>
      </p:sp>
      <p:sp>
        <p:nvSpPr>
          <p:cNvPr id="6" name="عنصر نائب للمحتوى 5"/>
          <p:cNvSpPr>
            <a:spLocks noGrp="1"/>
          </p:cNvSpPr>
          <p:nvPr>
            <p:ph sz="quarter" idx="1"/>
          </p:nvPr>
        </p:nvSpPr>
        <p:spPr/>
        <p:txBody>
          <a:bodyPr>
            <a:normAutofit fontScale="92500" lnSpcReduction="20000"/>
          </a:bodyPr>
          <a:lstStyle/>
          <a:p>
            <a:r>
              <a:rPr lang="en-US" sz="3200" dirty="0" smtClean="0"/>
              <a:t>In our project we cover almost every aspect that is related to the vibration table , from obtaining and calculating the essential vibration parameters (natural frequency of the system, the desired amplitude transmissibility , stiffness of springs ,vibration isolation , and aspect that is related to the design analysis that we need in this vibration table, from the table top analysis ,the table base design ,the compression springs design ,to the bolts design , weld design and the final shape of our vibration table .</a:t>
            </a:r>
          </a:p>
          <a:p>
            <a:endParaRPr lang="ar-AE"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69</a:t>
            </a:fld>
            <a:endParaRPr lang="en-US"/>
          </a:p>
        </p:txBody>
      </p:sp>
      <p:sp>
        <p:nvSpPr>
          <p:cNvPr id="6" name="عنصر نائب للمحتوى 5"/>
          <p:cNvSpPr>
            <a:spLocks noGrp="1"/>
          </p:cNvSpPr>
          <p:nvPr>
            <p:ph sz="quarter" idx="1"/>
          </p:nvPr>
        </p:nvSpPr>
        <p:spPr/>
        <p:txBody>
          <a:bodyPr>
            <a:normAutofit lnSpcReduction="10000"/>
          </a:bodyPr>
          <a:lstStyle/>
          <a:p>
            <a:r>
              <a:rPr lang="en-US" dirty="0" smtClean="0"/>
              <a:t>Overall , the vibration and design analysis in our project are used to improve the performance of the Vibration Table  that had been used in </a:t>
            </a:r>
            <a:r>
              <a:rPr lang="en-US" b="1" dirty="0" smtClean="0"/>
              <a:t>The Palestinian Construction Products Company</a:t>
            </a:r>
            <a:r>
              <a:rPr lang="en-US" dirty="0" smtClean="0"/>
              <a:t> by having a fully new design for almost every aspect and part in the vibration table .Several methods have been used in this report like :ordinary calculations and analysis using our vibration and mechanical design textbooks, using the Computer software's like </a:t>
            </a:r>
            <a:r>
              <a:rPr lang="en-US" b="1" dirty="0" err="1" smtClean="0"/>
              <a:t>Matlab</a:t>
            </a:r>
            <a:r>
              <a:rPr lang="en-US" b="1" dirty="0" smtClean="0"/>
              <a:t> </a:t>
            </a:r>
            <a:r>
              <a:rPr lang="en-US" dirty="0" smtClean="0"/>
              <a:t>and</a:t>
            </a:r>
            <a:r>
              <a:rPr lang="en-US" b="1" dirty="0" smtClean="0"/>
              <a:t> </a:t>
            </a:r>
            <a:r>
              <a:rPr lang="en-US" b="1" dirty="0" err="1" smtClean="0"/>
              <a:t>Solidworks</a:t>
            </a:r>
            <a:r>
              <a:rPr lang="en-US" dirty="0" smtClean="0"/>
              <a:t> for the simulation and further calculations. </a:t>
            </a:r>
          </a:p>
          <a:p>
            <a:endParaRPr lang="ar-A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7</a:t>
            </a:fld>
            <a:endParaRPr lang="en-US"/>
          </a:p>
        </p:txBody>
      </p:sp>
      <p:sp>
        <p:nvSpPr>
          <p:cNvPr id="4" name="عنصر نائب للمحتوى 3"/>
          <p:cNvSpPr>
            <a:spLocks noGrp="1"/>
          </p:cNvSpPr>
          <p:nvPr>
            <p:ph sz="quarter" idx="1"/>
          </p:nvPr>
        </p:nvSpPr>
        <p:spPr/>
        <p:txBody>
          <a:bodyPr>
            <a:normAutofit/>
          </a:bodyPr>
          <a:lstStyle/>
          <a:p>
            <a:pPr>
              <a:buFont typeface="Wingdings" pitchFamily="2" charset="2"/>
              <a:buChar char="v"/>
            </a:pPr>
            <a:r>
              <a:rPr lang="en-US" sz="3200" dirty="0" smtClean="0"/>
              <a:t>Inner frame (for further support when the load is applied)</a:t>
            </a:r>
          </a:p>
          <a:p>
            <a:pPr>
              <a:buFont typeface="Wingdings" pitchFamily="2" charset="2"/>
              <a:buChar char="v"/>
            </a:pPr>
            <a:r>
              <a:rPr lang="en-US" sz="3200" dirty="0" smtClean="0"/>
              <a:t>Bolts </a:t>
            </a:r>
          </a:p>
          <a:p>
            <a:pPr>
              <a:buFont typeface="Wingdings" pitchFamily="2" charset="2"/>
              <a:buChar char="v"/>
            </a:pPr>
            <a:r>
              <a:rPr lang="en-US" sz="3200" dirty="0" smtClean="0"/>
              <a:t>External vibrator </a:t>
            </a:r>
          </a:p>
          <a:p>
            <a:pPr>
              <a:buNone/>
            </a:pPr>
            <a:endParaRPr lang="ar-SA" sz="32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AE"/>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70</a:t>
            </a:fld>
            <a:endParaRPr lang="en-US"/>
          </a:p>
        </p:txBody>
      </p:sp>
      <p:pic>
        <p:nvPicPr>
          <p:cNvPr id="5" name="عنصر نائب للمحتوى 4" descr="images (4).jpg"/>
          <p:cNvPicPr>
            <a:picLocks noGrp="1" noChangeAspect="1"/>
          </p:cNvPicPr>
          <p:nvPr>
            <p:ph sz="quarter" idx="1"/>
          </p:nvPr>
        </p:nvPicPr>
        <p:blipFill>
          <a:blip r:embed="rId2"/>
          <a:stretch>
            <a:fillRect/>
          </a:stretch>
        </p:blipFill>
        <p:spPr>
          <a:xfrm>
            <a:off x="228600" y="1524000"/>
            <a:ext cx="8915400" cy="53340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8</a:t>
            </a:fld>
            <a:endParaRPr lang="en-US"/>
          </a:p>
        </p:txBody>
      </p:sp>
      <p:sp>
        <p:nvSpPr>
          <p:cNvPr id="4" name="عنصر نائب للمحتوى 3"/>
          <p:cNvSpPr>
            <a:spLocks noGrp="1"/>
          </p:cNvSpPr>
          <p:nvPr>
            <p:ph sz="quarter" idx="1"/>
          </p:nvPr>
        </p:nvSpPr>
        <p:spPr/>
        <p:txBody>
          <a:bodyPr/>
          <a:lstStyle/>
          <a:p>
            <a:r>
              <a:rPr lang="en-US" b="1" dirty="0" smtClean="0"/>
              <a:t>Dimensions  For Table Top :</a:t>
            </a:r>
          </a:p>
          <a:p>
            <a:pPr>
              <a:buFont typeface="Wingdings" pitchFamily="2" charset="2"/>
              <a:buChar char="v"/>
            </a:pPr>
            <a:r>
              <a:rPr lang="en-US" dirty="0" smtClean="0"/>
              <a:t>Length :2 m</a:t>
            </a:r>
          </a:p>
          <a:p>
            <a:pPr>
              <a:buFont typeface="Wingdings" pitchFamily="2" charset="2"/>
              <a:buChar char="v"/>
            </a:pPr>
            <a:r>
              <a:rPr lang="en-US" dirty="0" smtClean="0"/>
              <a:t>Width :2 m</a:t>
            </a:r>
          </a:p>
          <a:p>
            <a:pPr>
              <a:buFont typeface="Wingdings" pitchFamily="2" charset="2"/>
              <a:buChar char="v"/>
            </a:pPr>
            <a:r>
              <a:rPr lang="en-US" dirty="0" smtClean="0"/>
              <a:t> Thickness : 2 cm </a:t>
            </a:r>
          </a:p>
          <a:p>
            <a:pPr>
              <a:buFont typeface="Wingdings" pitchFamily="2" charset="2"/>
              <a:buChar char="q"/>
            </a:pPr>
            <a:r>
              <a:rPr lang="en-US" b="1" dirty="0" smtClean="0"/>
              <a:t>Estimated weight</a:t>
            </a:r>
            <a:r>
              <a:rPr lang="en-US" dirty="0" smtClean="0"/>
              <a:t> :</a:t>
            </a:r>
          </a:p>
          <a:p>
            <a:pPr>
              <a:buFont typeface="Wingdings" pitchFamily="2" charset="2"/>
              <a:buChar char="v"/>
            </a:pPr>
            <a:r>
              <a:rPr lang="en-US" dirty="0" smtClean="0"/>
              <a:t>640 kg ( including the external vibrator )</a:t>
            </a:r>
          </a:p>
          <a:p>
            <a:pPr>
              <a:buFont typeface="Wingdings" pitchFamily="2" charset="2"/>
              <a:buChar char="v"/>
            </a:pPr>
            <a:endParaRPr lang="en-US" b="1" dirty="0" smtClean="0"/>
          </a:p>
          <a:p>
            <a:pPr>
              <a:buFont typeface="Wingdings" pitchFamily="2" charset="2"/>
              <a:buChar char="v"/>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9</a:t>
            </a:fld>
            <a:endParaRPr lang="en-US"/>
          </a:p>
        </p:txBody>
      </p:sp>
      <p:sp>
        <p:nvSpPr>
          <p:cNvPr id="4" name="عنصر نائب للمحتوى 3"/>
          <p:cNvSpPr>
            <a:spLocks noGrp="1"/>
          </p:cNvSpPr>
          <p:nvPr>
            <p:ph sz="quarter" idx="1"/>
          </p:nvPr>
        </p:nvSpPr>
        <p:spPr/>
        <p:txBody>
          <a:bodyPr>
            <a:normAutofit/>
          </a:bodyPr>
          <a:lstStyle/>
          <a:p>
            <a:endParaRPr lang="en-US" b="1" dirty="0" smtClean="0"/>
          </a:p>
          <a:p>
            <a:endParaRPr lang="en-US" b="1" dirty="0" smtClean="0"/>
          </a:p>
          <a:p>
            <a:r>
              <a:rPr lang="en-US" sz="3600" dirty="0" smtClean="0"/>
              <a:t>Table </a:t>
            </a:r>
            <a:r>
              <a:rPr lang="en-US" sz="3600" dirty="0" smtClean="0"/>
              <a:t>Top and frames material  :</a:t>
            </a:r>
          </a:p>
          <a:p>
            <a:pPr>
              <a:buFont typeface="Wingdings" pitchFamily="2" charset="2"/>
              <a:buChar char="v"/>
            </a:pPr>
            <a:r>
              <a:rPr lang="en-US" sz="3600" b="1" dirty="0" smtClean="0"/>
              <a:t>Cast Iron Alloy </a:t>
            </a:r>
          </a:p>
          <a:p>
            <a:pPr>
              <a:buFont typeface="Wingdings" pitchFamily="2" charset="2"/>
              <a:buChar char="v"/>
            </a:pPr>
            <a:endParaRPr lang="en-US" dirty="0" smtClean="0"/>
          </a:p>
          <a:p>
            <a:pPr>
              <a:buFont typeface="Wingdings" pitchFamily="2" charset="2"/>
              <a:buChar char="q"/>
            </a:pPr>
            <a:endParaRPr lang="en-US" dirty="0" smtClean="0"/>
          </a:p>
          <a:p>
            <a:pPr>
              <a:buFont typeface="Wingdings" pitchFamily="2" charset="2"/>
              <a:buChar char="v"/>
            </a:pP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Methodology</Template>
  <TotalTime>3437</TotalTime>
  <Words>2177</Words>
  <Application>Microsoft Office PowerPoint</Application>
  <PresentationFormat>عرض على الشاشة (3:4)‏</PresentationFormat>
  <Paragraphs>376</Paragraphs>
  <Slides>70</Slides>
  <Notes>2</Notes>
  <HiddenSlides>0</HiddenSlides>
  <MMClips>0</MMClips>
  <ScaleCrop>false</ScaleCrop>
  <HeadingPairs>
    <vt:vector size="4" baseType="variant">
      <vt:variant>
        <vt:lpstr>سمة</vt:lpstr>
      </vt:variant>
      <vt:variant>
        <vt:i4>1</vt:i4>
      </vt:variant>
      <vt:variant>
        <vt:lpstr>عناوين الشرائح</vt:lpstr>
      </vt:variant>
      <vt:variant>
        <vt:i4>70</vt:i4>
      </vt:variant>
    </vt:vector>
  </HeadingPairs>
  <TitlesOfParts>
    <vt:vector size="71" baseType="lpstr">
      <vt:lpstr>Median</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Vibration Concepts </vt:lpstr>
      <vt:lpstr>الشريحة 13</vt:lpstr>
      <vt:lpstr>الشريحة 14</vt:lpstr>
      <vt:lpstr>الشريحة 15</vt:lpstr>
      <vt:lpstr>الشريحة 16</vt:lpstr>
      <vt:lpstr>الشريحة 17</vt:lpstr>
      <vt:lpstr>        Vibration Analysis</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Design Analysis </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Final shape of vibration table </vt:lpstr>
      <vt:lpstr>الشريحة 62</vt:lpstr>
      <vt:lpstr>الشريحة 63</vt:lpstr>
      <vt:lpstr>الشريحة 64</vt:lpstr>
      <vt:lpstr>الشريحة 65</vt:lpstr>
      <vt:lpstr>الشريحة 66</vt:lpstr>
      <vt:lpstr>Conclusion </vt:lpstr>
      <vt:lpstr>الشريحة 68</vt:lpstr>
      <vt:lpstr>الشريحة 69</vt:lpstr>
      <vt:lpstr>الشريحة 70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MT2X</dc:creator>
  <cp:lastModifiedBy>ADMIN_R</cp:lastModifiedBy>
  <cp:revision>271</cp:revision>
  <dcterms:created xsi:type="dcterms:W3CDTF">2013-05-15T10:55:40Z</dcterms:created>
  <dcterms:modified xsi:type="dcterms:W3CDTF">2014-05-14T08:06:33Z</dcterms:modified>
</cp:coreProperties>
</file>