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9" r:id="rId6"/>
    <p:sldId id="260" r:id="rId7"/>
    <p:sldId id="267" r:id="rId8"/>
    <p:sldId id="271" r:id="rId9"/>
    <p:sldId id="270" r:id="rId10"/>
    <p:sldId id="263" r:id="rId11"/>
    <p:sldId id="275" r:id="rId12"/>
    <p:sldId id="265" r:id="rId13"/>
    <p:sldId id="272" r:id="rId14"/>
    <p:sldId id="274" r:id="rId15"/>
    <p:sldId id="273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mar saleem" initials="os" lastIdx="1" clrIdx="0">
    <p:extLst>
      <p:ext uri="{19B8F6BF-5375-455C-9EA6-DF929625EA0E}">
        <p15:presenceInfo xmlns:p15="http://schemas.microsoft.com/office/powerpoint/2012/main" userId="c4ad29a20862441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6-23T21:42:37.86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6-23T21:42:45.22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E5211-6094-4461-AFC4-C4D1504F47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2DFBB1-E11E-456D-BA4E-E51E1096C1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C03A8-15EA-4253-B415-8F6BED9A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2DB26-15C9-4B2E-86BE-0210B0A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76263-22E1-41C9-9226-FF98CEE05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68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F0F99-9854-4B56-80F5-7463FE91D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D0F669-782D-4FA1-B529-2BBE9BFD2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00C99-5D70-4091-95A8-F4FE6778D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7C671-8899-4CA8-8C2C-358DA597A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83658-E2B9-476C-81B3-781D0B03D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91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E84D39-9262-4AB1-BEA2-BA296E22A1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39A495-EBF9-42F0-94A8-56F59B715D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D8E57-E8CD-47EA-A50A-A7AD99DE3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AD168-BEF3-4BD4-A8BA-09CAE035E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99244-CCD1-4A7D-9D61-79982BF50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947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1955D-E07E-4090-B649-A77D16D35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92045-CA2E-4648-9934-5D90C5548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A3E13-32E4-43BF-A631-75BA7078C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54820-A17D-4909-90BC-8B23ADB7C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70DD9-61F1-4C56-89B1-FC23651D9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93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D5300-7D91-46E9-90F4-DED231D52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540C4-EA08-42D0-8E7E-66619110D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6DF79-91A4-4495-8169-E45A542D3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4EE10-52F0-4E8E-8259-E80749D3F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EC3A0-F69A-483B-BE27-06A5B6A4B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925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4280F-5D59-4CFB-9A86-2492CDA5C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0A88D-047F-4857-B214-761ECE962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4B0882-B7A4-42B9-8498-3ADFC39962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21CAB6-52B9-4485-B355-D41C44FDB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F22B6-A1B0-457E-9ADE-1FE94A5AA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0A028-A687-4E28-8F18-F313183AE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FD383-4D5F-480F-AF21-99E1426F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855F1D-1DCF-4510-B3B0-E49EEE5AF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818296-C4D7-41D2-95FD-189D9E75F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F4BF2E-496E-45A0-8DDB-188857DBB2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DC4E64-4478-4DE3-BEFE-C3404A83F0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7702B-B03F-4737-A917-C68F26819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92C51C-BA40-4360-AEA7-AF80802F9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E79C8F-E772-49D1-84BD-A749F217D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6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C549A-3F7E-4836-9176-30F760C51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88C9C2-A6DA-4237-A7F7-FE9AC4192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C7F68B-CE89-4911-AF41-569FF1F75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F7B789-4A18-435D-B0F2-5DF43B76D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7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39DECF-7160-40F1-999B-AF0DD00B7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800F68-AAFA-48D5-9AF1-A1A330EB2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D2EEC9-F5A8-4009-930F-410776402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6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44A97-34F6-4374-84D1-9F883062C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85561-F8F8-4690-B923-43BACEC63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9CAC9-10A3-4EB8-A551-87C497CE1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3FE030-2B53-42CB-B6CE-64D984B4A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B0C3E-F1EC-492E-846A-18FA6E3A6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FF0348-FA95-4B67-9125-40BE3ABAD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0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30631-52A6-4846-9F9C-7F26DACAE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BA8076-18D9-410B-9AC4-95B7001883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A3AFA7-CE13-4C4D-9E39-F04C91B9CB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541D5C-4233-4F4C-A602-DCDAA47F1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BB235-3529-4092-9F31-AE4E21D51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940013-FD5E-4352-A5FF-8CF67638D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4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75B984-E60E-48B1-95B4-6E8DF9E14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507794-62A8-46D7-AA3F-EB81013B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480C1-2109-442A-B56E-7F410B3738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BDF95-ED82-4E02-B21D-F641BC3753D4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29E52-8F6B-466E-9347-DC08E8FB34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991A9-BB2F-4B62-AE11-6AD2B14C21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24A2A-5B18-4109-A741-F9DE493E2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54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customXml" Target="../ink/ink2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EC2C88-A560-4AE5-833E-AD6FD81BE5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781" y="1630161"/>
            <a:ext cx="6494439" cy="178204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9115605-6993-48E1-82FD-00D2F5C3F148}"/>
              </a:ext>
            </a:extLst>
          </p:cNvPr>
          <p:cNvSpPr txBox="1"/>
          <p:nvPr/>
        </p:nvSpPr>
        <p:spPr>
          <a:xfrm>
            <a:off x="3479737" y="3378764"/>
            <a:ext cx="5232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Driving School Simulator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AE6C50-91ED-4924-A819-B366EA0F3B14}"/>
              </a:ext>
            </a:extLst>
          </p:cNvPr>
          <p:cNvSpPr txBox="1"/>
          <p:nvPr/>
        </p:nvSpPr>
        <p:spPr>
          <a:xfrm>
            <a:off x="1342249" y="4627674"/>
            <a:ext cx="29199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Done By:</a:t>
            </a:r>
          </a:p>
          <a:p>
            <a:r>
              <a:rPr lang="en-US" sz="2400" b="1" dirty="0"/>
              <a:t>Omar Haji</a:t>
            </a:r>
          </a:p>
          <a:p>
            <a:r>
              <a:rPr lang="en-US" sz="2400" b="1" dirty="0"/>
              <a:t>Mohammed Hantouli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9B420B-FD15-415F-BBDB-8211EF5C150F}"/>
              </a:ext>
            </a:extLst>
          </p:cNvPr>
          <p:cNvSpPr txBox="1"/>
          <p:nvPr/>
        </p:nvSpPr>
        <p:spPr>
          <a:xfrm>
            <a:off x="8088573" y="4626872"/>
            <a:ext cx="33761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Supervisor:</a:t>
            </a:r>
          </a:p>
          <a:p>
            <a:r>
              <a:rPr lang="en-US" sz="2400" b="1" dirty="0"/>
              <a:t>Dr. Suhad M. Daraghmeh</a:t>
            </a:r>
          </a:p>
        </p:txBody>
      </p:sp>
    </p:spTree>
    <p:extLst>
      <p:ext uri="{BB962C8B-B14F-4D97-AF65-F5344CB8AC3E}">
        <p14:creationId xmlns:p14="http://schemas.microsoft.com/office/powerpoint/2010/main" val="346681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0E5A3B-4AD0-4EB9-B1E7-E7ED7FEBA26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693012" y="1789898"/>
            <a:ext cx="6624735" cy="34014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C9ED81-0846-D887-C789-32FF340503BC}"/>
              </a:ext>
            </a:extLst>
          </p:cNvPr>
          <p:cNvSpPr txBox="1"/>
          <p:nvPr/>
        </p:nvSpPr>
        <p:spPr>
          <a:xfrm>
            <a:off x="6670045" y="5269725"/>
            <a:ext cx="2670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AI Cars Path Decision Making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2C6FB8-52BD-EF2C-3E57-4275767BE9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359" y="828838"/>
            <a:ext cx="3647057" cy="29072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ED2E00-FFFE-8C72-77D5-92201FA12B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359" y="3736127"/>
            <a:ext cx="3647057" cy="23403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EE2E68-2A35-EDFB-B3AB-9C38E4299A4C}"/>
              </a:ext>
            </a:extLst>
          </p:cNvPr>
          <p:cNvSpPr txBox="1"/>
          <p:nvPr/>
        </p:nvSpPr>
        <p:spPr>
          <a:xfrm>
            <a:off x="232005" y="6076445"/>
            <a:ext cx="42337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AI cars path decision making code snippet:</a:t>
            </a:r>
          </a:p>
        </p:txBody>
      </p:sp>
    </p:spTree>
    <p:extLst>
      <p:ext uri="{BB962C8B-B14F-4D97-AF65-F5344CB8AC3E}">
        <p14:creationId xmlns:p14="http://schemas.microsoft.com/office/powerpoint/2010/main" val="196974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0E5A3B-4AD0-4EB9-B1E7-E7ED7FEBA26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126977" y="1726757"/>
            <a:ext cx="5780400" cy="28904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C9ED81-0846-D887-C789-32FF340503BC}"/>
              </a:ext>
            </a:extLst>
          </p:cNvPr>
          <p:cNvSpPr txBox="1"/>
          <p:nvPr/>
        </p:nvSpPr>
        <p:spPr>
          <a:xfrm>
            <a:off x="7489257" y="4798624"/>
            <a:ext cx="3055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AI Cars Path Decision Making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25E1CF-FF86-BDA5-9B37-FE11118780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542" y="1726757"/>
            <a:ext cx="5766655" cy="38028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7178C7-FF00-F29B-784F-6BF9B9AE5E66}"/>
              </a:ext>
            </a:extLst>
          </p:cNvPr>
          <p:cNvSpPr txBox="1"/>
          <p:nvPr/>
        </p:nvSpPr>
        <p:spPr>
          <a:xfrm>
            <a:off x="934793" y="5705035"/>
            <a:ext cx="4262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AI cars path decision making code snippet:</a:t>
            </a:r>
          </a:p>
        </p:txBody>
      </p:sp>
    </p:spTree>
    <p:extLst>
      <p:ext uri="{BB962C8B-B14F-4D97-AF65-F5344CB8AC3E}">
        <p14:creationId xmlns:p14="http://schemas.microsoft.com/office/powerpoint/2010/main" val="1527694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24930D-9D0C-1902-E92B-8E3EDBEFF5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9887" y="1618926"/>
            <a:ext cx="9252227" cy="43899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9890A8-4102-6CC8-496E-77593665769E}"/>
              </a:ext>
            </a:extLst>
          </p:cNvPr>
          <p:cNvSpPr txBox="1"/>
          <p:nvPr/>
        </p:nvSpPr>
        <p:spPr>
          <a:xfrm>
            <a:off x="3947207" y="6094903"/>
            <a:ext cx="4297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AI Car Sensor detects the traffic light game object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85AB56-EDC9-C423-FD9F-049FFCA32385}"/>
              </a:ext>
            </a:extLst>
          </p:cNvPr>
          <p:cNvSpPr txBox="1"/>
          <p:nvPr/>
        </p:nvSpPr>
        <p:spPr>
          <a:xfrm>
            <a:off x="193734" y="915630"/>
            <a:ext cx="7433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 example for AI cars following traffic rules:</a:t>
            </a:r>
          </a:p>
        </p:txBody>
      </p:sp>
    </p:spTree>
    <p:extLst>
      <p:ext uri="{BB962C8B-B14F-4D97-AF65-F5344CB8AC3E}">
        <p14:creationId xmlns:p14="http://schemas.microsoft.com/office/powerpoint/2010/main" val="1454983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86E86D-341B-7564-D71F-8A2FE67444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5071" y="1574564"/>
            <a:ext cx="7881858" cy="46792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EC79F7-EE40-817A-855C-5C3B66DE57F7}"/>
              </a:ext>
            </a:extLst>
          </p:cNvPr>
          <p:cNvSpPr txBox="1"/>
          <p:nvPr/>
        </p:nvSpPr>
        <p:spPr>
          <a:xfrm>
            <a:off x="193734" y="915630"/>
            <a:ext cx="7433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Traffic light decision making code snippet:</a:t>
            </a:r>
          </a:p>
        </p:txBody>
      </p:sp>
    </p:spTree>
    <p:extLst>
      <p:ext uri="{BB962C8B-B14F-4D97-AF65-F5344CB8AC3E}">
        <p14:creationId xmlns:p14="http://schemas.microsoft.com/office/powerpoint/2010/main" val="985991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D9B3A1-7CC7-B02C-AC1B-2FF49AA03116}"/>
              </a:ext>
            </a:extLst>
          </p:cNvPr>
          <p:cNvSpPr txBox="1"/>
          <p:nvPr/>
        </p:nvSpPr>
        <p:spPr>
          <a:xfrm>
            <a:off x="3198098" y="3075057"/>
            <a:ext cx="5795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 to the DEMO video</a:t>
            </a:r>
          </a:p>
        </p:txBody>
      </p:sp>
    </p:spTree>
    <p:extLst>
      <p:ext uri="{BB962C8B-B14F-4D97-AF65-F5344CB8AC3E}">
        <p14:creationId xmlns:p14="http://schemas.microsoft.com/office/powerpoint/2010/main" val="14047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A90A29-51C2-B6EB-834D-FCF3278131E5}"/>
              </a:ext>
            </a:extLst>
          </p:cNvPr>
          <p:cNvSpPr txBox="1"/>
          <p:nvPr/>
        </p:nvSpPr>
        <p:spPr>
          <a:xfrm>
            <a:off x="4183297" y="1273930"/>
            <a:ext cx="3825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Software Evolution</a:t>
            </a:r>
            <a:endParaRPr lang="en-US" sz="1800" b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4524D6-9857-0A3C-C6F9-B9064D34CB3B}"/>
              </a:ext>
            </a:extLst>
          </p:cNvPr>
          <p:cNvSpPr txBox="1"/>
          <p:nvPr/>
        </p:nvSpPr>
        <p:spPr>
          <a:xfrm>
            <a:off x="1338721" y="2492077"/>
            <a:ext cx="951455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Enhanced AI Capabilities.</a:t>
            </a: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endParaRPr lang="en-US" sz="2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Virtual Reality (VR) Integration.</a:t>
            </a: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endParaRPr lang="en-US" sz="2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Expanded Scenario Library.</a:t>
            </a: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endParaRPr lang="en-US" sz="2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Enhanced User Interface.</a:t>
            </a:r>
          </a:p>
        </p:txBody>
      </p:sp>
    </p:spTree>
    <p:extLst>
      <p:ext uri="{BB962C8B-B14F-4D97-AF65-F5344CB8AC3E}">
        <p14:creationId xmlns:p14="http://schemas.microsoft.com/office/powerpoint/2010/main" val="3581271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FC8501F2-81FB-4A06-8622-2088F4181923}"/>
                  </a:ext>
                </a:extLst>
              </p14:cNvPr>
              <p14:cNvContentPartPr/>
              <p14:nvPr/>
            </p14:nvContentPartPr>
            <p14:xfrm>
              <a:off x="2464101" y="2186306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FC8501F2-81FB-4A06-8622-2088F418192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461" y="217730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81500D3-2203-4212-B050-E834CAE80747}"/>
                  </a:ext>
                </a:extLst>
              </p14:cNvPr>
              <p14:cNvContentPartPr/>
              <p14:nvPr/>
            </p14:nvContentPartPr>
            <p14:xfrm>
              <a:off x="2106621" y="4624586"/>
              <a:ext cx="360" cy="3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81500D3-2203-4212-B050-E834CAE8074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97981" y="4615586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5D65D097-88F1-6667-3197-12DF86595C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858"/>
            <a:ext cx="12201330" cy="68598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4C33A6-D407-151A-72E8-61EE21068485}"/>
              </a:ext>
            </a:extLst>
          </p:cNvPr>
          <p:cNvSpPr txBox="1"/>
          <p:nvPr/>
        </p:nvSpPr>
        <p:spPr>
          <a:xfrm>
            <a:off x="1828799" y="1985383"/>
            <a:ext cx="38309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635920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417C966-64AD-41E9-8EEB-A9FB5E734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7860" y="1221956"/>
            <a:ext cx="1696277" cy="48956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Outline</a:t>
            </a: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2" name="Google Shape;91;p2">
            <a:extLst>
              <a:ext uri="{FF2B5EF4-FFF2-40B4-BE49-F238E27FC236}">
                <a16:creationId xmlns:a16="http://schemas.microsoft.com/office/drawing/2014/main" id="{61010A1F-9FA4-4EAD-A017-C5E421CE70F0}"/>
              </a:ext>
            </a:extLst>
          </p:cNvPr>
          <p:cNvSpPr txBox="1">
            <a:spLocks/>
          </p:cNvSpPr>
          <p:nvPr/>
        </p:nvSpPr>
        <p:spPr>
          <a:xfrm>
            <a:off x="0" y="2288600"/>
            <a:ext cx="6055562" cy="2628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AutoMentor? &amp; Objectives.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Problem Statement. 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Problem Statement Solution.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technologies and tools were used.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3FC5E8-670D-7077-1FFD-268503D4B260}"/>
              </a:ext>
            </a:extLst>
          </p:cNvPr>
          <p:cNvSpPr txBox="1"/>
          <p:nvPr/>
        </p:nvSpPr>
        <p:spPr>
          <a:xfrm>
            <a:off x="6435012" y="2288599"/>
            <a:ext cx="5756988" cy="2120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alt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Rewind Mechanism.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alt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Multi Agent AI System.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DEMO video.</a:t>
            </a:r>
          </a:p>
          <a:p>
            <a:pPr marL="548640" indent="-411480">
              <a:lnSpc>
                <a:spcPct val="150000"/>
              </a:lnSpc>
              <a:spcBef>
                <a:spcPts val="434"/>
              </a:spcBef>
              <a:buSzPct val="65000"/>
              <a:buFont typeface="Noto Sans Symbols"/>
              <a:buChar char="⮚"/>
            </a:pPr>
            <a:r>
              <a:rPr 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could AutoMentor be improved?</a:t>
            </a:r>
          </a:p>
        </p:txBody>
      </p:sp>
    </p:spTree>
    <p:extLst>
      <p:ext uri="{BB962C8B-B14F-4D97-AF65-F5344CB8AC3E}">
        <p14:creationId xmlns:p14="http://schemas.microsoft.com/office/powerpoint/2010/main" val="1527828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27" y="-39756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EE1424-ED26-4ACB-99EA-6F5486B7C73C}"/>
              </a:ext>
            </a:extLst>
          </p:cNvPr>
          <p:cNvSpPr txBox="1"/>
          <p:nvPr/>
        </p:nvSpPr>
        <p:spPr>
          <a:xfrm>
            <a:off x="4275789" y="863378"/>
            <a:ext cx="42466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AutoMentor?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BF0CEB-175F-4DEB-8006-396CA70A76B1}"/>
              </a:ext>
            </a:extLst>
          </p:cNvPr>
          <p:cNvSpPr txBox="1"/>
          <p:nvPr/>
        </p:nvSpPr>
        <p:spPr>
          <a:xfrm>
            <a:off x="892781" y="1711517"/>
            <a:ext cx="104064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is a comprehensive driving school simulator designed to provide a realistic and educational experience for learners. It features a detailed virtual city where players can practice driving rules, interact with AI cars and NPCs and receive real-time feedback on their performance. </a:t>
            </a:r>
          </a:p>
          <a:p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primary objectives of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are to enhance driving skills, ensure adherence to traffic laws and offer a motivating environment that encourages continuous improvement through positive motivations.</a:t>
            </a:r>
          </a:p>
        </p:txBody>
      </p:sp>
    </p:spTree>
    <p:extLst>
      <p:ext uri="{BB962C8B-B14F-4D97-AF65-F5344CB8AC3E}">
        <p14:creationId xmlns:p14="http://schemas.microsoft.com/office/powerpoint/2010/main" val="3864721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27" y="-1711"/>
            <a:ext cx="12202317" cy="68691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05E15C-D762-4F07-8523-0FAC75E559FD}"/>
              </a:ext>
            </a:extLst>
          </p:cNvPr>
          <p:cNvSpPr txBox="1"/>
          <p:nvPr/>
        </p:nvSpPr>
        <p:spPr>
          <a:xfrm>
            <a:off x="456083" y="1590869"/>
            <a:ext cx="1116786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Problem Statement:</a:t>
            </a:r>
          </a:p>
          <a:p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Many new drivers struggle to practice and internalize driving rules </a:t>
            </a:r>
          </a:p>
          <a:p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in a safe and controlled environment.</a:t>
            </a:r>
          </a:p>
          <a:p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Traditional driving lessons can be costly.</a:t>
            </a:r>
          </a:p>
        </p:txBody>
      </p:sp>
    </p:spTree>
    <p:extLst>
      <p:ext uri="{BB962C8B-B14F-4D97-AF65-F5344CB8AC3E}">
        <p14:creationId xmlns:p14="http://schemas.microsoft.com/office/powerpoint/2010/main" val="3516386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27" y="-1711"/>
            <a:ext cx="12202317" cy="68691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05E15C-D762-4F07-8523-0FAC75E559FD}"/>
              </a:ext>
            </a:extLst>
          </p:cNvPr>
          <p:cNvSpPr txBox="1"/>
          <p:nvPr/>
        </p:nvSpPr>
        <p:spPr>
          <a:xfrm>
            <a:off x="448749" y="1590869"/>
            <a:ext cx="11426782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Solution:</a:t>
            </a:r>
          </a:p>
          <a:p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Safe Simulation Environment</a:t>
            </a: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AutoMentor offers a realistic virtual city </a:t>
            </a:r>
          </a:p>
          <a:p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where learners can practice driving without real-world risks providing</a:t>
            </a:r>
          </a:p>
          <a:p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a safe space to make and correct mistakes.</a:t>
            </a:r>
          </a:p>
          <a:p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Cost-Effective Learning</a:t>
            </a: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By simulating driving lessons, AutoMentor reduces</a:t>
            </a:r>
          </a:p>
          <a:p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the need for expensive in-person sessions, making quality driving</a:t>
            </a:r>
          </a:p>
          <a:p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education more accessible.</a:t>
            </a:r>
          </a:p>
        </p:txBody>
      </p:sp>
    </p:spTree>
    <p:extLst>
      <p:ext uri="{BB962C8B-B14F-4D97-AF65-F5344CB8AC3E}">
        <p14:creationId xmlns:p14="http://schemas.microsoft.com/office/powerpoint/2010/main" val="3896542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6F63287-7ADF-47A8-91C0-A09886DDFF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764" y="1350555"/>
            <a:ext cx="1070647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Utilized technologies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4B1475-6999-4EDE-BB0D-907A9902C011}"/>
              </a:ext>
            </a:extLst>
          </p:cNvPr>
          <p:cNvSpPr txBox="1"/>
          <p:nvPr/>
        </p:nvSpPr>
        <p:spPr>
          <a:xfrm>
            <a:off x="1338721" y="2492077"/>
            <a:ext cx="951455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Unity Game Engine: </a:t>
            </a:r>
            <a:r>
              <a:rPr lang="en-US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building the simulator city for more  realistic experience.</a:t>
            </a: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endParaRPr lang="en-US" sz="2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C# Scripting: </a:t>
            </a:r>
            <a:r>
              <a:rPr lang="en-US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implementing the actions in the city like AI cars, NPCs and rules in the city.</a:t>
            </a: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endParaRPr lang="en-US" sz="2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Other Used Tools: </a:t>
            </a:r>
            <a:r>
              <a:rPr lang="en-US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Blender, Unity Asset Store.</a:t>
            </a:r>
          </a:p>
        </p:txBody>
      </p:sp>
    </p:spTree>
    <p:extLst>
      <p:ext uri="{BB962C8B-B14F-4D97-AF65-F5344CB8AC3E}">
        <p14:creationId xmlns:p14="http://schemas.microsoft.com/office/powerpoint/2010/main" val="4171319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0195A4-614B-4B8D-8769-6FB34331DDFE}"/>
              </a:ext>
            </a:extLst>
          </p:cNvPr>
          <p:cNvSpPr txBox="1"/>
          <p:nvPr/>
        </p:nvSpPr>
        <p:spPr>
          <a:xfrm>
            <a:off x="4153646" y="1711517"/>
            <a:ext cx="38847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Rewind Mechanism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751254-955A-5BC8-DE79-952963A61E46}"/>
              </a:ext>
            </a:extLst>
          </p:cNvPr>
          <p:cNvSpPr txBox="1"/>
          <p:nvPr/>
        </p:nvSpPr>
        <p:spPr>
          <a:xfrm>
            <a:off x="1227364" y="2991220"/>
            <a:ext cx="973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the user do any violation against the traffic rules, a rewind mechanism starts execution, by popping the stored data before the violation occurred.</a:t>
            </a:r>
          </a:p>
        </p:txBody>
      </p:sp>
    </p:spTree>
    <p:extLst>
      <p:ext uri="{BB962C8B-B14F-4D97-AF65-F5344CB8AC3E}">
        <p14:creationId xmlns:p14="http://schemas.microsoft.com/office/powerpoint/2010/main" val="155941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5A9319-9FB4-A431-292A-AE046F3242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91" y="1919255"/>
            <a:ext cx="4772413" cy="30194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AF888E-5526-EBC8-EDB5-AFBEAFBD19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8974" y="1919255"/>
            <a:ext cx="4924618" cy="30196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1E1D368-A2C6-C3E6-E234-E5B7DA14D0BE}"/>
              </a:ext>
            </a:extLst>
          </p:cNvPr>
          <p:cNvSpPr txBox="1"/>
          <p:nvPr/>
        </p:nvSpPr>
        <p:spPr>
          <a:xfrm>
            <a:off x="193734" y="1120907"/>
            <a:ext cx="7433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Rewind mechanism code snippet:</a:t>
            </a:r>
          </a:p>
        </p:txBody>
      </p:sp>
    </p:spTree>
    <p:extLst>
      <p:ext uri="{BB962C8B-B14F-4D97-AF65-F5344CB8AC3E}">
        <p14:creationId xmlns:p14="http://schemas.microsoft.com/office/powerpoint/2010/main" val="3617629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4E9C69-1B66-4A8D-B17F-1B8C9094B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837AB-67F2-4D36-8B5C-5CFE7290C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69" y="15240"/>
            <a:ext cx="1696277" cy="1696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F474-015F-4EBC-B916-A111627A54C4}"/>
              </a:ext>
            </a:extLst>
          </p:cNvPr>
          <p:cNvSpPr txBox="1"/>
          <p:nvPr/>
        </p:nvSpPr>
        <p:spPr>
          <a:xfrm>
            <a:off x="0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An-Najah National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341720-64EF-44E5-9ADB-04ACFB00D934}"/>
              </a:ext>
            </a:extLst>
          </p:cNvPr>
          <p:cNvSpPr txBox="1"/>
          <p:nvPr/>
        </p:nvSpPr>
        <p:spPr>
          <a:xfrm>
            <a:off x="8886825" y="6557546"/>
            <a:ext cx="44558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 of Computer Science	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48256-F301-4D43-B20D-EF8FB6971B7A}"/>
              </a:ext>
            </a:extLst>
          </p:cNvPr>
          <p:cNvSpPr txBox="1"/>
          <p:nvPr/>
        </p:nvSpPr>
        <p:spPr>
          <a:xfrm>
            <a:off x="193734" y="39756"/>
            <a:ext cx="40684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AutoMentor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0195A4-614B-4B8D-8769-6FB34331DDFE}"/>
              </a:ext>
            </a:extLst>
          </p:cNvPr>
          <p:cNvSpPr txBox="1"/>
          <p:nvPr/>
        </p:nvSpPr>
        <p:spPr>
          <a:xfrm>
            <a:off x="3878360" y="1711517"/>
            <a:ext cx="44352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Multi Agent AI System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9C45C7-60C8-BD23-99B5-C0869B120B02}"/>
              </a:ext>
            </a:extLst>
          </p:cNvPr>
          <p:cNvSpPr txBox="1"/>
          <p:nvPr/>
        </p:nvSpPr>
        <p:spPr>
          <a:xfrm>
            <a:off x="1243304" y="2991220"/>
            <a:ext cx="97053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multi agent system consists of multiple decision-making agents which interact in a shared environment to achieve common or conflicting goals.</a:t>
            </a:r>
            <a:endParaRPr lang="en-US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787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559</Words>
  <Application>Microsoft Office PowerPoint</Application>
  <PresentationFormat>Widescreen</PresentationFormat>
  <Paragraphs>107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Noto Sans Symbols</vt:lpstr>
      <vt:lpstr>Open Sans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Abdalah Yahya</dc:creator>
  <cp:lastModifiedBy>omar saleem</cp:lastModifiedBy>
  <cp:revision>23</cp:revision>
  <dcterms:created xsi:type="dcterms:W3CDTF">2024-06-22T23:07:30Z</dcterms:created>
  <dcterms:modified xsi:type="dcterms:W3CDTF">2024-06-29T18:41:42Z</dcterms:modified>
</cp:coreProperties>
</file>