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60" r:id="rId7"/>
    <p:sldId id="270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RC" initials="C" lastIdx="1" clrIdx="0">
    <p:extLst>
      <p:ext uri="{19B8F6BF-5375-455C-9EA6-DF929625EA0E}">
        <p15:presenceInfo xmlns:p15="http://schemas.microsoft.com/office/powerpoint/2012/main" userId="C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068667-61A7-46CE-96B5-7FD5871431F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E85B51-754F-4FCE-8659-53E9D7A217D7}">
      <dgm:prSet phldrT="[Text]" custT="1"/>
      <dgm:spPr/>
      <dgm:t>
        <a:bodyPr/>
        <a:lstStyle/>
        <a:p>
          <a:r>
            <a:rPr lang="en-US" sz="2000" b="0" i="0" u="none" dirty="0" smtClean="0"/>
            <a:t>Use better design for </a:t>
          </a:r>
          <a:r>
            <a:rPr lang="en-US" sz="2000" b="0" i="0" u="none" dirty="0" smtClean="0"/>
            <a:t>the chair .</a:t>
          </a:r>
          <a:endParaRPr lang="en-US" sz="2000" dirty="0"/>
        </a:p>
      </dgm:t>
    </dgm:pt>
    <dgm:pt modelId="{D4091E36-92FA-41AD-8C34-23AC3C54E2DA}" type="parTrans" cxnId="{370EA205-DDAD-4BDF-8ACD-0F94588B5FA5}">
      <dgm:prSet/>
      <dgm:spPr/>
      <dgm:t>
        <a:bodyPr/>
        <a:lstStyle/>
        <a:p>
          <a:endParaRPr lang="en-US"/>
        </a:p>
      </dgm:t>
    </dgm:pt>
    <dgm:pt modelId="{1938FDEE-3A07-4C3D-B56A-2DC9A19CF0B1}" type="sibTrans" cxnId="{370EA205-DDAD-4BDF-8ACD-0F94588B5FA5}">
      <dgm:prSet/>
      <dgm:spPr/>
      <dgm:t>
        <a:bodyPr/>
        <a:lstStyle/>
        <a:p>
          <a:endParaRPr lang="en-US"/>
        </a:p>
      </dgm:t>
    </dgm:pt>
    <dgm:pt modelId="{0C2F8BB3-923D-4BAF-B35C-67DE1F8C2596}" type="pres">
      <dgm:prSet presAssocID="{B1068667-61A7-46CE-96B5-7FD5871431F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58A2A9-DBF8-464A-B1DF-0F4D2F3471FC}" type="pres">
      <dgm:prSet presAssocID="{D6E85B51-754F-4FCE-8659-53E9D7A217D7}" presName="parentLin" presStyleCnt="0"/>
      <dgm:spPr/>
    </dgm:pt>
    <dgm:pt modelId="{95EA963E-EF68-4EA5-8345-561636FAABB5}" type="pres">
      <dgm:prSet presAssocID="{D6E85B51-754F-4FCE-8659-53E9D7A217D7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5790D2A-FA23-490F-8FFE-8BE1ED3CFFA4}" type="pres">
      <dgm:prSet presAssocID="{D6E85B51-754F-4FCE-8659-53E9D7A217D7}" presName="parentText" presStyleLbl="node1" presStyleIdx="0" presStyleCnt="1" custScaleX="120623" custScaleY="3800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13E96E-BEB9-4954-AC38-185DED5FD540}" type="pres">
      <dgm:prSet presAssocID="{D6E85B51-754F-4FCE-8659-53E9D7A217D7}" presName="negativeSpace" presStyleCnt="0"/>
      <dgm:spPr/>
    </dgm:pt>
    <dgm:pt modelId="{B8A3AFA2-F125-4ADB-A71F-E2A6EE781F70}" type="pres">
      <dgm:prSet presAssocID="{D6E85B51-754F-4FCE-8659-53E9D7A217D7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21A09B77-844E-4A67-9295-8B13C0C7EBC5}" type="presOf" srcId="{B1068667-61A7-46CE-96B5-7FD5871431F4}" destId="{0C2F8BB3-923D-4BAF-B35C-67DE1F8C2596}" srcOrd="0" destOrd="0" presId="urn:microsoft.com/office/officeart/2005/8/layout/list1"/>
    <dgm:cxn modelId="{582C7259-71D4-4E16-A921-E2B2A1D4255A}" type="presOf" srcId="{D6E85B51-754F-4FCE-8659-53E9D7A217D7}" destId="{95EA963E-EF68-4EA5-8345-561636FAABB5}" srcOrd="0" destOrd="0" presId="urn:microsoft.com/office/officeart/2005/8/layout/list1"/>
    <dgm:cxn modelId="{DCEBF6FB-AF0F-408F-A3EC-7C736E71E1D8}" type="presOf" srcId="{D6E85B51-754F-4FCE-8659-53E9D7A217D7}" destId="{F5790D2A-FA23-490F-8FFE-8BE1ED3CFFA4}" srcOrd="1" destOrd="0" presId="urn:microsoft.com/office/officeart/2005/8/layout/list1"/>
    <dgm:cxn modelId="{370EA205-DDAD-4BDF-8ACD-0F94588B5FA5}" srcId="{B1068667-61A7-46CE-96B5-7FD5871431F4}" destId="{D6E85B51-754F-4FCE-8659-53E9D7A217D7}" srcOrd="0" destOrd="0" parTransId="{D4091E36-92FA-41AD-8C34-23AC3C54E2DA}" sibTransId="{1938FDEE-3A07-4C3D-B56A-2DC9A19CF0B1}"/>
    <dgm:cxn modelId="{3A9702F9-1696-48E9-9C6E-253769D54227}" type="presParOf" srcId="{0C2F8BB3-923D-4BAF-B35C-67DE1F8C2596}" destId="{0C58A2A9-DBF8-464A-B1DF-0F4D2F3471FC}" srcOrd="0" destOrd="0" presId="urn:microsoft.com/office/officeart/2005/8/layout/list1"/>
    <dgm:cxn modelId="{99277392-ED55-4314-8BE3-7E938D97A2D5}" type="presParOf" srcId="{0C58A2A9-DBF8-464A-B1DF-0F4D2F3471FC}" destId="{95EA963E-EF68-4EA5-8345-561636FAABB5}" srcOrd="0" destOrd="0" presId="urn:microsoft.com/office/officeart/2005/8/layout/list1"/>
    <dgm:cxn modelId="{2C7B587E-FBBE-4D4B-827E-2D52B594A6ED}" type="presParOf" srcId="{0C58A2A9-DBF8-464A-B1DF-0F4D2F3471FC}" destId="{F5790D2A-FA23-490F-8FFE-8BE1ED3CFFA4}" srcOrd="1" destOrd="0" presId="urn:microsoft.com/office/officeart/2005/8/layout/list1"/>
    <dgm:cxn modelId="{6AB7E12A-2828-423B-AACF-05B172732E70}" type="presParOf" srcId="{0C2F8BB3-923D-4BAF-B35C-67DE1F8C2596}" destId="{FB13E96E-BEB9-4954-AC38-185DED5FD540}" srcOrd="1" destOrd="0" presId="urn:microsoft.com/office/officeart/2005/8/layout/list1"/>
    <dgm:cxn modelId="{72AFED82-431F-4F42-B598-85DB338BBEEB}" type="presParOf" srcId="{0C2F8BB3-923D-4BAF-B35C-67DE1F8C2596}" destId="{B8A3AFA2-F125-4ADB-A71F-E2A6EE781F70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A3AFA2-F125-4ADB-A71F-E2A6EE781F70}">
      <dsp:nvSpPr>
        <dsp:cNvPr id="0" name=""/>
        <dsp:cNvSpPr/>
      </dsp:nvSpPr>
      <dsp:spPr>
        <a:xfrm>
          <a:off x="0" y="2736144"/>
          <a:ext cx="960437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790D2A-FA23-490F-8FFE-8BE1ED3CFFA4}">
      <dsp:nvSpPr>
        <dsp:cNvPr id="0" name=""/>
        <dsp:cNvSpPr/>
      </dsp:nvSpPr>
      <dsp:spPr>
        <a:xfrm>
          <a:off x="479749" y="7893"/>
          <a:ext cx="8101640" cy="31415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116" tIns="0" rIns="25411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u="none" kern="1200" dirty="0" smtClean="0"/>
            <a:t>Use better design for </a:t>
          </a:r>
          <a:r>
            <a:rPr lang="en-US" sz="2000" b="0" i="0" u="none" kern="1200" dirty="0" smtClean="0"/>
            <a:t>the chair .</a:t>
          </a:r>
          <a:endParaRPr lang="en-US" sz="2000" kern="1200" dirty="0"/>
        </a:p>
      </dsp:txBody>
      <dsp:txXfrm>
        <a:off x="633106" y="161250"/>
        <a:ext cx="7794926" cy="2834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842" y="802298"/>
            <a:ext cx="8637073" cy="2541431"/>
          </a:xfrm>
        </p:spPr>
        <p:txBody>
          <a:bodyPr>
            <a:normAutofit/>
          </a:bodyPr>
          <a:lstStyle/>
          <a:p>
            <a:r>
              <a:rPr lang="en-US" sz="6000" dirty="0" smtClean="0"/>
              <a:t>Smart wheelchair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rPr>
              <a:t>Isra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rPr>
              <a:t>daraghmeh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6341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Black"/>
                <a:ea typeface="+mj-lt"/>
                <a:cs typeface="+mj-lt"/>
              </a:rPr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9410" indent="-359410"/>
            <a:r>
              <a:rPr lang="en-US" b="1" cap="all" dirty="0">
                <a:ea typeface="+mn-lt"/>
                <a:cs typeface="+mn-lt"/>
              </a:rPr>
              <a:t>ABOUT </a:t>
            </a:r>
            <a:r>
              <a:rPr lang="en-US" b="1" cap="all" dirty="0" smtClean="0">
                <a:ea typeface="+mn-lt"/>
                <a:cs typeface="+mn-lt"/>
              </a:rPr>
              <a:t> </a:t>
            </a:r>
            <a:r>
              <a:rPr lang="en-US" b="1" cap="all" dirty="0" smtClean="0">
                <a:ea typeface="+mn-lt"/>
                <a:cs typeface="+mn-lt"/>
              </a:rPr>
              <a:t>project </a:t>
            </a:r>
            <a:r>
              <a:rPr lang="en-US" b="1" cap="all" dirty="0" smtClean="0">
                <a:ea typeface="+mn-lt"/>
                <a:cs typeface="+mn-lt"/>
              </a:rPr>
              <a:t>.</a:t>
            </a:r>
            <a:endParaRPr lang="en-US" b="1" dirty="0">
              <a:ea typeface="+mn-lt"/>
              <a:cs typeface="+mn-lt"/>
            </a:endParaRPr>
          </a:p>
          <a:p>
            <a:pPr marL="359410" indent="-359410">
              <a:buClr>
                <a:srgbClr val="EF8C6A"/>
              </a:buClr>
            </a:pPr>
            <a:r>
              <a:rPr lang="en-US" b="1" dirty="0" smtClean="0">
                <a:ea typeface="+mn-lt"/>
                <a:cs typeface="+mn-lt"/>
              </a:rPr>
              <a:t>Features.</a:t>
            </a:r>
            <a:endParaRPr lang="en-US" b="1" dirty="0">
              <a:ea typeface="+mn-lt"/>
              <a:cs typeface="+mn-lt"/>
            </a:endParaRPr>
          </a:p>
          <a:p>
            <a:pPr marL="359410" indent="-359410">
              <a:buClr>
                <a:srgbClr val="EF8C6A"/>
              </a:buClr>
            </a:pPr>
            <a:r>
              <a:rPr lang="en-US" b="1" dirty="0" smtClean="0">
                <a:ea typeface="+mn-lt"/>
                <a:cs typeface="+mn-lt"/>
              </a:rPr>
              <a:t>Future </a:t>
            </a:r>
            <a:r>
              <a:rPr lang="en-US" b="1" dirty="0">
                <a:ea typeface="+mn-lt"/>
                <a:cs typeface="+mn-lt"/>
              </a:rPr>
              <a:t>work.</a:t>
            </a:r>
          </a:p>
        </p:txBody>
      </p:sp>
    </p:spTree>
    <p:extLst>
      <p:ext uri="{BB962C8B-B14F-4D97-AF65-F5344CB8AC3E}">
        <p14:creationId xmlns:p14="http://schemas.microsoft.com/office/powerpoint/2010/main" val="1896715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overview</a:t>
            </a:r>
            <a:r>
              <a:rPr lang="en-US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importance of this project lies in providing a wheelchair for the blind</a:t>
            </a:r>
          </a:p>
          <a:p>
            <a:r>
              <a:rPr lang="en-US" dirty="0"/>
              <a:t>or people with mobility disabilities, as most of the people of these groups</a:t>
            </a:r>
          </a:p>
          <a:p>
            <a:r>
              <a:rPr lang="en-US" dirty="0"/>
              <a:t>face difficulties in movement , and this wheelchair facilitates their</a:t>
            </a:r>
          </a:p>
          <a:p>
            <a:r>
              <a:rPr lang="en-US" dirty="0"/>
              <a:t>mobility and the practice of their lives in a more natural way.</a:t>
            </a:r>
          </a:p>
          <a:p>
            <a:r>
              <a:rPr lang="en-US" dirty="0"/>
              <a:t>A person can move by means of a chair on flat surfaces by issuing voice</a:t>
            </a:r>
          </a:p>
          <a:p>
            <a:r>
              <a:rPr lang="en-US" dirty="0"/>
              <a:t>commands to go forward, backward, right and left, The chair emits a</a:t>
            </a:r>
          </a:p>
          <a:p>
            <a:r>
              <a:rPr lang="en-US" dirty="0"/>
              <a:t>warning sound if it gets close to a wall, solid object or edge , and It</a:t>
            </a:r>
          </a:p>
          <a:p>
            <a:r>
              <a:rPr lang="en-US" dirty="0"/>
              <a:t>sends notifications to the phone in the event of any fall or injury to a</a:t>
            </a:r>
          </a:p>
          <a:p>
            <a:r>
              <a:rPr lang="en-US" dirty="0"/>
              <a:t>person.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58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an embedded system, this project presents </a:t>
            </a:r>
            <a:r>
              <a:rPr lang="en-US" dirty="0" smtClean="0"/>
              <a:t>the creation </a:t>
            </a:r>
            <a:r>
              <a:rPr lang="en-US" dirty="0"/>
              <a:t>of a smart, powered, voice-controlled wheelchair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Toot sound</a:t>
            </a:r>
          </a:p>
          <a:p>
            <a:r>
              <a:rPr lang="en-US" dirty="0"/>
              <a:t>Send SMS message to the another person with its </a:t>
            </a:r>
            <a:r>
              <a:rPr lang="en-US" dirty="0" smtClean="0"/>
              <a:t>location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63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6834" y="261256"/>
            <a:ext cx="10384972" cy="647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541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902" y="169817"/>
            <a:ext cx="11173097" cy="627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71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543" y="2024743"/>
            <a:ext cx="7543119" cy="335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954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Sitka Subheading"/>
              </a:rPr>
              <a:t>Future work:</a:t>
            </a:r>
            <a:r>
              <a:rPr lang="en-US" dirty="0">
                <a:solidFill>
                  <a:srgbClr val="FFFFFF"/>
                </a:solidFill>
                <a:latin typeface="Sitka Subheading"/>
              </a:rPr>
              <a:t/>
            </a:r>
            <a:br>
              <a:rPr lang="en-US" dirty="0">
                <a:solidFill>
                  <a:srgbClr val="FFFFFF"/>
                </a:solidFill>
                <a:latin typeface="Sitka Subheading"/>
              </a:rPr>
            </a:br>
            <a:endParaRPr lang="en-US" dirty="0"/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376539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5571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0"/>
            <a:satOff val="0"/>
            <a:lumOff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44883" y="1879767"/>
            <a:ext cx="82050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</a:rPr>
              <a:t>Thanks for your Time.</a:t>
            </a:r>
          </a:p>
        </p:txBody>
      </p:sp>
      <p:sp>
        <p:nvSpPr>
          <p:cNvPr id="5" name="Rectangle 4"/>
          <p:cNvSpPr/>
          <p:nvPr/>
        </p:nvSpPr>
        <p:spPr>
          <a:xfrm>
            <a:off x="2303125" y="3103657"/>
            <a:ext cx="2551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61692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442</TotalTime>
  <Words>177</Words>
  <Application>Microsoft Office PowerPoint</Application>
  <PresentationFormat>Widescreen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Gill Sans MT</vt:lpstr>
      <vt:lpstr>Sitka Subheading</vt:lpstr>
      <vt:lpstr>Gallery</vt:lpstr>
      <vt:lpstr>Smart wheelchair</vt:lpstr>
      <vt:lpstr>Contents</vt:lpstr>
      <vt:lpstr> overview </vt:lpstr>
      <vt:lpstr>Continue </vt:lpstr>
      <vt:lpstr>PowerPoint Presentation</vt:lpstr>
      <vt:lpstr>PowerPoint Presentation</vt:lpstr>
      <vt:lpstr>PowerPoint Presentation</vt:lpstr>
      <vt:lpstr>Future work: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SmartWheelChair</dc:title>
  <dc:creator>CRC</dc:creator>
  <cp:lastModifiedBy>CRC</cp:lastModifiedBy>
  <cp:revision>30</cp:revision>
  <dcterms:created xsi:type="dcterms:W3CDTF">2022-05-24T22:05:10Z</dcterms:created>
  <dcterms:modified xsi:type="dcterms:W3CDTF">2022-09-24T21:57:14Z</dcterms:modified>
</cp:coreProperties>
</file>