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embeddedFontLst>
    <p:embeddedFont>
      <p:font typeface="Calibri" panose="020F0502020204030204" pitchFamily="34" charset="0"/>
      <p:regular r:id="rId19"/>
      <p:bold r:id="rId20"/>
      <p:italic r:id="rId21"/>
      <p:boldItalic r:id="rId22"/>
    </p:embeddedFont>
    <p:embeddedFont>
      <p:font typeface="Century Gothic" panose="020B0502020202020204" pitchFamily="34" charset="0"/>
      <p:regular r:id="rId23"/>
      <p:bold r:id="rId24"/>
      <p:italic r:id="rId25"/>
      <p:boldItalic r:id="rId26"/>
    </p:embeddedFont>
    <p:embeddedFont>
      <p:font typeface="Trebuchet MS" panose="020B0603020202020204" pitchFamily="3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jGP6woBXGjgkj+jehLpNHfoNOR6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55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t>We choose it because we can use it in many applications from one base code with small changes in every system. and also it is high performance</a:t>
            </a:r>
            <a:endParaRPr/>
          </a:p>
          <a:p>
            <a:pPr marL="0" lvl="0" indent="0" algn="l" rtl="0">
              <a:spcBef>
                <a:spcPts val="0"/>
              </a:spcBef>
              <a:spcAft>
                <a:spcPts val="0"/>
              </a:spcAft>
              <a:buNone/>
            </a:pPr>
            <a:endParaRPr/>
          </a:p>
        </p:txBody>
      </p:sp>
      <p:sp>
        <p:nvSpPr>
          <p:cNvPr id="204" name="Google Shape;204;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0" name="Google Shape;210;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d97012ced7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d97012ced7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d97012ced7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3" name="Google Shape;22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9" name="Google Shape;22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5" name="Google Shape;23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1" name="Google Shape;24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 name="Google Shape;15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 name="Google Shape;16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 name="Google Shape;17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9" name="Google Shape;17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5" name="Google Shape;18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7" name="Google Shape;19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26"/>
        <p:cNvGrpSpPr/>
        <p:nvPr/>
      </p:nvGrpSpPr>
      <p:grpSpPr>
        <a:xfrm>
          <a:off x="0" y="0"/>
          <a:ext cx="0" cy="0"/>
          <a:chOff x="0" y="0"/>
          <a:chExt cx="0" cy="0"/>
        </a:xfrm>
      </p:grpSpPr>
      <p:grpSp>
        <p:nvGrpSpPr>
          <p:cNvPr id="27" name="Google Shape;27;p17"/>
          <p:cNvGrpSpPr/>
          <p:nvPr/>
        </p:nvGrpSpPr>
        <p:grpSpPr>
          <a:xfrm>
            <a:off x="0" y="-8467"/>
            <a:ext cx="12192000" cy="6866467"/>
            <a:chOff x="0" y="-8467"/>
            <a:chExt cx="12192000" cy="6866467"/>
          </a:xfrm>
        </p:grpSpPr>
        <p:cxnSp>
          <p:nvCxnSpPr>
            <p:cNvPr id="28" name="Google Shape;28;p17"/>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29" name="Google Shape;29;p17"/>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30" name="Google Shape;30;p17"/>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31" name="Google Shape;31;p17"/>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32" name="Google Shape;32;p17"/>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17"/>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34" name="Google Shape;34;p17"/>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35" name="Google Shape;35;p17"/>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36" name="Google Shape;36;p17"/>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17"/>
            <p:cNvSpPr/>
            <p:nvPr/>
          </p:nvSpPr>
          <p:spPr>
            <a:xfrm rot="10800000">
              <a:off x="0" y="0"/>
              <a:ext cx="842596" cy="5666154"/>
            </a:xfrm>
            <a:prstGeom prst="triangle">
              <a:avLst>
                <a:gd name="adj" fmla="val 10000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17"/>
          <p:cNvSpPr txBox="1">
            <a:spLocks noGrp="1"/>
          </p:cNvSpPr>
          <p:nvPr>
            <p:ph type="ctrTitle"/>
          </p:nvPr>
        </p:nvSpPr>
        <p:spPr>
          <a:xfrm>
            <a:off x="1507067" y="2404534"/>
            <a:ext cx="7766936" cy="164630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7"/>
          <p:cNvSpPr txBox="1">
            <a:spLocks noGrp="1"/>
          </p:cNvSpPr>
          <p:nvPr>
            <p:ph type="subTitle" idx="1"/>
          </p:nvPr>
        </p:nvSpPr>
        <p:spPr>
          <a:xfrm>
            <a:off x="1507067" y="4050833"/>
            <a:ext cx="7766936" cy="1096899"/>
          </a:xfrm>
          <a:prstGeom prst="rect">
            <a:avLst/>
          </a:prstGeom>
          <a:noFill/>
          <a:ln>
            <a:noFill/>
          </a:ln>
        </p:spPr>
        <p:txBody>
          <a:bodyPr spcFirstLastPara="1" wrap="square" lIns="91425" tIns="45700" rIns="91425" bIns="45700" anchor="t" anchorCtr="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a:endParaRPr/>
          </a:p>
        </p:txBody>
      </p:sp>
      <p:sp>
        <p:nvSpPr>
          <p:cNvPr id="40" name="Google Shape;40;p1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94"/>
        <p:cNvGrpSpPr/>
        <p:nvPr/>
      </p:nvGrpSpPr>
      <p:grpSpPr>
        <a:xfrm>
          <a:off x="0" y="0"/>
          <a:ext cx="0" cy="0"/>
          <a:chOff x="0" y="0"/>
          <a:chExt cx="0" cy="0"/>
        </a:xfrm>
      </p:grpSpPr>
      <p:sp>
        <p:nvSpPr>
          <p:cNvPr id="95" name="Google Shape;95;p26"/>
          <p:cNvSpPr txBox="1">
            <a:spLocks noGrp="1"/>
          </p:cNvSpPr>
          <p:nvPr>
            <p:ph type="title"/>
          </p:nvPr>
        </p:nvSpPr>
        <p:spPr>
          <a:xfrm>
            <a:off x="677335" y="609600"/>
            <a:ext cx="8596668" cy="3403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26"/>
          <p:cNvSpPr txBox="1">
            <a:spLocks noGrp="1"/>
          </p:cNvSpPr>
          <p:nvPr>
            <p:ph type="body" idx="1"/>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97" name="Google Shape;97;p2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2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2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00"/>
        <p:cNvGrpSpPr/>
        <p:nvPr/>
      </p:nvGrpSpPr>
      <p:grpSpPr>
        <a:xfrm>
          <a:off x="0" y="0"/>
          <a:ext cx="0" cy="0"/>
          <a:chOff x="0" y="0"/>
          <a:chExt cx="0" cy="0"/>
        </a:xfrm>
      </p:grpSpPr>
      <p:sp>
        <p:nvSpPr>
          <p:cNvPr id="101" name="Google Shape;101;p27"/>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27"/>
          <p:cNvSpPr txBox="1">
            <a:spLocks noGrp="1"/>
          </p:cNvSpPr>
          <p:nvPr>
            <p:ph type="body" idx="1"/>
          </p:nvPr>
        </p:nvSpPr>
        <p:spPr>
          <a:xfrm>
            <a:off x="1366139" y="3632200"/>
            <a:ext cx="7224524" cy="381000"/>
          </a:xfrm>
          <a:prstGeom prst="rect">
            <a:avLst/>
          </a:prstGeom>
          <a:noFill/>
          <a:ln>
            <a:noFill/>
          </a:ln>
        </p:spPr>
        <p:txBody>
          <a:bodyPr spcFirstLastPara="1" wrap="square" lIns="91425" tIns="45700" rIns="91425" bIns="45700" anchor="ctr" anchorCtr="0">
            <a:noAutofit/>
          </a:bodyPr>
          <a:lstStyle>
            <a:lvl1pPr marL="457200" lvl="0" indent="-228600" algn="l">
              <a:spcBef>
                <a:spcPts val="1000"/>
              </a:spcBef>
              <a:spcAft>
                <a:spcPts val="0"/>
              </a:spcAft>
              <a:buSzPts val="1280"/>
              <a:buFont typeface="Trebuchet MS"/>
              <a:buNone/>
              <a:defRPr sz="1600">
                <a:solidFill>
                  <a:srgbClr val="7F7F7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03" name="Google Shape;103;p27"/>
          <p:cNvSpPr txBox="1">
            <a:spLocks noGrp="1"/>
          </p:cNvSpPr>
          <p:nvPr>
            <p:ph type="body" idx="2"/>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04" name="Google Shape;104;p2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2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2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27"/>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
        <p:nvSpPr>
          <p:cNvPr id="108" name="Google Shape;108;p27"/>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sz="1800">
              <a:solidFill>
                <a:srgbClr val="BFE47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09"/>
        <p:cNvGrpSpPr/>
        <p:nvPr/>
      </p:nvGrpSpPr>
      <p:grpSpPr>
        <a:xfrm>
          <a:off x="0" y="0"/>
          <a:ext cx="0" cy="0"/>
          <a:chOff x="0" y="0"/>
          <a:chExt cx="0" cy="0"/>
        </a:xfrm>
      </p:grpSpPr>
      <p:sp>
        <p:nvSpPr>
          <p:cNvPr id="110" name="Google Shape;110;p28"/>
          <p:cNvSpPr txBox="1">
            <a:spLocks noGrp="1"/>
          </p:cNvSpPr>
          <p:nvPr>
            <p:ph type="title"/>
          </p:nvPr>
        </p:nvSpPr>
        <p:spPr>
          <a:xfrm>
            <a:off x="677335" y="1931988"/>
            <a:ext cx="8596668" cy="259546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28"/>
          <p:cNvSpPr txBox="1">
            <a:spLocks noGrp="1"/>
          </p:cNvSpPr>
          <p:nvPr>
            <p:ph type="body" idx="1"/>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2" name="Google Shape;112;p2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2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2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15"/>
        <p:cNvGrpSpPr/>
        <p:nvPr/>
      </p:nvGrpSpPr>
      <p:grpSpPr>
        <a:xfrm>
          <a:off x="0" y="0"/>
          <a:ext cx="0" cy="0"/>
          <a:chOff x="0" y="0"/>
          <a:chExt cx="0" cy="0"/>
        </a:xfrm>
      </p:grpSpPr>
      <p:sp>
        <p:nvSpPr>
          <p:cNvPr id="116" name="Google Shape;116;p29"/>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29"/>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rgbClr val="3F3F3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18" name="Google Shape;118;p29"/>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9" name="Google Shape;119;p2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2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2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22" name="Google Shape;122;p29"/>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
        <p:nvSpPr>
          <p:cNvPr id="123" name="Google Shape;123;p29"/>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24"/>
        <p:cNvGrpSpPr/>
        <p:nvPr/>
      </p:nvGrpSpPr>
      <p:grpSpPr>
        <a:xfrm>
          <a:off x="0" y="0"/>
          <a:ext cx="0" cy="0"/>
          <a:chOff x="0" y="0"/>
          <a:chExt cx="0" cy="0"/>
        </a:xfrm>
      </p:grpSpPr>
      <p:sp>
        <p:nvSpPr>
          <p:cNvPr id="125" name="Google Shape;125;p30"/>
          <p:cNvSpPr txBox="1">
            <a:spLocks noGrp="1"/>
          </p:cNvSpPr>
          <p:nvPr>
            <p:ph type="title"/>
          </p:nvPr>
        </p:nvSpPr>
        <p:spPr>
          <a:xfrm>
            <a:off x="685799" y="609600"/>
            <a:ext cx="8588203"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30"/>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chemeClr val="accent1"/>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27" name="Google Shape;127;p30"/>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28" name="Google Shape;128;p3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3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3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1"/>
        <p:cNvGrpSpPr/>
        <p:nvPr/>
      </p:nvGrpSpPr>
      <p:grpSpPr>
        <a:xfrm>
          <a:off x="0" y="0"/>
          <a:ext cx="0" cy="0"/>
          <a:chOff x="0" y="0"/>
          <a:chExt cx="0" cy="0"/>
        </a:xfrm>
      </p:grpSpPr>
      <p:sp>
        <p:nvSpPr>
          <p:cNvPr id="132" name="Google Shape;132;p31"/>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31"/>
          <p:cNvSpPr txBox="1">
            <a:spLocks noGrp="1"/>
          </p:cNvSpPr>
          <p:nvPr>
            <p:ph type="body" idx="1"/>
          </p:nvPr>
        </p:nvSpPr>
        <p:spPr>
          <a:xfrm rot="5400000">
            <a:off x="3035282" y="-197358"/>
            <a:ext cx="3880773" cy="8596668"/>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4" name="Google Shape;134;p3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3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3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7"/>
        <p:cNvGrpSpPr/>
        <p:nvPr/>
      </p:nvGrpSpPr>
      <p:grpSpPr>
        <a:xfrm>
          <a:off x="0" y="0"/>
          <a:ext cx="0" cy="0"/>
          <a:chOff x="0" y="0"/>
          <a:chExt cx="0" cy="0"/>
        </a:xfrm>
      </p:grpSpPr>
      <p:sp>
        <p:nvSpPr>
          <p:cNvPr id="138" name="Google Shape;138;p32"/>
          <p:cNvSpPr txBox="1">
            <a:spLocks noGrp="1"/>
          </p:cNvSpPr>
          <p:nvPr>
            <p:ph type="title"/>
          </p:nvPr>
        </p:nvSpPr>
        <p:spPr>
          <a:xfrm rot="5400000">
            <a:off x="5994319" y="2582953"/>
            <a:ext cx="5251451" cy="1304743"/>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32"/>
          <p:cNvSpPr txBox="1">
            <a:spLocks noGrp="1"/>
          </p:cNvSpPr>
          <p:nvPr>
            <p:ph type="body" idx="1"/>
          </p:nvPr>
        </p:nvSpPr>
        <p:spPr>
          <a:xfrm rot="5400000">
            <a:off x="1581685" y="-294750"/>
            <a:ext cx="5251450" cy="706015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40" name="Google Shape;140;p3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3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3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3"/>
        <p:cNvGrpSpPr/>
        <p:nvPr/>
      </p:nvGrpSpPr>
      <p:grpSpPr>
        <a:xfrm>
          <a:off x="0" y="0"/>
          <a:ext cx="0" cy="0"/>
          <a:chOff x="0" y="0"/>
          <a:chExt cx="0" cy="0"/>
        </a:xfrm>
      </p:grpSpPr>
      <p:sp>
        <p:nvSpPr>
          <p:cNvPr id="44" name="Google Shape;44;p18"/>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8"/>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 name="Google Shape;46;p1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9"/>
        <p:cNvGrpSpPr/>
        <p:nvPr/>
      </p:nvGrpSpPr>
      <p:grpSpPr>
        <a:xfrm>
          <a:off x="0" y="0"/>
          <a:ext cx="0" cy="0"/>
          <a:chOff x="0" y="0"/>
          <a:chExt cx="0" cy="0"/>
        </a:xfrm>
      </p:grpSpPr>
      <p:sp>
        <p:nvSpPr>
          <p:cNvPr id="50" name="Google Shape;50;p19"/>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Trebuchet MS"/>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9"/>
          <p:cNvSpPr txBox="1">
            <a:spLocks noGrp="1"/>
          </p:cNvSpPr>
          <p:nvPr>
            <p:ph type="body" idx="1"/>
          </p:nvPr>
        </p:nvSpPr>
        <p:spPr>
          <a:xfrm>
            <a:off x="677335" y="4527448"/>
            <a:ext cx="8596668"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600"/>
              <a:buNone/>
              <a:defRPr sz="20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52" name="Google Shape;52;p1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5"/>
        <p:cNvGrpSpPr/>
        <p:nvPr/>
      </p:nvGrpSpPr>
      <p:grpSpPr>
        <a:xfrm>
          <a:off x="0" y="0"/>
          <a:ext cx="0" cy="0"/>
          <a:chOff x="0" y="0"/>
          <a:chExt cx="0" cy="0"/>
        </a:xfrm>
      </p:grpSpPr>
      <p:sp>
        <p:nvSpPr>
          <p:cNvPr id="56" name="Google Shape;56;p20"/>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0"/>
          <p:cNvSpPr txBox="1">
            <a:spLocks noGrp="1"/>
          </p:cNvSpPr>
          <p:nvPr>
            <p:ph type="body" idx="1"/>
          </p:nvPr>
        </p:nvSpPr>
        <p:spPr>
          <a:xfrm>
            <a:off x="677334" y="2160589"/>
            <a:ext cx="4184035" cy="3880772"/>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8" name="Google Shape;58;p20"/>
          <p:cNvSpPr txBox="1">
            <a:spLocks noGrp="1"/>
          </p:cNvSpPr>
          <p:nvPr>
            <p:ph type="body" idx="2"/>
          </p:nvPr>
        </p:nvSpPr>
        <p:spPr>
          <a:xfrm>
            <a:off x="5089970" y="2160589"/>
            <a:ext cx="4184034"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9" name="Google Shape;59;p2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2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2"/>
        <p:cNvGrpSpPr/>
        <p:nvPr/>
      </p:nvGrpSpPr>
      <p:grpSpPr>
        <a:xfrm>
          <a:off x="0" y="0"/>
          <a:ext cx="0" cy="0"/>
          <a:chOff x="0" y="0"/>
          <a:chExt cx="0" cy="0"/>
        </a:xfrm>
      </p:grpSpPr>
      <p:sp>
        <p:nvSpPr>
          <p:cNvPr id="63" name="Google Shape;63;p21"/>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1"/>
          <p:cNvSpPr txBox="1">
            <a:spLocks noGrp="1"/>
          </p:cNvSpPr>
          <p:nvPr>
            <p:ph type="body" idx="1"/>
          </p:nvPr>
        </p:nvSpPr>
        <p:spPr>
          <a:xfrm>
            <a:off x="675745" y="2160983"/>
            <a:ext cx="4185623"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5" name="Google Shape;65;p21"/>
          <p:cNvSpPr txBox="1">
            <a:spLocks noGrp="1"/>
          </p:cNvSpPr>
          <p:nvPr>
            <p:ph type="body" idx="2"/>
          </p:nvPr>
        </p:nvSpPr>
        <p:spPr>
          <a:xfrm>
            <a:off x="675745" y="2737245"/>
            <a:ext cx="4185623"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6" name="Google Shape;66;p21"/>
          <p:cNvSpPr txBox="1">
            <a:spLocks noGrp="1"/>
          </p:cNvSpPr>
          <p:nvPr>
            <p:ph type="body" idx="3"/>
          </p:nvPr>
        </p:nvSpPr>
        <p:spPr>
          <a:xfrm>
            <a:off x="5088383" y="2160983"/>
            <a:ext cx="4185618"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7" name="Google Shape;67;p21"/>
          <p:cNvSpPr txBox="1">
            <a:spLocks noGrp="1"/>
          </p:cNvSpPr>
          <p:nvPr>
            <p:ph type="body" idx="4"/>
          </p:nvPr>
        </p:nvSpPr>
        <p:spPr>
          <a:xfrm>
            <a:off x="5088384" y="2737245"/>
            <a:ext cx="4185617"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8" name="Google Shape;68;p2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2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1"/>
        <p:cNvGrpSpPr/>
        <p:nvPr/>
      </p:nvGrpSpPr>
      <p:grpSpPr>
        <a:xfrm>
          <a:off x="0" y="0"/>
          <a:ext cx="0" cy="0"/>
          <a:chOff x="0" y="0"/>
          <a:chExt cx="0" cy="0"/>
        </a:xfrm>
      </p:grpSpPr>
      <p:sp>
        <p:nvSpPr>
          <p:cNvPr id="72" name="Google Shape;72;p22"/>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2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2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6"/>
        <p:cNvGrpSpPr/>
        <p:nvPr/>
      </p:nvGrpSpPr>
      <p:grpSpPr>
        <a:xfrm>
          <a:off x="0" y="0"/>
          <a:ext cx="0" cy="0"/>
          <a:chOff x="0" y="0"/>
          <a:chExt cx="0" cy="0"/>
        </a:xfrm>
      </p:grpSpPr>
      <p:sp>
        <p:nvSpPr>
          <p:cNvPr id="77" name="Google Shape;77;p2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0"/>
        <p:cNvGrpSpPr/>
        <p:nvPr/>
      </p:nvGrpSpPr>
      <p:grpSpPr>
        <a:xfrm>
          <a:off x="0" y="0"/>
          <a:ext cx="0" cy="0"/>
          <a:chOff x="0" y="0"/>
          <a:chExt cx="0" cy="0"/>
        </a:xfrm>
      </p:grpSpPr>
      <p:sp>
        <p:nvSpPr>
          <p:cNvPr id="81" name="Google Shape;81;p24"/>
          <p:cNvSpPr txBox="1">
            <a:spLocks noGrp="1"/>
          </p:cNvSpPr>
          <p:nvPr>
            <p:ph type="title"/>
          </p:nvPr>
        </p:nvSpPr>
        <p:spPr>
          <a:xfrm>
            <a:off x="677334" y="1498604"/>
            <a:ext cx="3854528" cy="1278466"/>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4"/>
          <p:cNvSpPr txBox="1">
            <a:spLocks noGrp="1"/>
          </p:cNvSpPr>
          <p:nvPr>
            <p:ph type="body" idx="1"/>
          </p:nvPr>
        </p:nvSpPr>
        <p:spPr>
          <a:xfrm>
            <a:off x="4760461" y="514924"/>
            <a:ext cx="4513541" cy="552643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83" name="Google Shape;83;p24"/>
          <p:cNvSpPr txBox="1">
            <a:spLocks noGrp="1"/>
          </p:cNvSpPr>
          <p:nvPr>
            <p:ph type="body" idx="2"/>
          </p:nvPr>
        </p:nvSpPr>
        <p:spPr>
          <a:xfrm>
            <a:off x="677334" y="2777069"/>
            <a:ext cx="3854528" cy="25844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1120"/>
              <a:buNone/>
              <a:defRPr sz="1400"/>
            </a:lvl2pPr>
            <a:lvl3pPr marL="1371600" lvl="2" indent="-228600" algn="l">
              <a:spcBef>
                <a:spcPts val="1000"/>
              </a:spcBef>
              <a:spcAft>
                <a:spcPts val="0"/>
              </a:spcAft>
              <a:buSzPts val="960"/>
              <a:buNone/>
              <a:defRPr sz="1200"/>
            </a:lvl3pPr>
            <a:lvl4pPr marL="1828800" lvl="3" indent="-228600" algn="l">
              <a:spcBef>
                <a:spcPts val="1000"/>
              </a:spcBef>
              <a:spcAft>
                <a:spcPts val="0"/>
              </a:spcAft>
              <a:buSzPts val="800"/>
              <a:buNone/>
              <a:defRPr sz="1000"/>
            </a:lvl4pPr>
            <a:lvl5pPr marL="2286000" lvl="4" indent="-228600" algn="l">
              <a:spcBef>
                <a:spcPts val="1000"/>
              </a:spcBef>
              <a:spcAft>
                <a:spcPts val="0"/>
              </a:spcAft>
              <a:buSzPts val="800"/>
              <a:buNone/>
              <a:defRPr sz="1000"/>
            </a:lvl5pPr>
            <a:lvl6pPr marL="2743200" lvl="5" indent="-228600" algn="l">
              <a:spcBef>
                <a:spcPts val="1000"/>
              </a:spcBef>
              <a:spcAft>
                <a:spcPts val="0"/>
              </a:spcAft>
              <a:buSzPts val="800"/>
              <a:buNone/>
              <a:defRPr sz="1000"/>
            </a:lvl6pPr>
            <a:lvl7pPr marL="3200400" lvl="6" indent="-228600" algn="l">
              <a:spcBef>
                <a:spcPts val="1000"/>
              </a:spcBef>
              <a:spcAft>
                <a:spcPts val="0"/>
              </a:spcAft>
              <a:buSzPts val="800"/>
              <a:buNone/>
              <a:defRPr sz="1000"/>
            </a:lvl7pPr>
            <a:lvl8pPr marL="3657600" lvl="7" indent="-228600" algn="l">
              <a:spcBef>
                <a:spcPts val="1000"/>
              </a:spcBef>
              <a:spcAft>
                <a:spcPts val="0"/>
              </a:spcAft>
              <a:buSzPts val="800"/>
              <a:buNone/>
              <a:defRPr sz="1000"/>
            </a:lvl8pPr>
            <a:lvl9pPr marL="4114800" lvl="8" indent="-228600" algn="l">
              <a:spcBef>
                <a:spcPts val="1000"/>
              </a:spcBef>
              <a:spcAft>
                <a:spcPts val="0"/>
              </a:spcAft>
              <a:buSzPts val="800"/>
              <a:buNone/>
              <a:defRPr sz="1000"/>
            </a:lvl9pPr>
          </a:lstStyle>
          <a:p>
            <a:endParaRPr/>
          </a:p>
        </p:txBody>
      </p:sp>
      <p:sp>
        <p:nvSpPr>
          <p:cNvPr id="84" name="Google Shape;84;p2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2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7"/>
        <p:cNvGrpSpPr/>
        <p:nvPr/>
      </p:nvGrpSpPr>
      <p:grpSpPr>
        <a:xfrm>
          <a:off x="0" y="0"/>
          <a:ext cx="0" cy="0"/>
          <a:chOff x="0" y="0"/>
          <a:chExt cx="0" cy="0"/>
        </a:xfrm>
      </p:grpSpPr>
      <p:sp>
        <p:nvSpPr>
          <p:cNvPr id="88" name="Google Shape;88;p25"/>
          <p:cNvSpPr txBox="1">
            <a:spLocks noGrp="1"/>
          </p:cNvSpPr>
          <p:nvPr>
            <p:ph type="title"/>
          </p:nvPr>
        </p:nvSpPr>
        <p:spPr>
          <a:xfrm>
            <a:off x="677334" y="4800600"/>
            <a:ext cx="8596667"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400"/>
              <a:buFont typeface="Trebuchet MS"/>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25"/>
          <p:cNvSpPr>
            <a:spLocks noGrp="1"/>
          </p:cNvSpPr>
          <p:nvPr>
            <p:ph type="pic" idx="2"/>
          </p:nvPr>
        </p:nvSpPr>
        <p:spPr>
          <a:xfrm>
            <a:off x="677334" y="609600"/>
            <a:ext cx="8596668" cy="3845718"/>
          </a:xfrm>
          <a:prstGeom prst="rect">
            <a:avLst/>
          </a:prstGeom>
          <a:noFill/>
          <a:ln>
            <a:noFill/>
          </a:ln>
        </p:spPr>
        <p:txBody>
          <a:bodyPr spcFirstLastPara="1" wrap="square" lIns="91425" tIns="45700" rIns="91425" bIns="45700" anchor="t" anchorCtr="0">
            <a:normAutofit/>
          </a:bodyPr>
          <a:lstStyle>
            <a:lvl1pPr marR="0" lvl="0" algn="ctr"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1pPr>
            <a:lvl2pPr marR="0" lvl="1"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2pPr>
            <a:lvl3pPr marR="0" lvl="2"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3pPr>
            <a:lvl4pPr marR="0" lvl="3"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4pPr>
            <a:lvl5pPr marR="0" lvl="4"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5pPr>
            <a:lvl6pPr marR="0" lvl="5"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6pPr>
            <a:lvl7pPr marR="0" lvl="6"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7pPr>
            <a:lvl8pPr marR="0" lvl="7"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8pPr>
            <a:lvl9pPr marR="0" lvl="8" algn="l" rtl="0">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9pPr>
          </a:lstStyle>
          <a:p>
            <a:endParaRPr/>
          </a:p>
        </p:txBody>
      </p:sp>
      <p:sp>
        <p:nvSpPr>
          <p:cNvPr id="90" name="Google Shape;90;p25"/>
          <p:cNvSpPr txBox="1">
            <a:spLocks noGrp="1"/>
          </p:cNvSpPr>
          <p:nvPr>
            <p:ph type="body" idx="1"/>
          </p:nvPr>
        </p:nvSpPr>
        <p:spPr>
          <a:xfrm>
            <a:off x="677334" y="5367338"/>
            <a:ext cx="8596667" cy="67402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960"/>
              <a:buNone/>
              <a:defRPr sz="12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91" name="Google Shape;91;p2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2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2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16"/>
          <p:cNvGrpSpPr/>
          <p:nvPr/>
        </p:nvGrpSpPr>
        <p:grpSpPr>
          <a:xfrm>
            <a:off x="0" y="-8467"/>
            <a:ext cx="12192000" cy="6866467"/>
            <a:chOff x="0" y="-8467"/>
            <a:chExt cx="12192000" cy="6866467"/>
          </a:xfrm>
        </p:grpSpPr>
        <p:cxnSp>
          <p:nvCxnSpPr>
            <p:cNvPr id="11" name="Google Shape;11;p16"/>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12" name="Google Shape;12;p16"/>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13" name="Google Shape;13;p16"/>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14" name="Google Shape;14;p16"/>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5" name="Google Shape;15;p16"/>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6"/>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17" name="Google Shape;17;p16"/>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18" name="Google Shape;18;p16"/>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9" name="Google Shape;19;p16"/>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16"/>
            <p:cNvSpPr/>
            <p:nvPr/>
          </p:nvSpPr>
          <p:spPr>
            <a:xfrm>
              <a:off x="0" y="4013200"/>
              <a:ext cx="448733" cy="2844800"/>
            </a:xfrm>
            <a:prstGeom prst="triangle">
              <a:avLst>
                <a:gd name="adj" fmla="val 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16"/>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22" name="Google Shape;22;p16"/>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23" name="Google Shape;23;p1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4" name="Google Shape;24;p1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5" name="Google Shape;25;p1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chemeClr val="accent1"/>
                </a:solidFill>
                <a:latin typeface="Trebuchet MS"/>
                <a:ea typeface="Trebuchet MS"/>
                <a:cs typeface="Trebuchet MS"/>
                <a:sym typeface="Trebuchet MS"/>
              </a:defRPr>
            </a:lvl1pPr>
            <a:lvl2pPr marL="0" marR="0" lvl="1" indent="0" algn="r" rtl="0">
              <a:spcBef>
                <a:spcPts val="0"/>
              </a:spcBef>
              <a:buNone/>
              <a:defRPr sz="900" b="0" i="0" u="none" strike="noStrike" cap="none">
                <a:solidFill>
                  <a:schemeClr val="accent1"/>
                </a:solidFill>
                <a:latin typeface="Trebuchet MS"/>
                <a:ea typeface="Trebuchet MS"/>
                <a:cs typeface="Trebuchet MS"/>
                <a:sym typeface="Trebuchet MS"/>
              </a:defRPr>
            </a:lvl2pPr>
            <a:lvl3pPr marL="0" marR="0" lvl="2" indent="0" algn="r" rtl="0">
              <a:spcBef>
                <a:spcPts val="0"/>
              </a:spcBef>
              <a:buNone/>
              <a:defRPr sz="900" b="0" i="0" u="none" strike="noStrike" cap="none">
                <a:solidFill>
                  <a:schemeClr val="accent1"/>
                </a:solidFill>
                <a:latin typeface="Trebuchet MS"/>
                <a:ea typeface="Trebuchet MS"/>
                <a:cs typeface="Trebuchet MS"/>
                <a:sym typeface="Trebuchet MS"/>
              </a:defRPr>
            </a:lvl3pPr>
            <a:lvl4pPr marL="0" marR="0" lvl="3" indent="0" algn="r" rtl="0">
              <a:spcBef>
                <a:spcPts val="0"/>
              </a:spcBef>
              <a:buNone/>
              <a:defRPr sz="900" b="0" i="0" u="none" strike="noStrike" cap="none">
                <a:solidFill>
                  <a:schemeClr val="accent1"/>
                </a:solidFill>
                <a:latin typeface="Trebuchet MS"/>
                <a:ea typeface="Trebuchet MS"/>
                <a:cs typeface="Trebuchet MS"/>
                <a:sym typeface="Trebuchet MS"/>
              </a:defRPr>
            </a:lvl4pPr>
            <a:lvl5pPr marL="0" marR="0" lvl="4" indent="0" algn="r" rtl="0">
              <a:spcBef>
                <a:spcPts val="0"/>
              </a:spcBef>
              <a:buNone/>
              <a:defRPr sz="900" b="0" i="0" u="none" strike="noStrike" cap="none">
                <a:solidFill>
                  <a:schemeClr val="accent1"/>
                </a:solidFill>
                <a:latin typeface="Trebuchet MS"/>
                <a:ea typeface="Trebuchet MS"/>
                <a:cs typeface="Trebuchet MS"/>
                <a:sym typeface="Trebuchet MS"/>
              </a:defRPr>
            </a:lvl5pPr>
            <a:lvl6pPr marL="0" marR="0" lvl="5" indent="0" algn="r" rtl="0">
              <a:spcBef>
                <a:spcPts val="0"/>
              </a:spcBef>
              <a:buNone/>
              <a:defRPr sz="900" b="0" i="0" u="none" strike="noStrike" cap="none">
                <a:solidFill>
                  <a:schemeClr val="accent1"/>
                </a:solidFill>
                <a:latin typeface="Trebuchet MS"/>
                <a:ea typeface="Trebuchet MS"/>
                <a:cs typeface="Trebuchet MS"/>
                <a:sym typeface="Trebuchet MS"/>
              </a:defRPr>
            </a:lvl6pPr>
            <a:lvl7pPr marL="0" marR="0" lvl="6" indent="0" algn="r" rtl="0">
              <a:spcBef>
                <a:spcPts val="0"/>
              </a:spcBef>
              <a:buNone/>
              <a:defRPr sz="900" b="0" i="0" u="none" strike="noStrike" cap="none">
                <a:solidFill>
                  <a:schemeClr val="accent1"/>
                </a:solidFill>
                <a:latin typeface="Trebuchet MS"/>
                <a:ea typeface="Trebuchet MS"/>
                <a:cs typeface="Trebuchet MS"/>
                <a:sym typeface="Trebuchet MS"/>
              </a:defRPr>
            </a:lvl7pPr>
            <a:lvl8pPr marL="0" marR="0" lvl="7" indent="0" algn="r" rtl="0">
              <a:spcBef>
                <a:spcPts val="0"/>
              </a:spcBef>
              <a:buNone/>
              <a:defRPr sz="900" b="0" i="0" u="none" strike="noStrike" cap="none">
                <a:solidFill>
                  <a:schemeClr val="accent1"/>
                </a:solidFill>
                <a:latin typeface="Trebuchet MS"/>
                <a:ea typeface="Trebuchet MS"/>
                <a:cs typeface="Trebuchet MS"/>
                <a:sym typeface="Trebuchet MS"/>
              </a:defRPr>
            </a:lvl8pPr>
            <a:lvl9pPr marL="0" marR="0" lvl="8" indent="0" algn="r" rtl="0">
              <a:spcBef>
                <a:spcPts val="0"/>
              </a:spcBef>
              <a:buNone/>
              <a:defRPr sz="900" b="0" i="0" u="none" strike="noStrike" cap="none">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slow">
    <p:push/>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
          <p:cNvSpPr txBox="1">
            <a:spLocks noGrp="1"/>
          </p:cNvSpPr>
          <p:nvPr>
            <p:ph type="subTitle" idx="1"/>
          </p:nvPr>
        </p:nvSpPr>
        <p:spPr>
          <a:xfrm>
            <a:off x="810001" y="5345723"/>
            <a:ext cx="3143021" cy="98473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440"/>
              <a:buNone/>
            </a:pPr>
            <a:r>
              <a:rPr lang="en-US">
                <a:solidFill>
                  <a:srgbClr val="2A5010"/>
                </a:solidFill>
              </a:rPr>
              <a:t>Prepared by:</a:t>
            </a:r>
            <a:endParaRPr/>
          </a:p>
          <a:p>
            <a:pPr marL="0" lvl="0" indent="0" algn="l" rtl="0">
              <a:spcBef>
                <a:spcPts val="1000"/>
              </a:spcBef>
              <a:spcAft>
                <a:spcPts val="0"/>
              </a:spcAft>
              <a:buSzPts val="1440"/>
              <a:buNone/>
            </a:pPr>
            <a:r>
              <a:rPr lang="en-US">
                <a:solidFill>
                  <a:srgbClr val="2A5010"/>
                </a:solidFill>
              </a:rPr>
              <a:t>Shaima Yamien, Lina Bobali</a:t>
            </a:r>
            <a:endParaRPr/>
          </a:p>
        </p:txBody>
      </p:sp>
      <p:pic>
        <p:nvPicPr>
          <p:cNvPr id="148" name="Google Shape;148;p1"/>
          <p:cNvPicPr preferRelativeResize="0"/>
          <p:nvPr/>
        </p:nvPicPr>
        <p:blipFill rotWithShape="1">
          <a:blip r:embed="rId3">
            <a:alphaModFix/>
          </a:blip>
          <a:srcRect/>
          <a:stretch/>
        </p:blipFill>
        <p:spPr>
          <a:xfrm>
            <a:off x="3786389" y="282825"/>
            <a:ext cx="3193961" cy="2447481"/>
          </a:xfrm>
          <a:prstGeom prst="rect">
            <a:avLst/>
          </a:prstGeom>
          <a:noFill/>
          <a:ln>
            <a:noFill/>
          </a:ln>
        </p:spPr>
      </p:pic>
      <p:sp>
        <p:nvSpPr>
          <p:cNvPr id="149" name="Google Shape;149;p1"/>
          <p:cNvSpPr txBox="1"/>
          <p:nvPr/>
        </p:nvSpPr>
        <p:spPr>
          <a:xfrm>
            <a:off x="1532586" y="2868635"/>
            <a:ext cx="7109138" cy="132343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000" b="0" i="0" u="none" strike="noStrike" cap="none">
                <a:solidFill>
                  <a:srgbClr val="2A5010"/>
                </a:solidFill>
                <a:latin typeface="Trebuchet MS"/>
                <a:ea typeface="Trebuchet MS"/>
                <a:cs typeface="Trebuchet MS"/>
                <a:sym typeface="Trebuchet MS"/>
              </a:rPr>
              <a:t>Software Graduation Project</a:t>
            </a:r>
            <a:endParaRPr/>
          </a:p>
          <a:p>
            <a:pPr marL="0" marR="0" lvl="0" indent="0" algn="ctr" rtl="0">
              <a:spcBef>
                <a:spcPts val="0"/>
              </a:spcBef>
              <a:spcAft>
                <a:spcPts val="0"/>
              </a:spcAft>
              <a:buNone/>
            </a:pPr>
            <a:r>
              <a:rPr lang="en-US" sz="4000" b="0" i="0" u="none" strike="noStrike" cap="none">
                <a:solidFill>
                  <a:srgbClr val="2A5010"/>
                </a:solidFill>
                <a:latin typeface="Trebuchet MS"/>
                <a:ea typeface="Trebuchet MS"/>
                <a:cs typeface="Trebuchet MS"/>
                <a:sym typeface="Trebuchet MS"/>
              </a:rPr>
              <a:t>Hope Application</a:t>
            </a:r>
            <a:endParaRPr/>
          </a:p>
        </p:txBody>
      </p:sp>
      <p:sp>
        <p:nvSpPr>
          <p:cNvPr id="150" name="Google Shape;150;p1"/>
          <p:cNvSpPr txBox="1"/>
          <p:nvPr/>
        </p:nvSpPr>
        <p:spPr>
          <a:xfrm>
            <a:off x="6667469" y="5345723"/>
            <a:ext cx="3143021" cy="98473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1440"/>
              <a:buFont typeface="Noto Sans Symbols"/>
              <a:buNone/>
            </a:pPr>
            <a:r>
              <a:rPr lang="en-US" sz="1800" b="0" i="0" u="none" strike="noStrike" cap="none">
                <a:solidFill>
                  <a:srgbClr val="2A5010"/>
                </a:solidFill>
                <a:latin typeface="Trebuchet MS"/>
                <a:ea typeface="Trebuchet MS"/>
                <a:cs typeface="Trebuchet MS"/>
                <a:sym typeface="Trebuchet MS"/>
              </a:rPr>
              <a:t>Supervised by:</a:t>
            </a:r>
            <a:endParaRPr/>
          </a:p>
          <a:p>
            <a:pPr marL="0" marR="0" lvl="0" indent="0" algn="l" rtl="0">
              <a:spcBef>
                <a:spcPts val="1000"/>
              </a:spcBef>
              <a:spcAft>
                <a:spcPts val="0"/>
              </a:spcAft>
              <a:buClr>
                <a:schemeClr val="accent1"/>
              </a:buClr>
              <a:buSzPts val="1440"/>
              <a:buFont typeface="Noto Sans Symbols"/>
              <a:buNone/>
            </a:pPr>
            <a:r>
              <a:rPr lang="en-US" sz="1800" b="0" i="0" u="none" strike="noStrike" cap="none">
                <a:solidFill>
                  <a:srgbClr val="2A5010"/>
                </a:solidFill>
                <a:latin typeface="Trebuchet MS"/>
                <a:ea typeface="Trebuchet MS"/>
                <a:cs typeface="Trebuchet MS"/>
                <a:sym typeface="Trebuchet MS"/>
              </a:rPr>
              <a:t>Dr. Aladdin Masri</a:t>
            </a:r>
            <a:endParaRPr sz="1800" b="0" i="0" u="none" strike="noStrike" cap="none">
              <a:solidFill>
                <a:srgbClr val="2A5010"/>
              </a:solidFill>
              <a:latin typeface="Trebuchet MS"/>
              <a:ea typeface="Trebuchet MS"/>
              <a:cs typeface="Trebuchet MS"/>
              <a:sym typeface="Trebuchet MS"/>
            </a:endParaRP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10"/>
          <p:cNvSpPr txBox="1"/>
          <p:nvPr/>
        </p:nvSpPr>
        <p:spPr>
          <a:xfrm>
            <a:off x="829734" y="762000"/>
            <a:ext cx="8596668" cy="132080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rgbClr val="2A5010"/>
              </a:buClr>
              <a:buSzPts val="4000"/>
              <a:buFont typeface="Trebuchet MS"/>
              <a:buNone/>
            </a:pPr>
            <a:r>
              <a:rPr lang="en-US" sz="4000" b="1">
                <a:solidFill>
                  <a:srgbClr val="2A5010"/>
                </a:solidFill>
                <a:latin typeface="Trebuchet MS"/>
                <a:ea typeface="Trebuchet MS"/>
                <a:cs typeface="Trebuchet MS"/>
                <a:sym typeface="Trebuchet MS"/>
              </a:rPr>
              <a:t>Standards/Codes</a:t>
            </a:r>
            <a:endParaRPr/>
          </a:p>
          <a:p>
            <a:pPr marL="0" marR="0" lvl="0" indent="0" algn="l" rtl="0">
              <a:spcBef>
                <a:spcPts val="0"/>
              </a:spcBef>
              <a:spcAft>
                <a:spcPts val="0"/>
              </a:spcAft>
              <a:buClr>
                <a:srgbClr val="2A5010"/>
              </a:buClr>
              <a:buSzPts val="4000"/>
              <a:buFont typeface="Trebuchet MS"/>
              <a:buNone/>
            </a:pPr>
            <a:r>
              <a:rPr lang="en-US" sz="4000" b="1">
                <a:solidFill>
                  <a:srgbClr val="2A5010"/>
                </a:solidFill>
                <a:latin typeface="Trebuchet MS"/>
                <a:ea typeface="Trebuchet MS"/>
                <a:cs typeface="Trebuchet MS"/>
                <a:sym typeface="Trebuchet MS"/>
              </a:rPr>
              <a:t> </a:t>
            </a:r>
            <a:endParaRPr/>
          </a:p>
        </p:txBody>
      </p:sp>
      <p:sp>
        <p:nvSpPr>
          <p:cNvPr id="207" name="Google Shape;207;p10"/>
          <p:cNvSpPr txBox="1"/>
          <p:nvPr/>
        </p:nvSpPr>
        <p:spPr>
          <a:xfrm>
            <a:off x="829735" y="2082800"/>
            <a:ext cx="8596667" cy="30469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dirty="0">
                <a:solidFill>
                  <a:srgbClr val="2A5010"/>
                </a:solidFill>
                <a:latin typeface="Trebuchet MS"/>
                <a:ea typeface="Trebuchet MS"/>
                <a:cs typeface="Trebuchet MS"/>
                <a:sym typeface="Trebuchet MS"/>
              </a:rPr>
              <a:t>For programming Hope application, we used:</a:t>
            </a:r>
            <a:endParaRPr dirty="0"/>
          </a:p>
          <a:p>
            <a:pPr marL="0" marR="0" lvl="0" indent="0" algn="l" rtl="0">
              <a:spcBef>
                <a:spcPts val="0"/>
              </a:spcBef>
              <a:spcAft>
                <a:spcPts val="0"/>
              </a:spcAft>
              <a:buNone/>
            </a:pPr>
            <a:endParaRPr sz="3200" dirty="0">
              <a:solidFill>
                <a:srgbClr val="2A5010"/>
              </a:solidFill>
              <a:latin typeface="Trebuchet MS"/>
              <a:ea typeface="Trebuchet MS"/>
              <a:cs typeface="Trebuchet MS"/>
              <a:sym typeface="Trebuchet MS"/>
            </a:endParaRPr>
          </a:p>
          <a:p>
            <a:pPr marL="457200" marR="0" lvl="0" indent="-457200" algn="l" rtl="0">
              <a:spcBef>
                <a:spcPts val="0"/>
              </a:spcBef>
              <a:spcAft>
                <a:spcPts val="0"/>
              </a:spcAft>
              <a:buClr>
                <a:srgbClr val="2A5010"/>
              </a:buClr>
              <a:buSzPts val="3200"/>
              <a:buFont typeface="Noto Sans Symbols"/>
              <a:buChar char="❖"/>
            </a:pPr>
            <a:r>
              <a:rPr lang="en-US" sz="3200" dirty="0">
                <a:solidFill>
                  <a:srgbClr val="2A5010"/>
                </a:solidFill>
                <a:latin typeface="Trebuchet MS"/>
                <a:ea typeface="Trebuchet MS"/>
                <a:cs typeface="Trebuchet MS"/>
                <a:sym typeface="Trebuchet MS"/>
              </a:rPr>
              <a:t>Flutter platform (Front end)</a:t>
            </a:r>
            <a:endParaRPr dirty="0"/>
          </a:p>
          <a:p>
            <a:pPr marL="457200" marR="0" lvl="0" indent="-457200" algn="l" rtl="0">
              <a:spcBef>
                <a:spcPts val="0"/>
              </a:spcBef>
              <a:spcAft>
                <a:spcPts val="0"/>
              </a:spcAft>
              <a:buClr>
                <a:srgbClr val="2A5010"/>
              </a:buClr>
              <a:buSzPts val="3200"/>
              <a:buFont typeface="Noto Sans Symbols"/>
              <a:buChar char="❖"/>
            </a:pPr>
            <a:r>
              <a:rPr lang="en-US" sz="3200" dirty="0">
                <a:solidFill>
                  <a:srgbClr val="2A5010"/>
                </a:solidFill>
                <a:latin typeface="Trebuchet MS"/>
                <a:ea typeface="Trebuchet MS"/>
                <a:cs typeface="Trebuchet MS"/>
                <a:sym typeface="Trebuchet MS"/>
              </a:rPr>
              <a:t>MySQL and php (Back end)</a:t>
            </a:r>
            <a:endParaRPr dirty="0"/>
          </a:p>
          <a:p>
            <a:pPr marL="0" marR="0" lvl="0" indent="0" algn="l" rtl="0">
              <a:spcBef>
                <a:spcPts val="0"/>
              </a:spcBef>
              <a:spcAft>
                <a:spcPts val="0"/>
              </a:spcAft>
              <a:buNone/>
            </a:pPr>
            <a:endParaRPr sz="3200" dirty="0">
              <a:solidFill>
                <a:srgbClr val="2A5010"/>
              </a:solidFill>
              <a:latin typeface="Trebuchet MS"/>
              <a:ea typeface="Trebuchet MS"/>
              <a:cs typeface="Trebuchet MS"/>
              <a:sym typeface="Trebuchet MS"/>
            </a:endParaRPr>
          </a:p>
          <a:p>
            <a:pPr marL="0" marR="0" lvl="0" indent="0" algn="l" rtl="0">
              <a:spcBef>
                <a:spcPts val="0"/>
              </a:spcBef>
              <a:spcAft>
                <a:spcPts val="0"/>
              </a:spcAft>
              <a:buNone/>
            </a:pPr>
            <a:endParaRPr sz="3200" dirty="0">
              <a:solidFill>
                <a:srgbClr val="2A5010"/>
              </a:solidFill>
              <a:latin typeface="Trebuchet MS"/>
              <a:ea typeface="Trebuchet MS"/>
              <a:cs typeface="Trebuchet MS"/>
              <a:sym typeface="Trebuchet MS"/>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1"/>
          <p:cNvSpPr txBox="1"/>
          <p:nvPr/>
        </p:nvSpPr>
        <p:spPr>
          <a:xfrm>
            <a:off x="829734" y="762000"/>
            <a:ext cx="8596668" cy="132080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rgbClr val="2A5010"/>
              </a:buClr>
              <a:buSzPts val="4000"/>
              <a:buFont typeface="Trebuchet MS"/>
              <a:buNone/>
            </a:pPr>
            <a:r>
              <a:rPr lang="en-US" sz="4000" b="1">
                <a:solidFill>
                  <a:srgbClr val="2A5010"/>
                </a:solidFill>
                <a:latin typeface="Trebuchet MS"/>
                <a:ea typeface="Trebuchet MS"/>
                <a:cs typeface="Trebuchet MS"/>
                <a:sym typeface="Trebuchet MS"/>
              </a:rPr>
              <a:t>Earlier Course Work</a:t>
            </a:r>
            <a:endParaRPr/>
          </a:p>
        </p:txBody>
      </p:sp>
      <p:sp>
        <p:nvSpPr>
          <p:cNvPr id="213" name="Google Shape;213;p11"/>
          <p:cNvSpPr txBox="1"/>
          <p:nvPr/>
        </p:nvSpPr>
        <p:spPr>
          <a:xfrm>
            <a:off x="1196802" y="1985217"/>
            <a:ext cx="8229600" cy="2062103"/>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rgbClr val="2A5010"/>
              </a:buClr>
              <a:buSzPts val="3200"/>
              <a:buFont typeface="Noto Sans Symbols"/>
              <a:buChar char="❑"/>
            </a:pPr>
            <a:r>
              <a:rPr lang="en-US" sz="3200" dirty="0">
                <a:solidFill>
                  <a:srgbClr val="2A5010"/>
                </a:solidFill>
                <a:latin typeface="Trebuchet MS"/>
                <a:ea typeface="Trebuchet MS"/>
                <a:cs typeface="Trebuchet MS"/>
                <a:sym typeface="Trebuchet MS"/>
              </a:rPr>
              <a:t>web programming</a:t>
            </a:r>
            <a:endParaRPr dirty="0"/>
          </a:p>
          <a:p>
            <a:pPr marL="457200" marR="0" lvl="0" indent="-457200" algn="l" rtl="0">
              <a:spcBef>
                <a:spcPts val="0"/>
              </a:spcBef>
              <a:spcAft>
                <a:spcPts val="0"/>
              </a:spcAft>
              <a:buClr>
                <a:srgbClr val="2A5010"/>
              </a:buClr>
              <a:buSzPts val="3200"/>
              <a:buFont typeface="Noto Sans Symbols"/>
              <a:buChar char="❑"/>
            </a:pPr>
            <a:r>
              <a:rPr lang="en-US" sz="3200" dirty="0">
                <a:solidFill>
                  <a:srgbClr val="2A5010"/>
                </a:solidFill>
                <a:latin typeface="Trebuchet MS"/>
                <a:ea typeface="Trebuchet MS"/>
                <a:cs typeface="Trebuchet MS"/>
                <a:sym typeface="Trebuchet MS"/>
              </a:rPr>
              <a:t>Database</a:t>
            </a:r>
            <a:endParaRPr dirty="0"/>
          </a:p>
          <a:p>
            <a:pPr marL="457200" marR="0" lvl="0" indent="-457200" algn="l" rtl="0">
              <a:spcBef>
                <a:spcPts val="0"/>
              </a:spcBef>
              <a:spcAft>
                <a:spcPts val="0"/>
              </a:spcAft>
              <a:buClr>
                <a:srgbClr val="2A5010"/>
              </a:buClr>
              <a:buSzPts val="3200"/>
              <a:buFont typeface="Noto Sans Symbols"/>
              <a:buChar char="❑"/>
            </a:pPr>
            <a:r>
              <a:rPr lang="en-US" sz="3200" dirty="0">
                <a:solidFill>
                  <a:srgbClr val="2A5010"/>
                </a:solidFill>
                <a:latin typeface="Trebuchet MS"/>
                <a:ea typeface="Trebuchet MS"/>
                <a:cs typeface="Trebuchet MS"/>
                <a:sym typeface="Trebuchet MS"/>
              </a:rPr>
              <a:t>Software Engineering</a:t>
            </a:r>
            <a:endParaRPr dirty="0"/>
          </a:p>
          <a:p>
            <a:pPr marL="457200" marR="0" lvl="0" indent="-457200" algn="l" rtl="0">
              <a:spcBef>
                <a:spcPts val="0"/>
              </a:spcBef>
              <a:spcAft>
                <a:spcPts val="0"/>
              </a:spcAft>
              <a:buClr>
                <a:srgbClr val="2A5010"/>
              </a:buClr>
              <a:buSzPts val="3200"/>
              <a:buFont typeface="Noto Sans Symbols"/>
              <a:buChar char="❑"/>
            </a:pPr>
            <a:r>
              <a:rPr lang="en-US" sz="3200" dirty="0">
                <a:solidFill>
                  <a:srgbClr val="2A5010"/>
                </a:solidFill>
                <a:latin typeface="Trebuchet MS"/>
                <a:ea typeface="Trebuchet MS"/>
                <a:cs typeface="Trebuchet MS"/>
                <a:sym typeface="Trebuchet MS"/>
              </a:rPr>
              <a:t>Java and </a:t>
            </a:r>
            <a:r>
              <a:rPr lang="en-US" sz="3200" dirty="0" err="1">
                <a:solidFill>
                  <a:srgbClr val="2A5010"/>
                </a:solidFill>
                <a:latin typeface="Trebuchet MS"/>
                <a:ea typeface="Trebuchet MS"/>
                <a:cs typeface="Trebuchet MS"/>
                <a:sym typeface="Trebuchet MS"/>
              </a:rPr>
              <a:t>c++</a:t>
            </a:r>
            <a:r>
              <a:rPr lang="en-US" sz="3200" dirty="0">
                <a:solidFill>
                  <a:srgbClr val="2A5010"/>
                </a:solidFill>
                <a:latin typeface="Trebuchet MS"/>
                <a:ea typeface="Trebuchet MS"/>
                <a:cs typeface="Trebuchet MS"/>
                <a:sym typeface="Trebuchet MS"/>
              </a:rPr>
              <a:t> </a:t>
            </a:r>
            <a:endParaRPr dirty="0"/>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gd97012ced7_0_0"/>
          <p:cNvSpPr txBox="1"/>
          <p:nvPr/>
        </p:nvSpPr>
        <p:spPr>
          <a:xfrm>
            <a:off x="764809" y="708775"/>
            <a:ext cx="8596800" cy="132090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rgbClr val="2A5010"/>
              </a:buClr>
              <a:buSzPts val="4000"/>
              <a:buFont typeface="Trebuchet MS"/>
              <a:buNone/>
            </a:pPr>
            <a:r>
              <a:rPr lang="en-US" sz="4000" b="1" dirty="0">
                <a:solidFill>
                  <a:srgbClr val="2A5010"/>
                </a:solidFill>
                <a:latin typeface="Trebuchet MS"/>
                <a:ea typeface="Trebuchet MS"/>
                <a:cs typeface="Trebuchet MS"/>
                <a:sym typeface="Trebuchet MS"/>
              </a:rPr>
              <a:t>Nonfunctional Requirements</a:t>
            </a:r>
            <a:endParaRPr sz="4000" b="1" dirty="0">
              <a:solidFill>
                <a:srgbClr val="2A5010"/>
              </a:solidFill>
              <a:latin typeface="Trebuchet MS"/>
              <a:ea typeface="Trebuchet MS"/>
              <a:cs typeface="Trebuchet MS"/>
              <a:sym typeface="Trebuchet MS"/>
            </a:endParaRPr>
          </a:p>
        </p:txBody>
      </p:sp>
      <p:sp>
        <p:nvSpPr>
          <p:cNvPr id="220" name="Google Shape;220;gd97012ced7_0_0"/>
          <p:cNvSpPr txBox="1">
            <a:spLocks noGrp="1"/>
          </p:cNvSpPr>
          <p:nvPr>
            <p:ph type="body" idx="1"/>
          </p:nvPr>
        </p:nvSpPr>
        <p:spPr>
          <a:xfrm>
            <a:off x="948398" y="2029675"/>
            <a:ext cx="8413200" cy="4661400"/>
          </a:xfrm>
          <a:prstGeom prst="rect">
            <a:avLst/>
          </a:prstGeom>
          <a:noFill/>
          <a:ln>
            <a:noFill/>
          </a:ln>
        </p:spPr>
        <p:txBody>
          <a:bodyPr spcFirstLastPara="1" wrap="square" lIns="91425" tIns="45700" rIns="91425" bIns="45700" anchor="t" anchorCtr="0">
            <a:normAutofit/>
          </a:bodyPr>
          <a:lstStyle/>
          <a:p>
            <a:pPr marL="342900" lvl="0" indent="-403606" algn="l" rtl="0">
              <a:lnSpc>
                <a:spcPct val="80000"/>
              </a:lnSpc>
              <a:spcBef>
                <a:spcPts val="1000"/>
              </a:spcBef>
              <a:spcAft>
                <a:spcPts val="0"/>
              </a:spcAft>
              <a:buSzPts val="3200"/>
              <a:buChar char="►"/>
            </a:pPr>
            <a:r>
              <a:rPr lang="en-US" sz="3200" dirty="0">
                <a:solidFill>
                  <a:srgbClr val="2A5010"/>
                </a:solidFill>
              </a:rPr>
              <a:t>Performance and scalability.</a:t>
            </a:r>
            <a:endParaRPr sz="3200" dirty="0">
              <a:solidFill>
                <a:srgbClr val="2A5010"/>
              </a:solidFill>
            </a:endParaRPr>
          </a:p>
          <a:p>
            <a:pPr marL="342900" lvl="0" indent="-403606" algn="l" rtl="0">
              <a:lnSpc>
                <a:spcPct val="80000"/>
              </a:lnSpc>
              <a:spcBef>
                <a:spcPts val="1000"/>
              </a:spcBef>
              <a:spcAft>
                <a:spcPts val="0"/>
              </a:spcAft>
              <a:buSzPts val="3200"/>
              <a:buChar char="►"/>
            </a:pPr>
            <a:r>
              <a:rPr lang="en-US" sz="3200" dirty="0">
                <a:solidFill>
                  <a:srgbClr val="2A5010"/>
                </a:solidFill>
              </a:rPr>
              <a:t>Portability and compatibility.</a:t>
            </a:r>
            <a:endParaRPr sz="3200" dirty="0">
              <a:solidFill>
                <a:srgbClr val="2A5010"/>
              </a:solidFill>
            </a:endParaRPr>
          </a:p>
          <a:p>
            <a:pPr marL="342900" lvl="0" indent="-403606" algn="l" rtl="0">
              <a:lnSpc>
                <a:spcPct val="80000"/>
              </a:lnSpc>
              <a:spcBef>
                <a:spcPts val="1000"/>
              </a:spcBef>
              <a:spcAft>
                <a:spcPts val="0"/>
              </a:spcAft>
              <a:buSzPts val="3200"/>
              <a:buChar char="►"/>
            </a:pPr>
            <a:r>
              <a:rPr lang="en-US" sz="3200" dirty="0">
                <a:solidFill>
                  <a:srgbClr val="2A5010"/>
                </a:solidFill>
              </a:rPr>
              <a:t>Availability, maintainability.</a:t>
            </a:r>
            <a:endParaRPr sz="3200" dirty="0">
              <a:solidFill>
                <a:srgbClr val="2A5010"/>
              </a:solidFill>
            </a:endParaRPr>
          </a:p>
          <a:p>
            <a:pPr marL="342900" lvl="0" indent="-403606" algn="l" rtl="0">
              <a:lnSpc>
                <a:spcPct val="80000"/>
              </a:lnSpc>
              <a:spcBef>
                <a:spcPts val="1000"/>
              </a:spcBef>
              <a:spcAft>
                <a:spcPts val="0"/>
              </a:spcAft>
              <a:buSzPts val="3200"/>
              <a:buChar char="►"/>
            </a:pPr>
            <a:r>
              <a:rPr lang="en-US" sz="3200" dirty="0">
                <a:solidFill>
                  <a:srgbClr val="2A5010"/>
                </a:solidFill>
              </a:rPr>
              <a:t>Security.</a:t>
            </a:r>
            <a:endParaRPr sz="3200" dirty="0">
              <a:solidFill>
                <a:srgbClr val="2A5010"/>
              </a:solidFill>
            </a:endParaRPr>
          </a:p>
          <a:p>
            <a:pPr marL="342900" lvl="0" indent="-403606" algn="l" rtl="0">
              <a:lnSpc>
                <a:spcPct val="80000"/>
              </a:lnSpc>
              <a:spcBef>
                <a:spcPts val="1000"/>
              </a:spcBef>
              <a:spcAft>
                <a:spcPts val="0"/>
              </a:spcAft>
              <a:buSzPts val="3200"/>
              <a:buChar char="►"/>
            </a:pPr>
            <a:r>
              <a:rPr lang="en-US" sz="3200" dirty="0">
                <a:solidFill>
                  <a:srgbClr val="2A5010"/>
                </a:solidFill>
              </a:rPr>
              <a:t>Usability.</a:t>
            </a:r>
            <a:endParaRPr sz="3200" dirty="0">
              <a:solidFill>
                <a:srgbClr val="2A501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12"/>
          <p:cNvSpPr txBox="1">
            <a:spLocks noGrp="1"/>
          </p:cNvSpPr>
          <p:nvPr>
            <p:ph type="title"/>
          </p:nvPr>
        </p:nvSpPr>
        <p:spPr>
          <a:xfrm>
            <a:off x="741728" y="828541"/>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4000"/>
              <a:buFont typeface="Trebuchet MS"/>
              <a:buNone/>
            </a:pPr>
            <a:r>
              <a:rPr lang="en-US" sz="4000" b="1">
                <a:solidFill>
                  <a:srgbClr val="2A5010"/>
                </a:solidFill>
              </a:rPr>
              <a:t>Constraints</a:t>
            </a:r>
            <a:endParaRPr/>
          </a:p>
        </p:txBody>
      </p:sp>
      <p:sp>
        <p:nvSpPr>
          <p:cNvPr id="226" name="Google Shape;226;p12"/>
          <p:cNvSpPr txBox="1">
            <a:spLocks noGrp="1"/>
          </p:cNvSpPr>
          <p:nvPr>
            <p:ph type="body" idx="1"/>
          </p:nvPr>
        </p:nvSpPr>
        <p:spPr>
          <a:xfrm>
            <a:off x="1260760" y="2322800"/>
            <a:ext cx="4658648" cy="2308284"/>
          </a:xfrm>
          <a:prstGeom prst="rect">
            <a:avLst/>
          </a:prstGeom>
          <a:noFill/>
          <a:ln>
            <a:noFill/>
          </a:ln>
        </p:spPr>
        <p:txBody>
          <a:bodyPr spcFirstLastPara="1" wrap="square" lIns="91425" tIns="45700" rIns="91425" bIns="45700" anchor="ctr" anchorCtr="0">
            <a:spAutoFit/>
          </a:bodyPr>
          <a:lstStyle/>
          <a:p>
            <a:pPr marL="342900" marR="0" lvl="0" indent="-342900" algn="l" rtl="0">
              <a:lnSpc>
                <a:spcPct val="150000"/>
              </a:lnSpc>
              <a:spcBef>
                <a:spcPts val="0"/>
              </a:spcBef>
              <a:spcAft>
                <a:spcPts val="0"/>
              </a:spcAft>
              <a:buClr>
                <a:srgbClr val="2A5010"/>
              </a:buClr>
              <a:buSzPts val="2560"/>
              <a:buFont typeface="Noto Sans Symbols"/>
              <a:buChar char="►"/>
            </a:pPr>
            <a:r>
              <a:rPr lang="en-US" sz="3200" b="0" i="0" u="none" strike="noStrike" cap="none" dirty="0">
                <a:solidFill>
                  <a:srgbClr val="2A5010"/>
                </a:solidFill>
                <a:latin typeface="Trebuchet MS"/>
                <a:ea typeface="Trebuchet MS"/>
                <a:cs typeface="Trebuchet MS"/>
                <a:sym typeface="Trebuchet MS"/>
              </a:rPr>
              <a:t> Covid-19 Constraint</a:t>
            </a:r>
            <a:endParaRPr dirty="0"/>
          </a:p>
          <a:p>
            <a:pPr marL="342900" marR="0" lvl="0" indent="-342900" algn="l" rtl="0">
              <a:lnSpc>
                <a:spcPct val="150000"/>
              </a:lnSpc>
              <a:spcBef>
                <a:spcPts val="0"/>
              </a:spcBef>
              <a:spcAft>
                <a:spcPts val="0"/>
              </a:spcAft>
              <a:buClr>
                <a:srgbClr val="2A5010"/>
              </a:buClr>
              <a:buSzPts val="2560"/>
              <a:buFont typeface="Noto Sans Symbols"/>
              <a:buChar char="►"/>
            </a:pPr>
            <a:r>
              <a:rPr lang="en-US" sz="3200" b="0" i="0" u="none" strike="noStrike" cap="none" dirty="0">
                <a:solidFill>
                  <a:srgbClr val="2A5010"/>
                </a:solidFill>
                <a:latin typeface="Trebuchet MS"/>
                <a:ea typeface="Trebuchet MS"/>
                <a:cs typeface="Trebuchet MS"/>
                <a:sym typeface="Trebuchet MS"/>
              </a:rPr>
              <a:t> Knowledge Constraint</a:t>
            </a:r>
            <a:endParaRPr dirty="0"/>
          </a:p>
          <a:p>
            <a:pPr marL="342900" marR="0" lvl="0" indent="-180340" algn="l" rtl="0">
              <a:lnSpc>
                <a:spcPct val="150000"/>
              </a:lnSpc>
              <a:spcBef>
                <a:spcPts val="0"/>
              </a:spcBef>
              <a:spcAft>
                <a:spcPts val="0"/>
              </a:spcAft>
              <a:buClr>
                <a:schemeClr val="dk1"/>
              </a:buClr>
              <a:buSzPts val="2560"/>
              <a:buFont typeface="Noto Sans Symbols"/>
              <a:buNone/>
            </a:pPr>
            <a:endParaRPr sz="3200" b="0" i="0" u="none" strike="noStrike" cap="none" dirty="0">
              <a:solidFill>
                <a:srgbClr val="2A5010"/>
              </a:solidFill>
              <a:latin typeface="Trebuchet MS"/>
              <a:ea typeface="Trebuchet MS"/>
              <a:cs typeface="Trebuchet MS"/>
              <a:sym typeface="Trebuchet MS"/>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1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4000"/>
              <a:buFont typeface="Trebuchet MS"/>
              <a:buNone/>
            </a:pPr>
            <a:r>
              <a:rPr lang="en-US" sz="4000" b="1">
                <a:solidFill>
                  <a:srgbClr val="2A5010"/>
                </a:solidFill>
              </a:rPr>
              <a:t>Conclusion</a:t>
            </a:r>
            <a:endParaRPr sz="4000" b="1">
              <a:solidFill>
                <a:srgbClr val="2A5010"/>
              </a:solidFill>
            </a:endParaRPr>
          </a:p>
        </p:txBody>
      </p:sp>
      <p:sp>
        <p:nvSpPr>
          <p:cNvPr id="232" name="Google Shape;232;p13"/>
          <p:cNvSpPr txBox="1">
            <a:spLocks noGrp="1"/>
          </p:cNvSpPr>
          <p:nvPr>
            <p:ph type="body" idx="1"/>
          </p:nvPr>
        </p:nvSpPr>
        <p:spPr>
          <a:xfrm>
            <a:off x="947790" y="1803928"/>
            <a:ext cx="8596668" cy="363651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2240"/>
              <a:buNone/>
            </a:pPr>
            <a:r>
              <a:rPr lang="en-US" sz="2800" dirty="0">
                <a:solidFill>
                  <a:srgbClr val="2A5010"/>
                </a:solidFill>
              </a:rPr>
              <a:t>To conclude everything, we achieved our goal of our project, we created Hope application for autistic children in Palestine and another one for their parents, that help them to communicate with teachers in centers that their children belong to them. In addition to created the website for teachers and center to use it in controlling everything in the applications.</a:t>
            </a:r>
            <a:endParaRPr dirty="0"/>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4"/>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4000"/>
              <a:buFont typeface="Trebuchet MS"/>
              <a:buNone/>
            </a:pPr>
            <a:r>
              <a:rPr lang="en-US" sz="4000" b="1">
                <a:solidFill>
                  <a:srgbClr val="2A5010"/>
                </a:solidFill>
              </a:rPr>
              <a:t>Future Work</a:t>
            </a:r>
            <a:endParaRPr sz="4000" b="1">
              <a:solidFill>
                <a:srgbClr val="2A5010"/>
              </a:solidFill>
            </a:endParaRPr>
          </a:p>
        </p:txBody>
      </p:sp>
      <p:sp>
        <p:nvSpPr>
          <p:cNvPr id="238" name="Google Shape;238;p14"/>
          <p:cNvSpPr txBox="1">
            <a:spLocks noGrp="1"/>
          </p:cNvSpPr>
          <p:nvPr>
            <p:ph type="body" idx="1"/>
          </p:nvPr>
        </p:nvSpPr>
        <p:spPr>
          <a:xfrm>
            <a:off x="677334" y="1930400"/>
            <a:ext cx="9870463" cy="3636511"/>
          </a:xfrm>
          <a:prstGeom prst="rect">
            <a:avLst/>
          </a:prstGeom>
          <a:noFill/>
          <a:ln>
            <a:noFill/>
          </a:ln>
        </p:spPr>
        <p:txBody>
          <a:bodyPr spcFirstLastPara="1" wrap="square" lIns="91425" tIns="45700" rIns="91425" bIns="45700" anchor="t" anchorCtr="0">
            <a:noAutofit/>
          </a:bodyPr>
          <a:lstStyle/>
          <a:p>
            <a:pPr marL="342900" lvl="0" indent="-342900" algn="l" rtl="0">
              <a:lnSpc>
                <a:spcPct val="120000"/>
              </a:lnSpc>
              <a:spcBef>
                <a:spcPts val="0"/>
              </a:spcBef>
              <a:spcAft>
                <a:spcPts val="0"/>
              </a:spcAft>
              <a:buSzPts val="2080"/>
              <a:buChar char="►"/>
            </a:pPr>
            <a:r>
              <a:rPr lang="en-US" sz="2600" dirty="0"/>
              <a:t>Add more games and challenges.</a:t>
            </a:r>
            <a:endParaRPr dirty="0"/>
          </a:p>
          <a:p>
            <a:pPr marL="342900" lvl="0" indent="-342900" algn="l" rtl="0">
              <a:lnSpc>
                <a:spcPct val="120000"/>
              </a:lnSpc>
              <a:spcBef>
                <a:spcPts val="1000"/>
              </a:spcBef>
              <a:spcAft>
                <a:spcPts val="0"/>
              </a:spcAft>
              <a:buSzPts val="2080"/>
              <a:buChar char="►"/>
            </a:pPr>
            <a:r>
              <a:rPr lang="en-US" sz="2600" dirty="0"/>
              <a:t>Allow multiple centers to create an admin accounts and control children and teachers.</a:t>
            </a:r>
            <a:endParaRPr dirty="0"/>
          </a:p>
          <a:p>
            <a:pPr marL="342900" lvl="0" indent="-342900" algn="l" rtl="0">
              <a:lnSpc>
                <a:spcPct val="120000"/>
              </a:lnSpc>
              <a:spcBef>
                <a:spcPts val="1000"/>
              </a:spcBef>
              <a:spcAft>
                <a:spcPts val="0"/>
              </a:spcAft>
              <a:buSzPts val="2080"/>
              <a:buChar char="►"/>
            </a:pPr>
            <a:r>
              <a:rPr lang="en-US" sz="2600" dirty="0"/>
              <a:t>Add notifications system for Hope application for parent.</a:t>
            </a:r>
            <a:endParaRPr dirty="0"/>
          </a:p>
          <a:p>
            <a:pPr marL="342900" lvl="0" indent="-342900" algn="l" rtl="0">
              <a:lnSpc>
                <a:spcPct val="120000"/>
              </a:lnSpc>
              <a:spcBef>
                <a:spcPts val="1000"/>
              </a:spcBef>
              <a:spcAft>
                <a:spcPts val="0"/>
              </a:spcAft>
              <a:buSzPts val="2080"/>
              <a:buChar char="►"/>
            </a:pPr>
            <a:r>
              <a:rPr lang="en-US" sz="2600" dirty="0"/>
              <a:t>Add Arabic and English language for all apps and website. </a:t>
            </a:r>
            <a:endParaRPr dirty="0"/>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15"/>
          <p:cNvSpPr txBox="1">
            <a:spLocks noGrp="1"/>
          </p:cNvSpPr>
          <p:nvPr>
            <p:ph type="ctrTitle"/>
          </p:nvPr>
        </p:nvSpPr>
        <p:spPr>
          <a:xfrm>
            <a:off x="1622373" y="3124574"/>
            <a:ext cx="7350272" cy="1226832"/>
          </a:xfrm>
          <a:prstGeom prst="rect">
            <a:avLst/>
          </a:prstGeom>
          <a:noFill/>
          <a:ln>
            <a:noFill/>
          </a:ln>
        </p:spPr>
        <p:txBody>
          <a:bodyPr spcFirstLastPara="1" wrap="square" lIns="91425" tIns="45700" rIns="91425" bIns="45700" anchor="b" anchorCtr="0">
            <a:normAutofit fontScale="90000"/>
          </a:bodyPr>
          <a:lstStyle/>
          <a:p>
            <a:pPr marL="0" lvl="0" indent="0" algn="ctr" rtl="0">
              <a:spcBef>
                <a:spcPts val="0"/>
              </a:spcBef>
              <a:spcAft>
                <a:spcPts val="0"/>
              </a:spcAft>
              <a:buClr>
                <a:srgbClr val="2A5010"/>
              </a:buClr>
              <a:buSzPct val="100000"/>
              <a:buFont typeface="Trebuchet MS"/>
              <a:buNone/>
            </a:pPr>
            <a:r>
              <a:rPr lang="en-US" sz="8000">
                <a:solidFill>
                  <a:srgbClr val="2A5010"/>
                </a:solidFill>
              </a:rPr>
              <a:t>The End</a:t>
            </a:r>
            <a:br>
              <a:rPr lang="en-US" sz="8000">
                <a:solidFill>
                  <a:srgbClr val="2A5010"/>
                </a:solidFill>
              </a:rPr>
            </a:br>
            <a:r>
              <a:rPr lang="en-US" sz="8000">
                <a:solidFill>
                  <a:srgbClr val="2A5010"/>
                </a:solidFill>
              </a:rPr>
              <a:t>Thank You!</a:t>
            </a:r>
            <a:endParaRPr sz="8000">
              <a:solidFill>
                <a:srgbClr val="2A5010"/>
              </a:solidFill>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
          <p:cNvSpPr txBox="1">
            <a:spLocks noGrp="1"/>
          </p:cNvSpPr>
          <p:nvPr>
            <p:ph type="title"/>
          </p:nvPr>
        </p:nvSpPr>
        <p:spPr>
          <a:xfrm>
            <a:off x="677334" y="698656"/>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4000"/>
              <a:buFont typeface="Century Gothic"/>
              <a:buNone/>
            </a:pPr>
            <a:r>
              <a:rPr lang="en-US" sz="4000" b="1">
                <a:solidFill>
                  <a:srgbClr val="2A5010"/>
                </a:solidFill>
                <a:latin typeface="Century Gothic"/>
                <a:ea typeface="Century Gothic"/>
                <a:cs typeface="Century Gothic"/>
                <a:sym typeface="Century Gothic"/>
              </a:rPr>
              <a:t>Outline</a:t>
            </a:r>
            <a:endParaRPr/>
          </a:p>
        </p:txBody>
      </p:sp>
      <p:sp>
        <p:nvSpPr>
          <p:cNvPr id="156" name="Google Shape;156;p2"/>
          <p:cNvSpPr txBox="1">
            <a:spLocks noGrp="1"/>
          </p:cNvSpPr>
          <p:nvPr>
            <p:ph type="body" idx="1"/>
          </p:nvPr>
        </p:nvSpPr>
        <p:spPr>
          <a:xfrm>
            <a:off x="458393" y="2019456"/>
            <a:ext cx="5813618" cy="3636511"/>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SzPts val="2400"/>
              <a:buFont typeface="Noto Sans Symbols"/>
              <a:buChar char="❑"/>
            </a:pPr>
            <a:r>
              <a:rPr lang="en-US" sz="3000" dirty="0">
                <a:solidFill>
                  <a:srgbClr val="2A5010"/>
                </a:solidFill>
                <a:latin typeface="Century Gothic"/>
                <a:ea typeface="Century Gothic"/>
                <a:cs typeface="Century Gothic"/>
                <a:sym typeface="Century Gothic"/>
              </a:rPr>
              <a:t> About Hope</a:t>
            </a:r>
            <a:endParaRPr dirty="0"/>
          </a:p>
          <a:p>
            <a:pPr marL="342900" lvl="0" indent="-342900" algn="l" rtl="0">
              <a:spcBef>
                <a:spcPts val="1000"/>
              </a:spcBef>
              <a:spcAft>
                <a:spcPts val="0"/>
              </a:spcAft>
              <a:buSzPts val="2400"/>
              <a:buFont typeface="Noto Sans Symbols"/>
              <a:buChar char="❑"/>
            </a:pPr>
            <a:r>
              <a:rPr lang="en-US" sz="3000" dirty="0">
                <a:solidFill>
                  <a:srgbClr val="2A5010"/>
                </a:solidFill>
                <a:latin typeface="Century Gothic"/>
                <a:ea typeface="Century Gothic"/>
                <a:cs typeface="Century Gothic"/>
                <a:sym typeface="Century Gothic"/>
              </a:rPr>
              <a:t> Applications and Website</a:t>
            </a:r>
            <a:endParaRPr dirty="0"/>
          </a:p>
          <a:p>
            <a:pPr marL="342900" lvl="0" indent="-342900" algn="l" rtl="0">
              <a:spcBef>
                <a:spcPts val="1000"/>
              </a:spcBef>
              <a:spcAft>
                <a:spcPts val="0"/>
              </a:spcAft>
              <a:buSzPts val="2400"/>
              <a:buFont typeface="Noto Sans Symbols"/>
              <a:buChar char="❑"/>
            </a:pPr>
            <a:r>
              <a:rPr lang="en-US" sz="3000" dirty="0">
                <a:solidFill>
                  <a:srgbClr val="2A5010"/>
                </a:solidFill>
                <a:latin typeface="Century Gothic"/>
                <a:ea typeface="Century Gothic"/>
                <a:cs typeface="Century Gothic"/>
                <a:sym typeface="Century Gothic"/>
              </a:rPr>
              <a:t> Features</a:t>
            </a:r>
            <a:endParaRPr dirty="0"/>
          </a:p>
          <a:p>
            <a:pPr marL="342900" lvl="0" indent="-342900" algn="l" rtl="0">
              <a:spcBef>
                <a:spcPts val="1000"/>
              </a:spcBef>
              <a:spcAft>
                <a:spcPts val="0"/>
              </a:spcAft>
              <a:buSzPts val="2400"/>
              <a:buFont typeface="Noto Sans Symbols"/>
              <a:buChar char="❑"/>
            </a:pPr>
            <a:r>
              <a:rPr lang="en-US" sz="3000" b="0" i="0" u="none" strike="noStrike" cap="none" dirty="0">
                <a:solidFill>
                  <a:srgbClr val="2A5010"/>
                </a:solidFill>
                <a:latin typeface="Century Gothic"/>
                <a:ea typeface="Century Gothic"/>
                <a:cs typeface="Century Gothic"/>
                <a:sym typeface="Century Gothic"/>
              </a:rPr>
              <a:t>Standards/Codes</a:t>
            </a:r>
            <a:endParaRPr lang="ar-SA" dirty="0">
              <a:ea typeface="Century Gothic"/>
              <a:cs typeface="Century Gothic"/>
            </a:endParaRPr>
          </a:p>
          <a:p>
            <a:pPr marL="342900" lvl="0" indent="-342900" algn="l" rtl="0">
              <a:spcBef>
                <a:spcPts val="1000"/>
              </a:spcBef>
              <a:spcAft>
                <a:spcPts val="0"/>
              </a:spcAft>
              <a:buSzPts val="2400"/>
              <a:buFont typeface="Noto Sans Symbols"/>
              <a:buChar char="❑"/>
            </a:pPr>
            <a:r>
              <a:rPr lang="en-US" sz="3000" b="0" i="0" u="none" strike="noStrike" cap="none" dirty="0">
                <a:solidFill>
                  <a:srgbClr val="2A5010"/>
                </a:solidFill>
                <a:latin typeface="Century Gothic"/>
                <a:ea typeface="Century Gothic"/>
                <a:cs typeface="Century Gothic"/>
                <a:sym typeface="Century Gothic"/>
              </a:rPr>
              <a:t>Earlier Course Work</a:t>
            </a:r>
            <a:endParaRPr lang="ar-SA" sz="3000" b="0" i="0" u="none" strike="noStrike" cap="none" dirty="0">
              <a:solidFill>
                <a:srgbClr val="2A5010"/>
              </a:solidFill>
              <a:latin typeface="Century Gothic"/>
              <a:ea typeface="Century Gothic"/>
              <a:cs typeface="Century Gothic"/>
              <a:sym typeface="Century Gothic"/>
            </a:endParaRPr>
          </a:p>
          <a:p>
            <a:pPr marL="0" lvl="0" indent="0" algn="l" rtl="0">
              <a:spcBef>
                <a:spcPts val="1000"/>
              </a:spcBef>
              <a:spcAft>
                <a:spcPts val="0"/>
              </a:spcAft>
              <a:buSzPts val="2400"/>
              <a:buNone/>
            </a:pPr>
            <a:endParaRPr sz="3000" dirty="0">
              <a:solidFill>
                <a:srgbClr val="2A5010"/>
              </a:solidFill>
              <a:latin typeface="Century Gothic"/>
              <a:ea typeface="Century Gothic"/>
              <a:cs typeface="Century Gothic"/>
              <a:sym typeface="Century Gothic"/>
            </a:endParaRPr>
          </a:p>
          <a:p>
            <a:pPr marL="0" lvl="0" indent="0" algn="l" rtl="0">
              <a:spcBef>
                <a:spcPts val="1000"/>
              </a:spcBef>
              <a:spcAft>
                <a:spcPts val="0"/>
              </a:spcAft>
              <a:buSzPts val="2400"/>
              <a:buNone/>
            </a:pPr>
            <a:endParaRPr sz="3000" dirty="0">
              <a:solidFill>
                <a:srgbClr val="2A5010"/>
              </a:solidFill>
              <a:latin typeface="Century Gothic"/>
              <a:ea typeface="Century Gothic"/>
              <a:cs typeface="Century Gothic"/>
              <a:sym typeface="Century Gothic"/>
            </a:endParaRPr>
          </a:p>
          <a:p>
            <a:pPr marL="342900" lvl="0" indent="-190500" algn="l" rtl="0">
              <a:spcBef>
                <a:spcPts val="1000"/>
              </a:spcBef>
              <a:spcAft>
                <a:spcPts val="0"/>
              </a:spcAft>
              <a:buSzPts val="2400"/>
              <a:buFont typeface="Noto Sans Symbols"/>
              <a:buNone/>
            </a:pPr>
            <a:endParaRPr sz="3000" dirty="0">
              <a:solidFill>
                <a:srgbClr val="2A5010"/>
              </a:solidFill>
              <a:latin typeface="Century Gothic"/>
              <a:ea typeface="Century Gothic"/>
              <a:cs typeface="Century Gothic"/>
              <a:sym typeface="Century Gothic"/>
            </a:endParaRPr>
          </a:p>
          <a:p>
            <a:pPr marL="342900" lvl="0" indent="-190500" algn="l" rtl="0">
              <a:spcBef>
                <a:spcPts val="1000"/>
              </a:spcBef>
              <a:spcAft>
                <a:spcPts val="0"/>
              </a:spcAft>
              <a:buSzPts val="2400"/>
              <a:buFont typeface="Noto Sans Symbols"/>
              <a:buNone/>
            </a:pPr>
            <a:endParaRPr sz="3000" dirty="0">
              <a:solidFill>
                <a:srgbClr val="2A5010"/>
              </a:solidFill>
              <a:latin typeface="Century Gothic"/>
              <a:ea typeface="Century Gothic"/>
              <a:cs typeface="Century Gothic"/>
              <a:sym typeface="Century Gothic"/>
            </a:endParaRPr>
          </a:p>
        </p:txBody>
      </p:sp>
      <p:sp>
        <p:nvSpPr>
          <p:cNvPr id="157" name="Google Shape;157;p2"/>
          <p:cNvSpPr txBox="1"/>
          <p:nvPr/>
        </p:nvSpPr>
        <p:spPr>
          <a:xfrm>
            <a:off x="6100295" y="2053207"/>
            <a:ext cx="5318975" cy="2785338"/>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90C226"/>
              </a:buClr>
              <a:buSzPts val="2400"/>
              <a:buFont typeface="Noto Sans Symbols"/>
              <a:buChar char="❑"/>
            </a:pPr>
            <a:r>
              <a:rPr lang="en-US" sz="3000" b="0" i="0" u="none" strike="noStrike" cap="none" dirty="0">
                <a:solidFill>
                  <a:srgbClr val="2A5010"/>
                </a:solidFill>
                <a:latin typeface="Century Gothic"/>
                <a:ea typeface="Century Gothic"/>
                <a:cs typeface="Century Gothic"/>
                <a:sym typeface="Century Gothic"/>
              </a:rPr>
              <a:t>Nonfunctional</a:t>
            </a:r>
            <a:r>
              <a:rPr lang="ar-SA" sz="3000" b="0" i="0" u="none" strike="noStrike" cap="none" dirty="0">
                <a:solidFill>
                  <a:srgbClr val="2A5010"/>
                </a:solidFill>
                <a:latin typeface="Century Gothic"/>
                <a:ea typeface="Century Gothic"/>
                <a:cs typeface="Century Gothic"/>
                <a:sym typeface="Century Gothic"/>
              </a:rPr>
              <a:t> </a:t>
            </a:r>
            <a:r>
              <a:rPr lang="en-US" sz="3000" b="0" i="0" u="none" strike="noStrike" cap="none" dirty="0">
                <a:solidFill>
                  <a:srgbClr val="2A5010"/>
                </a:solidFill>
                <a:latin typeface="Century Gothic"/>
                <a:ea typeface="Century Gothic"/>
                <a:cs typeface="Century Gothic"/>
                <a:sym typeface="Century Gothic"/>
              </a:rPr>
              <a:t>Requirements</a:t>
            </a:r>
            <a:endParaRPr sz="3000" b="0" i="0" u="none" strike="noStrike" cap="none" dirty="0">
              <a:solidFill>
                <a:srgbClr val="2A5010"/>
              </a:solidFill>
              <a:latin typeface="Century Gothic"/>
              <a:ea typeface="Century Gothic"/>
              <a:cs typeface="Century Gothic"/>
              <a:sym typeface="Century Gothic"/>
            </a:endParaRPr>
          </a:p>
          <a:p>
            <a:pPr marL="342900" marR="0" lvl="0" indent="-342900" algn="l" rtl="0">
              <a:lnSpc>
                <a:spcPct val="100000"/>
              </a:lnSpc>
              <a:spcBef>
                <a:spcPts val="1000"/>
              </a:spcBef>
              <a:spcAft>
                <a:spcPts val="0"/>
              </a:spcAft>
              <a:buClr>
                <a:srgbClr val="90C226"/>
              </a:buClr>
              <a:buSzPts val="2400"/>
              <a:buFont typeface="Noto Sans Symbols"/>
              <a:buChar char="❑"/>
            </a:pPr>
            <a:r>
              <a:rPr lang="en-US" sz="3000" b="0" i="0" u="none" strike="noStrike" cap="none" dirty="0">
                <a:solidFill>
                  <a:srgbClr val="2A5010"/>
                </a:solidFill>
                <a:latin typeface="Century Gothic"/>
                <a:ea typeface="Century Gothic"/>
                <a:cs typeface="Century Gothic"/>
                <a:sym typeface="Century Gothic"/>
              </a:rPr>
              <a:t>Constraints</a:t>
            </a:r>
            <a:endParaRPr dirty="0"/>
          </a:p>
          <a:p>
            <a:pPr marL="342900" marR="0" lvl="0" indent="-342900" algn="l" rtl="0">
              <a:lnSpc>
                <a:spcPct val="100000"/>
              </a:lnSpc>
              <a:spcBef>
                <a:spcPts val="1000"/>
              </a:spcBef>
              <a:spcAft>
                <a:spcPts val="0"/>
              </a:spcAft>
              <a:buClr>
                <a:srgbClr val="90C226"/>
              </a:buClr>
              <a:buSzPts val="2400"/>
              <a:buFont typeface="Noto Sans Symbols"/>
              <a:buChar char="❑"/>
            </a:pPr>
            <a:r>
              <a:rPr lang="en-US" sz="3000" b="0" i="0" u="none" strike="noStrike" cap="none" dirty="0">
                <a:solidFill>
                  <a:srgbClr val="2A5010"/>
                </a:solidFill>
                <a:latin typeface="Century Gothic"/>
                <a:ea typeface="Century Gothic"/>
                <a:cs typeface="Century Gothic"/>
                <a:sym typeface="Century Gothic"/>
              </a:rPr>
              <a:t>Conclusion</a:t>
            </a:r>
            <a:endParaRPr dirty="0"/>
          </a:p>
          <a:p>
            <a:pPr marL="342900" marR="0" lvl="0" indent="-342900" algn="l" rtl="0">
              <a:lnSpc>
                <a:spcPct val="100000"/>
              </a:lnSpc>
              <a:spcBef>
                <a:spcPts val="1000"/>
              </a:spcBef>
              <a:spcAft>
                <a:spcPts val="0"/>
              </a:spcAft>
              <a:buClr>
                <a:srgbClr val="90C226"/>
              </a:buClr>
              <a:buSzPts val="2400"/>
              <a:buFont typeface="Noto Sans Symbols"/>
              <a:buChar char="❑"/>
            </a:pPr>
            <a:r>
              <a:rPr lang="en-US" sz="3000" b="0" i="0" u="none" strike="noStrike" cap="none" dirty="0">
                <a:solidFill>
                  <a:srgbClr val="2A5010"/>
                </a:solidFill>
                <a:latin typeface="Century Gothic"/>
                <a:ea typeface="Century Gothic"/>
                <a:cs typeface="Century Gothic"/>
                <a:sym typeface="Century Gothic"/>
              </a:rPr>
              <a:t>Future Work</a:t>
            </a:r>
            <a:endParaRPr dirty="0"/>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4000"/>
              <a:buFont typeface="Trebuchet MS"/>
              <a:buNone/>
            </a:pPr>
            <a:r>
              <a:rPr lang="en-US" sz="4000" b="1">
                <a:solidFill>
                  <a:srgbClr val="2A5010"/>
                </a:solidFill>
              </a:rPr>
              <a:t>About Hope</a:t>
            </a:r>
            <a:endParaRPr/>
          </a:p>
        </p:txBody>
      </p:sp>
      <p:sp>
        <p:nvSpPr>
          <p:cNvPr id="163" name="Google Shape;163;p3"/>
          <p:cNvSpPr txBox="1">
            <a:spLocks noGrp="1"/>
          </p:cNvSpPr>
          <p:nvPr>
            <p:ph type="body" idx="1"/>
          </p:nvPr>
        </p:nvSpPr>
        <p:spPr>
          <a:xfrm>
            <a:off x="866061" y="1799198"/>
            <a:ext cx="8596668" cy="363651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2560"/>
              <a:buNone/>
            </a:pPr>
            <a:r>
              <a:rPr lang="en-US" sz="3200">
                <a:solidFill>
                  <a:srgbClr val="2A5010"/>
                </a:solidFill>
              </a:rPr>
              <a:t>Hope is an application, whose main mission is to help children with autism integrate them into society.</a:t>
            </a:r>
            <a:endParaRPr/>
          </a:p>
          <a:p>
            <a:pPr marL="0" lvl="0" indent="0" algn="l" rtl="0">
              <a:spcBef>
                <a:spcPts val="1000"/>
              </a:spcBef>
              <a:spcAft>
                <a:spcPts val="0"/>
              </a:spcAft>
              <a:buSzPts val="2560"/>
              <a:buNone/>
            </a:pPr>
            <a:r>
              <a:rPr lang="en-US" sz="3200">
                <a:solidFill>
                  <a:srgbClr val="2A5010"/>
                </a:solidFill>
              </a:rPr>
              <a:t>As well as help parents to know the development of their children as well as their knowledge of the existence of any events or courses for parents of autistic children.</a:t>
            </a:r>
            <a:endParaRPr/>
          </a:p>
          <a:p>
            <a:pPr marL="0" lvl="0" indent="0" algn="l" rtl="0">
              <a:spcBef>
                <a:spcPts val="1000"/>
              </a:spcBef>
              <a:spcAft>
                <a:spcPts val="0"/>
              </a:spcAft>
              <a:buSzPts val="2560"/>
              <a:buNone/>
            </a:pPr>
            <a:endParaRPr sz="3200">
              <a:solidFill>
                <a:srgbClr val="2A5010"/>
              </a:solidFill>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4"/>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90C226"/>
              </a:buClr>
              <a:buSzPts val="2560"/>
              <a:buFont typeface="Noto Sans Symbols"/>
              <a:buNone/>
            </a:pPr>
            <a:r>
              <a:rPr lang="en-US" sz="3200" b="0" i="0" u="none" strike="noStrike" cap="none" dirty="0">
                <a:solidFill>
                  <a:srgbClr val="2A5010"/>
                </a:solidFill>
                <a:latin typeface="Trebuchet MS"/>
                <a:ea typeface="Trebuchet MS"/>
                <a:cs typeface="Trebuchet MS"/>
                <a:sym typeface="Trebuchet MS"/>
              </a:rPr>
              <a:t>In addition to the website that helps center and teachers to control both applications And managing matters for children and their families </a:t>
            </a:r>
            <a:endParaRPr dirty="0"/>
          </a:p>
          <a:p>
            <a:pPr marL="342900" lvl="0" indent="-251459" algn="l" rtl="0">
              <a:spcBef>
                <a:spcPts val="1000"/>
              </a:spcBef>
              <a:spcAft>
                <a:spcPts val="0"/>
              </a:spcAft>
              <a:buSzPts val="1440"/>
              <a:buNone/>
            </a:pPr>
            <a:endParaRPr dirty="0">
              <a:solidFill>
                <a:srgbClr val="2A5010"/>
              </a:solidFill>
            </a:endParaRPr>
          </a:p>
        </p:txBody>
      </p:sp>
      <p:sp>
        <p:nvSpPr>
          <p:cNvPr id="169" name="Google Shape;169;p4"/>
          <p:cNvSpPr txBox="1"/>
          <p:nvPr/>
        </p:nvSpPr>
        <p:spPr>
          <a:xfrm>
            <a:off x="677334" y="816638"/>
            <a:ext cx="6104586"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b="1" i="0" u="none" strike="noStrike" cap="none">
                <a:solidFill>
                  <a:srgbClr val="2A5010"/>
                </a:solidFill>
                <a:latin typeface="Trebuchet MS"/>
                <a:ea typeface="Trebuchet MS"/>
                <a:cs typeface="Trebuchet MS"/>
                <a:sym typeface="Trebuchet MS"/>
              </a:rPr>
              <a:t>About Hope</a:t>
            </a:r>
            <a:endParaRPr sz="4000">
              <a:solidFill>
                <a:schemeClr val="dk1"/>
              </a:solidFill>
              <a:latin typeface="Trebuchet MS"/>
              <a:ea typeface="Trebuchet MS"/>
              <a:cs typeface="Trebuchet MS"/>
              <a:sym typeface="Trebuchet MS"/>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5"/>
          <p:cNvSpPr txBox="1"/>
          <p:nvPr/>
        </p:nvSpPr>
        <p:spPr>
          <a:xfrm>
            <a:off x="651575" y="516183"/>
            <a:ext cx="7127263"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b="1">
                <a:solidFill>
                  <a:srgbClr val="2A5010"/>
                </a:solidFill>
                <a:latin typeface="Trebuchet MS"/>
                <a:ea typeface="Trebuchet MS"/>
                <a:cs typeface="Trebuchet MS"/>
                <a:sym typeface="Trebuchet MS"/>
              </a:rPr>
              <a:t>Applications and Website</a:t>
            </a:r>
            <a:endParaRPr sz="4000">
              <a:solidFill>
                <a:schemeClr val="dk1"/>
              </a:solidFill>
              <a:latin typeface="Trebuchet MS"/>
              <a:ea typeface="Trebuchet MS"/>
              <a:cs typeface="Trebuchet MS"/>
              <a:sym typeface="Trebuchet MS"/>
            </a:endParaRPr>
          </a:p>
        </p:txBody>
      </p:sp>
      <p:pic>
        <p:nvPicPr>
          <p:cNvPr id="175" name="Google Shape;175;p5"/>
          <p:cNvPicPr preferRelativeResize="0"/>
          <p:nvPr/>
        </p:nvPicPr>
        <p:blipFill>
          <a:blip r:embed="rId3"/>
          <a:srcRect/>
          <a:stretch/>
        </p:blipFill>
        <p:spPr>
          <a:xfrm>
            <a:off x="2414843" y="1352670"/>
            <a:ext cx="5638600" cy="2341138"/>
          </a:xfrm>
          <a:prstGeom prst="rect">
            <a:avLst/>
          </a:prstGeom>
          <a:noFill/>
          <a:ln>
            <a:noFill/>
          </a:ln>
        </p:spPr>
      </p:pic>
      <p:pic>
        <p:nvPicPr>
          <p:cNvPr id="176" name="Google Shape;176;p5"/>
          <p:cNvPicPr preferRelativeResize="0"/>
          <p:nvPr/>
        </p:nvPicPr>
        <p:blipFill>
          <a:blip r:embed="rId4"/>
          <a:srcRect/>
          <a:stretch/>
        </p:blipFill>
        <p:spPr>
          <a:xfrm>
            <a:off x="2414843" y="3822410"/>
            <a:ext cx="5638600" cy="2778385"/>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6"/>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4000"/>
              <a:buFont typeface="Trebuchet MS"/>
              <a:buNone/>
            </a:pPr>
            <a:r>
              <a:rPr lang="en-US" sz="4000" b="1">
                <a:solidFill>
                  <a:srgbClr val="2A5010"/>
                </a:solidFill>
              </a:rPr>
              <a:t>Features</a:t>
            </a:r>
            <a:endParaRPr/>
          </a:p>
        </p:txBody>
      </p:sp>
      <p:sp>
        <p:nvSpPr>
          <p:cNvPr id="182" name="Google Shape;182;p6"/>
          <p:cNvSpPr txBox="1">
            <a:spLocks noGrp="1"/>
          </p:cNvSpPr>
          <p:nvPr>
            <p:ph type="body" idx="1"/>
          </p:nvPr>
        </p:nvSpPr>
        <p:spPr>
          <a:xfrm>
            <a:off x="818713" y="1610744"/>
            <a:ext cx="10554574" cy="3636511"/>
          </a:xfrm>
          <a:prstGeom prst="rect">
            <a:avLst/>
          </a:prstGeom>
          <a:noFill/>
          <a:ln>
            <a:noFill/>
          </a:ln>
        </p:spPr>
        <p:txBody>
          <a:bodyPr spcFirstLastPara="1" wrap="square" lIns="91425" tIns="45700" rIns="91425" bIns="45700" anchor="t" anchorCtr="0">
            <a:normAutofit fontScale="92500" lnSpcReduction="10000"/>
          </a:bodyPr>
          <a:lstStyle/>
          <a:p>
            <a:pPr marL="342900" lvl="0" indent="-342925" algn="l" rtl="0">
              <a:spcBef>
                <a:spcPts val="0"/>
              </a:spcBef>
              <a:spcAft>
                <a:spcPts val="0"/>
              </a:spcAft>
              <a:buSzPct val="80000"/>
              <a:buFont typeface="Noto Sans Symbols"/>
              <a:buChar char="❖"/>
            </a:pPr>
            <a:r>
              <a:rPr lang="en-US" sz="3500" dirty="0">
                <a:solidFill>
                  <a:srgbClr val="2A5010"/>
                </a:solidFill>
              </a:rPr>
              <a:t>Hope for Children</a:t>
            </a:r>
            <a:endParaRPr dirty="0"/>
          </a:p>
          <a:p>
            <a:pPr marL="0" lvl="0" indent="0" algn="l" rtl="0">
              <a:spcBef>
                <a:spcPts val="1000"/>
              </a:spcBef>
              <a:spcAft>
                <a:spcPts val="0"/>
              </a:spcAft>
              <a:buSzPct val="80000"/>
              <a:buNone/>
            </a:pPr>
            <a:endParaRPr sz="3000" dirty="0">
              <a:solidFill>
                <a:srgbClr val="2A5010"/>
              </a:solidFill>
            </a:endParaRPr>
          </a:p>
          <a:p>
            <a:pPr marL="342900" lvl="0" indent="-342900" algn="l" rtl="0">
              <a:spcBef>
                <a:spcPts val="1000"/>
              </a:spcBef>
              <a:spcAft>
                <a:spcPts val="0"/>
              </a:spcAft>
              <a:buSzPct val="80000"/>
              <a:buChar char="►"/>
            </a:pPr>
            <a:r>
              <a:rPr lang="en-US" sz="3000" dirty="0" err="1">
                <a:solidFill>
                  <a:srgbClr val="2A5010"/>
                </a:solidFill>
              </a:rPr>
              <a:t>SignIn</a:t>
            </a:r>
            <a:r>
              <a:rPr lang="en-US" sz="3000" dirty="0">
                <a:solidFill>
                  <a:srgbClr val="2A5010"/>
                </a:solidFill>
              </a:rPr>
              <a:t>, </a:t>
            </a:r>
            <a:r>
              <a:rPr lang="en-US" sz="3000" dirty="0" err="1">
                <a:solidFill>
                  <a:srgbClr val="2A5010"/>
                </a:solidFill>
              </a:rPr>
              <a:t>SignUp</a:t>
            </a:r>
            <a:endParaRPr sz="3000" dirty="0">
              <a:solidFill>
                <a:srgbClr val="2A5010"/>
              </a:solidFill>
            </a:endParaRPr>
          </a:p>
          <a:p>
            <a:pPr marL="342900" lvl="0" indent="-342900" algn="l" rtl="0">
              <a:spcBef>
                <a:spcPts val="1000"/>
              </a:spcBef>
              <a:spcAft>
                <a:spcPts val="0"/>
              </a:spcAft>
              <a:buSzPct val="80000"/>
              <a:buChar char="►"/>
            </a:pPr>
            <a:r>
              <a:rPr lang="en-US" sz="3000" dirty="0">
                <a:solidFill>
                  <a:srgbClr val="2A5010"/>
                </a:solidFill>
              </a:rPr>
              <a:t>View Information</a:t>
            </a:r>
            <a:endParaRPr dirty="0"/>
          </a:p>
          <a:p>
            <a:pPr marL="342900" lvl="0" indent="-342900" algn="l" rtl="0">
              <a:spcBef>
                <a:spcPts val="1000"/>
              </a:spcBef>
              <a:spcAft>
                <a:spcPts val="0"/>
              </a:spcAft>
              <a:buSzPct val="80000"/>
              <a:buChar char="►"/>
            </a:pPr>
            <a:r>
              <a:rPr lang="en-US" sz="3000" dirty="0">
                <a:solidFill>
                  <a:srgbClr val="2A5010"/>
                </a:solidFill>
              </a:rPr>
              <a:t>Display colors, animals and foods</a:t>
            </a:r>
            <a:endParaRPr dirty="0"/>
          </a:p>
          <a:p>
            <a:pPr marL="342900" lvl="0" indent="-342900" algn="l" rtl="0">
              <a:spcBef>
                <a:spcPts val="1000"/>
              </a:spcBef>
              <a:spcAft>
                <a:spcPts val="0"/>
              </a:spcAft>
              <a:buSzPct val="80000"/>
              <a:buChar char="►"/>
            </a:pPr>
            <a:r>
              <a:rPr lang="en-US" sz="3000" dirty="0">
                <a:solidFill>
                  <a:srgbClr val="2A5010"/>
                </a:solidFill>
              </a:rPr>
              <a:t>Play games and challenges</a:t>
            </a:r>
            <a:endParaRPr dirty="0"/>
          </a:p>
          <a:p>
            <a:pPr marL="342900" lvl="0" indent="-342900" algn="l" rtl="0">
              <a:spcBef>
                <a:spcPts val="1000"/>
              </a:spcBef>
              <a:spcAft>
                <a:spcPts val="0"/>
              </a:spcAft>
              <a:buSzPct val="80000"/>
              <a:buChar char="►"/>
            </a:pPr>
            <a:r>
              <a:rPr lang="en-US" sz="3000" dirty="0">
                <a:solidFill>
                  <a:srgbClr val="2A5010"/>
                </a:solidFill>
              </a:rPr>
              <a:t>Upload images and score</a:t>
            </a:r>
            <a:endParaRPr dirty="0"/>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4000"/>
              <a:buFont typeface="Trebuchet MS"/>
              <a:buNone/>
            </a:pPr>
            <a:r>
              <a:rPr lang="en-US" sz="4000" b="1">
                <a:solidFill>
                  <a:srgbClr val="2A5010"/>
                </a:solidFill>
              </a:rPr>
              <a:t>Features</a:t>
            </a:r>
            <a:endParaRPr/>
          </a:p>
        </p:txBody>
      </p:sp>
      <p:sp>
        <p:nvSpPr>
          <p:cNvPr id="188" name="Google Shape;188;p7"/>
          <p:cNvSpPr txBox="1">
            <a:spLocks noGrp="1"/>
          </p:cNvSpPr>
          <p:nvPr>
            <p:ph type="body" idx="1"/>
          </p:nvPr>
        </p:nvSpPr>
        <p:spPr>
          <a:xfrm>
            <a:off x="818713" y="1610744"/>
            <a:ext cx="10554574" cy="3636511"/>
          </a:xfrm>
          <a:prstGeom prst="rect">
            <a:avLst/>
          </a:prstGeom>
          <a:noFill/>
          <a:ln>
            <a:noFill/>
          </a:ln>
        </p:spPr>
        <p:txBody>
          <a:bodyPr spcFirstLastPara="1" wrap="square" lIns="91425" tIns="45700" rIns="91425" bIns="45700" anchor="t" anchorCtr="0">
            <a:normAutofit fontScale="92500" lnSpcReduction="10000"/>
          </a:bodyPr>
          <a:lstStyle/>
          <a:p>
            <a:pPr marL="342900" lvl="0" indent="-342925" algn="l" rtl="0">
              <a:spcBef>
                <a:spcPts val="0"/>
              </a:spcBef>
              <a:spcAft>
                <a:spcPts val="0"/>
              </a:spcAft>
              <a:buSzPct val="80000"/>
              <a:buFont typeface="Noto Sans Symbols"/>
              <a:buChar char="❖"/>
            </a:pPr>
            <a:r>
              <a:rPr lang="en-US" sz="3500">
                <a:solidFill>
                  <a:srgbClr val="2A5010"/>
                </a:solidFill>
              </a:rPr>
              <a:t>Hope for Parents</a:t>
            </a:r>
            <a:endParaRPr/>
          </a:p>
          <a:p>
            <a:pPr marL="0" lvl="0" indent="0" algn="l" rtl="0">
              <a:spcBef>
                <a:spcPts val="1000"/>
              </a:spcBef>
              <a:spcAft>
                <a:spcPts val="0"/>
              </a:spcAft>
              <a:buSzPct val="80000"/>
              <a:buNone/>
            </a:pPr>
            <a:endParaRPr sz="3200">
              <a:solidFill>
                <a:srgbClr val="2A5010"/>
              </a:solidFill>
            </a:endParaRPr>
          </a:p>
          <a:p>
            <a:pPr marL="342900" lvl="0" indent="-342900" algn="l" rtl="0">
              <a:spcBef>
                <a:spcPts val="1000"/>
              </a:spcBef>
              <a:spcAft>
                <a:spcPts val="0"/>
              </a:spcAft>
              <a:buSzPct val="80000"/>
              <a:buChar char="►"/>
            </a:pPr>
            <a:r>
              <a:rPr lang="en-US" sz="3000">
                <a:solidFill>
                  <a:srgbClr val="2A5010"/>
                </a:solidFill>
              </a:rPr>
              <a:t>View child progress</a:t>
            </a:r>
            <a:endParaRPr/>
          </a:p>
          <a:p>
            <a:pPr marL="342900" lvl="0" indent="-342900" algn="l" rtl="0">
              <a:spcBef>
                <a:spcPts val="1000"/>
              </a:spcBef>
              <a:spcAft>
                <a:spcPts val="0"/>
              </a:spcAft>
              <a:buSzPct val="80000"/>
              <a:buChar char="►"/>
            </a:pPr>
            <a:r>
              <a:rPr lang="en-US" sz="3000">
                <a:solidFill>
                  <a:srgbClr val="2A5010"/>
                </a:solidFill>
              </a:rPr>
              <a:t>Ask questions</a:t>
            </a:r>
            <a:endParaRPr/>
          </a:p>
          <a:p>
            <a:pPr marL="342900" lvl="0" indent="-342900" algn="l" rtl="0">
              <a:spcBef>
                <a:spcPts val="1000"/>
              </a:spcBef>
              <a:spcAft>
                <a:spcPts val="0"/>
              </a:spcAft>
              <a:buSzPct val="80000"/>
              <a:buChar char="►"/>
            </a:pPr>
            <a:r>
              <a:rPr lang="en-US" sz="3000">
                <a:solidFill>
                  <a:srgbClr val="2A5010"/>
                </a:solidFill>
              </a:rPr>
              <a:t>View questions and answers</a:t>
            </a:r>
            <a:endParaRPr/>
          </a:p>
          <a:p>
            <a:pPr marL="342900" lvl="0" indent="-342900" algn="l" rtl="0">
              <a:spcBef>
                <a:spcPts val="1000"/>
              </a:spcBef>
              <a:spcAft>
                <a:spcPts val="0"/>
              </a:spcAft>
              <a:buSzPct val="80000"/>
              <a:buChar char="►"/>
            </a:pPr>
            <a:r>
              <a:rPr lang="en-US" sz="3000">
                <a:solidFill>
                  <a:srgbClr val="2A5010"/>
                </a:solidFill>
              </a:rPr>
              <a:t>View events</a:t>
            </a:r>
            <a:endParaRPr/>
          </a:p>
          <a:p>
            <a:pPr marL="342900" lvl="0" indent="-342900" algn="l" rtl="0">
              <a:spcBef>
                <a:spcPts val="1000"/>
              </a:spcBef>
              <a:spcAft>
                <a:spcPts val="0"/>
              </a:spcAft>
              <a:buSzPct val="80000"/>
              <a:buChar char="►"/>
            </a:pPr>
            <a:r>
              <a:rPr lang="en-US" sz="3000">
                <a:solidFill>
                  <a:srgbClr val="2A5010"/>
                </a:solidFill>
              </a:rPr>
              <a:t>Change theme of application</a:t>
            </a:r>
            <a:endParaRPr/>
          </a:p>
          <a:p>
            <a:pPr marL="0" lvl="0" indent="0" algn="l" rtl="0">
              <a:spcBef>
                <a:spcPts val="1000"/>
              </a:spcBef>
              <a:spcAft>
                <a:spcPts val="0"/>
              </a:spcAft>
              <a:buSzPct val="80000"/>
              <a:buNone/>
            </a:pPr>
            <a:endParaRPr sz="3000">
              <a:solidFill>
                <a:srgbClr val="2A5010"/>
              </a:solidFill>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8"/>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4000"/>
              <a:buFont typeface="Trebuchet MS"/>
              <a:buNone/>
            </a:pPr>
            <a:r>
              <a:rPr lang="en-US" sz="4000" b="1">
                <a:solidFill>
                  <a:srgbClr val="2A5010"/>
                </a:solidFill>
              </a:rPr>
              <a:t>Features</a:t>
            </a:r>
            <a:endParaRPr/>
          </a:p>
        </p:txBody>
      </p:sp>
      <p:sp>
        <p:nvSpPr>
          <p:cNvPr id="194" name="Google Shape;194;p8"/>
          <p:cNvSpPr txBox="1">
            <a:spLocks noGrp="1"/>
          </p:cNvSpPr>
          <p:nvPr>
            <p:ph type="body" idx="1"/>
          </p:nvPr>
        </p:nvSpPr>
        <p:spPr>
          <a:xfrm>
            <a:off x="818713" y="1664407"/>
            <a:ext cx="10554574" cy="4040934"/>
          </a:xfrm>
          <a:prstGeom prst="rect">
            <a:avLst/>
          </a:prstGeom>
          <a:noFill/>
          <a:ln>
            <a:noFill/>
          </a:ln>
        </p:spPr>
        <p:txBody>
          <a:bodyPr spcFirstLastPara="1" wrap="square" lIns="91425" tIns="45700" rIns="91425" bIns="45700" anchor="t" anchorCtr="0">
            <a:normAutofit fontScale="85000" lnSpcReduction="20000"/>
          </a:bodyPr>
          <a:lstStyle/>
          <a:p>
            <a:pPr marL="342900" lvl="0" indent="-357378" algn="l" rtl="0">
              <a:spcBef>
                <a:spcPts val="0"/>
              </a:spcBef>
              <a:spcAft>
                <a:spcPts val="0"/>
              </a:spcAft>
              <a:buSzPct val="80000"/>
              <a:buFont typeface="Noto Sans Symbols"/>
              <a:buChar char="❖"/>
            </a:pPr>
            <a:r>
              <a:rPr lang="en-US" sz="3800" dirty="0">
                <a:solidFill>
                  <a:srgbClr val="2A5010"/>
                </a:solidFill>
              </a:rPr>
              <a:t>Hope for Teachers</a:t>
            </a:r>
            <a:endParaRPr dirty="0"/>
          </a:p>
          <a:p>
            <a:pPr marL="0" lvl="0" indent="0" algn="l" rtl="0">
              <a:spcBef>
                <a:spcPts val="1000"/>
              </a:spcBef>
              <a:spcAft>
                <a:spcPts val="0"/>
              </a:spcAft>
              <a:buSzPct val="80000"/>
              <a:buNone/>
            </a:pPr>
            <a:endParaRPr sz="3300" dirty="0">
              <a:solidFill>
                <a:srgbClr val="2A5010"/>
              </a:solidFill>
            </a:endParaRPr>
          </a:p>
          <a:p>
            <a:pPr marL="342900" lvl="0" indent="-355473" algn="l" rtl="0">
              <a:spcBef>
                <a:spcPts val="1000"/>
              </a:spcBef>
              <a:spcAft>
                <a:spcPts val="0"/>
              </a:spcAft>
              <a:buSzPct val="80000"/>
              <a:buChar char="►"/>
            </a:pPr>
            <a:r>
              <a:rPr lang="en-US" sz="3300" dirty="0" err="1">
                <a:solidFill>
                  <a:srgbClr val="2A5010"/>
                </a:solidFill>
              </a:rPr>
              <a:t>SignIn</a:t>
            </a:r>
            <a:endParaRPr sz="3300" dirty="0">
              <a:solidFill>
                <a:srgbClr val="2A5010"/>
              </a:solidFill>
            </a:endParaRPr>
          </a:p>
          <a:p>
            <a:pPr marL="342900" lvl="0" indent="-342900" algn="l" rtl="0">
              <a:spcBef>
                <a:spcPts val="1000"/>
              </a:spcBef>
              <a:spcAft>
                <a:spcPts val="0"/>
              </a:spcAft>
              <a:buSzPct val="80000"/>
              <a:buChar char="►"/>
            </a:pPr>
            <a:r>
              <a:rPr lang="en-US" sz="3600" dirty="0">
                <a:solidFill>
                  <a:srgbClr val="2A5010"/>
                </a:solidFill>
              </a:rPr>
              <a:t>Show, update and delete children information</a:t>
            </a:r>
            <a:endParaRPr lang="en-US" sz="3600" dirty="0"/>
          </a:p>
          <a:p>
            <a:pPr marL="342900" lvl="0" indent="-355473" algn="l" rtl="0">
              <a:spcBef>
                <a:spcPts val="1000"/>
              </a:spcBef>
              <a:spcAft>
                <a:spcPts val="0"/>
              </a:spcAft>
              <a:buSzPct val="80000"/>
              <a:buChar char="►"/>
            </a:pPr>
            <a:r>
              <a:rPr lang="en-US" sz="3300" dirty="0">
                <a:solidFill>
                  <a:srgbClr val="2A5010"/>
                </a:solidFill>
              </a:rPr>
              <a:t>Update children progress</a:t>
            </a:r>
            <a:endParaRPr dirty="0"/>
          </a:p>
          <a:p>
            <a:pPr marL="342900" lvl="0" indent="-355473" algn="l" rtl="0">
              <a:spcBef>
                <a:spcPts val="1000"/>
              </a:spcBef>
              <a:spcAft>
                <a:spcPts val="0"/>
              </a:spcAft>
              <a:buSzPct val="80000"/>
              <a:buChar char="►"/>
            </a:pPr>
            <a:r>
              <a:rPr lang="en-US" sz="3300" dirty="0">
                <a:solidFill>
                  <a:srgbClr val="2A5010"/>
                </a:solidFill>
              </a:rPr>
              <a:t>Show questions and answers</a:t>
            </a:r>
            <a:endParaRPr dirty="0"/>
          </a:p>
          <a:p>
            <a:pPr marL="342900" lvl="0" indent="-355473" algn="l" rtl="0">
              <a:spcBef>
                <a:spcPts val="1000"/>
              </a:spcBef>
              <a:spcAft>
                <a:spcPts val="0"/>
              </a:spcAft>
              <a:buSzPct val="80000"/>
              <a:buChar char="►"/>
            </a:pPr>
            <a:r>
              <a:rPr lang="en-US" sz="3300" dirty="0">
                <a:solidFill>
                  <a:srgbClr val="2A5010"/>
                </a:solidFill>
              </a:rPr>
              <a:t>Answer questions</a:t>
            </a:r>
            <a:endParaRPr dirty="0"/>
          </a:p>
          <a:p>
            <a:pPr marL="342900" lvl="0" indent="-355473" algn="l" rtl="0">
              <a:spcBef>
                <a:spcPts val="1000"/>
              </a:spcBef>
              <a:spcAft>
                <a:spcPts val="0"/>
              </a:spcAft>
              <a:buSzPct val="80000"/>
              <a:buChar char="►"/>
            </a:pPr>
            <a:r>
              <a:rPr lang="en-US" sz="3300" dirty="0">
                <a:solidFill>
                  <a:srgbClr val="2A5010"/>
                </a:solidFill>
              </a:rPr>
              <a:t>Show and add events</a:t>
            </a:r>
            <a:endParaRPr dirty="0"/>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9"/>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4000"/>
              <a:buFont typeface="Trebuchet MS"/>
              <a:buNone/>
            </a:pPr>
            <a:r>
              <a:rPr lang="en-US" sz="4000" b="1">
                <a:solidFill>
                  <a:srgbClr val="2A5010"/>
                </a:solidFill>
              </a:rPr>
              <a:t>Features</a:t>
            </a:r>
            <a:endParaRPr/>
          </a:p>
        </p:txBody>
      </p:sp>
      <p:sp>
        <p:nvSpPr>
          <p:cNvPr id="200" name="Google Shape;200;p9"/>
          <p:cNvSpPr txBox="1">
            <a:spLocks noGrp="1"/>
          </p:cNvSpPr>
          <p:nvPr>
            <p:ph type="body" idx="1"/>
          </p:nvPr>
        </p:nvSpPr>
        <p:spPr>
          <a:xfrm>
            <a:off x="818713" y="1690164"/>
            <a:ext cx="10554574" cy="4661267"/>
          </a:xfrm>
          <a:prstGeom prst="rect">
            <a:avLst/>
          </a:prstGeom>
          <a:noFill/>
          <a:ln>
            <a:noFill/>
          </a:ln>
        </p:spPr>
        <p:txBody>
          <a:bodyPr spcFirstLastPara="1" wrap="square" lIns="91425" tIns="45700" rIns="91425" bIns="45700" anchor="t" anchorCtr="0">
            <a:normAutofit fontScale="55000" lnSpcReduction="20000"/>
          </a:bodyPr>
          <a:lstStyle/>
          <a:p>
            <a:pPr marL="342900" lvl="0" indent="-342900" algn="l" rtl="0">
              <a:spcBef>
                <a:spcPts val="0"/>
              </a:spcBef>
              <a:spcAft>
                <a:spcPts val="0"/>
              </a:spcAft>
              <a:buSzPct val="80000"/>
              <a:buFont typeface="Noto Sans Symbols"/>
              <a:buChar char="❖"/>
            </a:pPr>
            <a:r>
              <a:rPr lang="en-US" sz="5800" dirty="0">
                <a:solidFill>
                  <a:srgbClr val="2A5010"/>
                </a:solidFill>
              </a:rPr>
              <a:t>Hope for Center</a:t>
            </a:r>
            <a:endParaRPr dirty="0"/>
          </a:p>
          <a:p>
            <a:pPr marL="0" lvl="0" indent="0" algn="l" rtl="0">
              <a:spcBef>
                <a:spcPts val="1000"/>
              </a:spcBef>
              <a:spcAft>
                <a:spcPts val="0"/>
              </a:spcAft>
              <a:buSzPct val="80000"/>
              <a:buNone/>
            </a:pPr>
            <a:endParaRPr sz="5100" dirty="0">
              <a:solidFill>
                <a:srgbClr val="2A5010"/>
              </a:solidFill>
            </a:endParaRPr>
          </a:p>
          <a:p>
            <a:pPr marL="342900" lvl="0" indent="-342900" algn="l" rtl="0">
              <a:spcBef>
                <a:spcPts val="1000"/>
              </a:spcBef>
              <a:spcAft>
                <a:spcPts val="0"/>
              </a:spcAft>
              <a:buSzPct val="80000"/>
              <a:buChar char="►"/>
            </a:pPr>
            <a:r>
              <a:rPr lang="en-US" sz="5100" dirty="0" err="1">
                <a:solidFill>
                  <a:srgbClr val="2A5010"/>
                </a:solidFill>
              </a:rPr>
              <a:t>SignIn</a:t>
            </a:r>
            <a:endParaRPr sz="5100" dirty="0">
              <a:solidFill>
                <a:srgbClr val="2A5010"/>
              </a:solidFill>
            </a:endParaRPr>
          </a:p>
          <a:p>
            <a:pPr marL="342900" lvl="0" indent="-342900" algn="l" rtl="0">
              <a:spcBef>
                <a:spcPts val="1000"/>
              </a:spcBef>
              <a:spcAft>
                <a:spcPts val="0"/>
              </a:spcAft>
              <a:buSzPct val="80000"/>
              <a:buChar char="►"/>
            </a:pPr>
            <a:r>
              <a:rPr lang="en-US" sz="5100" dirty="0">
                <a:solidFill>
                  <a:srgbClr val="2A5010"/>
                </a:solidFill>
              </a:rPr>
              <a:t>Show, update and delete children information</a:t>
            </a:r>
            <a:endParaRPr dirty="0"/>
          </a:p>
          <a:p>
            <a:pPr marL="342900" lvl="0" indent="-342900" algn="l" rtl="0">
              <a:spcBef>
                <a:spcPts val="1000"/>
              </a:spcBef>
              <a:spcAft>
                <a:spcPts val="0"/>
              </a:spcAft>
              <a:buSzPct val="80000"/>
              <a:buChar char="►"/>
            </a:pPr>
            <a:r>
              <a:rPr lang="en-US" sz="5100" dirty="0">
                <a:solidFill>
                  <a:srgbClr val="2A5010"/>
                </a:solidFill>
              </a:rPr>
              <a:t>Show child progress</a:t>
            </a:r>
            <a:endParaRPr dirty="0"/>
          </a:p>
          <a:p>
            <a:pPr marL="342900" lvl="0" indent="-342900" algn="l" rtl="0">
              <a:spcBef>
                <a:spcPts val="1000"/>
              </a:spcBef>
              <a:spcAft>
                <a:spcPts val="0"/>
              </a:spcAft>
              <a:buSzPct val="80000"/>
              <a:buChar char="►"/>
            </a:pPr>
            <a:r>
              <a:rPr lang="en-US" sz="5100" dirty="0">
                <a:solidFill>
                  <a:srgbClr val="2A5010"/>
                </a:solidFill>
              </a:rPr>
              <a:t>Show, add, update and delete teachers information</a:t>
            </a:r>
            <a:endParaRPr dirty="0"/>
          </a:p>
          <a:p>
            <a:pPr marL="342900" lvl="0" indent="-342900" algn="l" rtl="0">
              <a:spcBef>
                <a:spcPts val="1000"/>
              </a:spcBef>
              <a:spcAft>
                <a:spcPts val="0"/>
              </a:spcAft>
              <a:buSzPct val="80000"/>
              <a:buChar char="►"/>
            </a:pPr>
            <a:r>
              <a:rPr lang="en-US" sz="5100" dirty="0">
                <a:solidFill>
                  <a:srgbClr val="2A5010"/>
                </a:solidFill>
              </a:rPr>
              <a:t>Show questions and answers</a:t>
            </a:r>
            <a:endParaRPr dirty="0"/>
          </a:p>
          <a:p>
            <a:pPr marL="342900" lvl="0" indent="-342900" algn="l" rtl="0">
              <a:spcBef>
                <a:spcPts val="1000"/>
              </a:spcBef>
              <a:spcAft>
                <a:spcPts val="0"/>
              </a:spcAft>
              <a:buSzPct val="80000"/>
              <a:buChar char="►"/>
            </a:pPr>
            <a:r>
              <a:rPr lang="en-US" sz="5100" dirty="0">
                <a:solidFill>
                  <a:srgbClr val="2A5010"/>
                </a:solidFill>
              </a:rPr>
              <a:t>Answer questions</a:t>
            </a:r>
            <a:endParaRPr dirty="0"/>
          </a:p>
          <a:p>
            <a:pPr marL="342900" lvl="0" indent="-342900" algn="l" rtl="0">
              <a:spcBef>
                <a:spcPts val="1000"/>
              </a:spcBef>
              <a:spcAft>
                <a:spcPts val="0"/>
              </a:spcAft>
              <a:buSzPct val="80000"/>
              <a:buChar char="►"/>
            </a:pPr>
            <a:r>
              <a:rPr lang="en-US" sz="5100" dirty="0">
                <a:solidFill>
                  <a:srgbClr val="2A5010"/>
                </a:solidFill>
              </a:rPr>
              <a:t>Show and add events</a:t>
            </a:r>
            <a:endParaRPr dirty="0"/>
          </a:p>
        </p:txBody>
      </p:sp>
    </p:spTree>
  </p:cSld>
  <p:clrMapOvr>
    <a:masterClrMapping/>
  </p:clrMapOvr>
  <p:transition spd="slow">
    <p:push/>
  </p:transition>
</p:sld>
</file>

<file path=ppt/theme/theme1.xml><?xml version="1.0" encoding="utf-8"?>
<a:theme xmlns:a="http://schemas.openxmlformats.org/drawingml/2006/main" name="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427</Words>
  <Application>Microsoft Office PowerPoint</Application>
  <PresentationFormat>Widescreen</PresentationFormat>
  <Paragraphs>90</Paragraphs>
  <Slides>16</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Calibri</vt:lpstr>
      <vt:lpstr>Noto Sans Symbols</vt:lpstr>
      <vt:lpstr>Century Gothic</vt:lpstr>
      <vt:lpstr>Arial</vt:lpstr>
      <vt:lpstr>Trebuchet MS</vt:lpstr>
      <vt:lpstr>Facet</vt:lpstr>
      <vt:lpstr>PowerPoint Presentation</vt:lpstr>
      <vt:lpstr>Outline</vt:lpstr>
      <vt:lpstr>About Hope</vt:lpstr>
      <vt:lpstr>PowerPoint Presentation</vt:lpstr>
      <vt:lpstr>PowerPoint Presentation</vt:lpstr>
      <vt:lpstr>Features</vt:lpstr>
      <vt:lpstr>Features</vt:lpstr>
      <vt:lpstr>Features</vt:lpstr>
      <vt:lpstr>Features</vt:lpstr>
      <vt:lpstr>PowerPoint Presentation</vt:lpstr>
      <vt:lpstr>PowerPoint Presentation</vt:lpstr>
      <vt:lpstr>PowerPoint Presentation</vt:lpstr>
      <vt:lpstr>Constraints</vt:lpstr>
      <vt:lpstr>Conclusion</vt:lpstr>
      <vt:lpstr>Future Work</vt:lpstr>
      <vt:lpstr>The End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lina bilal</dc:creator>
  <cp:lastModifiedBy>lina bilal</cp:lastModifiedBy>
  <cp:revision>8</cp:revision>
  <dcterms:created xsi:type="dcterms:W3CDTF">2020-12-16T17:12:47Z</dcterms:created>
  <dcterms:modified xsi:type="dcterms:W3CDTF">2021-05-24T14:38:16Z</dcterms:modified>
</cp:coreProperties>
</file>