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3" r:id="rId1"/>
  </p:sldMasterIdLst>
  <p:sldIdLst>
    <p:sldId id="298" r:id="rId2"/>
    <p:sldId id="258" r:id="rId3"/>
    <p:sldId id="257" r:id="rId4"/>
    <p:sldId id="259" r:id="rId5"/>
    <p:sldId id="260" r:id="rId6"/>
    <p:sldId id="275" r:id="rId7"/>
    <p:sldId id="278" r:id="rId8"/>
    <p:sldId id="271" r:id="rId9"/>
    <p:sldId id="274" r:id="rId10"/>
    <p:sldId id="276" r:id="rId11"/>
    <p:sldId id="277" r:id="rId12"/>
    <p:sldId id="279" r:id="rId13"/>
    <p:sldId id="263" r:id="rId14"/>
    <p:sldId id="280" r:id="rId15"/>
    <p:sldId id="293" r:id="rId16"/>
    <p:sldId id="282" r:id="rId17"/>
    <p:sldId id="297" r:id="rId18"/>
    <p:sldId id="284" r:id="rId19"/>
    <p:sldId id="299" r:id="rId20"/>
    <p:sldId id="289" r:id="rId21"/>
    <p:sldId id="290" r:id="rId22"/>
    <p:sldId id="291" r:id="rId23"/>
    <p:sldId id="292" r:id="rId24"/>
    <p:sldId id="294" r:id="rId25"/>
    <p:sldId id="29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 varScale="1">
        <p:scale>
          <a:sx n="66" d="100"/>
          <a:sy n="66" d="100"/>
        </p:scale>
        <p:origin x="8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013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0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527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23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600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090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741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404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28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216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97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67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19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3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2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995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710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80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4201" y="1455789"/>
            <a:ext cx="8825658" cy="2677648"/>
          </a:xfrm>
        </p:spPr>
        <p:txBody>
          <a:bodyPr/>
          <a:lstStyle/>
          <a:p>
            <a:r>
              <a:rPr lang="en-US" sz="5600" b="1" i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  <a:t>Ball Collecting Robot</a:t>
            </a:r>
            <a:r>
              <a:rPr lang="en-US" sz="56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/>
            </a:r>
            <a:br>
              <a:rPr lang="en-US" sz="56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endParaRPr lang="en-US" sz="5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045" y="5449291"/>
            <a:ext cx="5578985" cy="86142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Prepared By :</a:t>
            </a:r>
            <a:r>
              <a:rPr lang="ar-SA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wala’ </a:t>
            </a:r>
            <a:r>
              <a:rPr lang="en-US" sz="2400" dirty="0">
                <a:solidFill>
                  <a:schemeClr val="bg1"/>
                </a:solidFill>
              </a:rPr>
              <a:t>Hamad</a:t>
            </a:r>
          </a:p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                           </a:t>
            </a:r>
            <a:r>
              <a:rPr lang="en-US" sz="2400" dirty="0" err="1" smtClean="0">
                <a:solidFill>
                  <a:schemeClr val="bg1"/>
                </a:solidFill>
              </a:rPr>
              <a:t>Khayrieh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Homran</a:t>
            </a:r>
            <a:r>
              <a:rPr lang="en-US" sz="2400" dirty="0" smtClean="0">
                <a:solidFill>
                  <a:schemeClr val="bg1"/>
                </a:solidFill>
              </a:rPr>
              <a:t>       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918" y="4902003"/>
            <a:ext cx="1657082" cy="19559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554201" cy="1834558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 bwMode="gray">
          <a:xfrm>
            <a:off x="5908425" y="5449291"/>
            <a:ext cx="4843097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Supervisor : </a:t>
            </a:r>
            <a:r>
              <a:rPr lang="en-US" sz="2400" dirty="0" err="1" smtClean="0">
                <a:solidFill>
                  <a:schemeClr val="bg1"/>
                </a:solidFill>
              </a:rPr>
              <a:t>Dr.Raed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alqadi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5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49435" y="1315616"/>
            <a:ext cx="4351025" cy="2283824"/>
          </a:xfrm>
        </p:spPr>
        <p:txBody>
          <a:bodyPr/>
          <a:lstStyle/>
          <a:p>
            <a:r>
              <a:rPr lang="en-US" sz="3600" dirty="0" smtClean="0"/>
              <a:t>Two wheels robotic car</a:t>
            </a:r>
            <a:endParaRPr lang="en-US" sz="3600" dirty="0"/>
          </a:p>
        </p:txBody>
      </p:sp>
      <p:pic>
        <p:nvPicPr>
          <p:cNvPr id="6" name="Picture 5" descr="C:\Users\miditech\Desktop\arduino-robot-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38" y="1571222"/>
            <a:ext cx="4752304" cy="4288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609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378" y="1341578"/>
            <a:ext cx="4351025" cy="2283824"/>
          </a:xfrm>
        </p:spPr>
        <p:txBody>
          <a:bodyPr/>
          <a:lstStyle/>
          <a:p>
            <a:r>
              <a:rPr lang="en-US" sz="3600" dirty="0" smtClean="0"/>
              <a:t>Servo gripper 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964" y="1341578"/>
            <a:ext cx="4957292" cy="444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2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8692" y="1341577"/>
            <a:ext cx="4351025" cy="2283824"/>
          </a:xfrm>
        </p:spPr>
        <p:txBody>
          <a:bodyPr/>
          <a:lstStyle/>
          <a:p>
            <a:r>
              <a:rPr lang="en-US" sz="3600" dirty="0" smtClean="0"/>
              <a:t>Ultrasonic Sensor</a:t>
            </a:r>
            <a:endParaRPr lang="en-US" sz="3600" dirty="0"/>
          </a:p>
        </p:txBody>
      </p:sp>
      <p:pic>
        <p:nvPicPr>
          <p:cNvPr id="1026" name="Picture 2" descr="http://www.modmypi.com/image/data/rpi-products/hacking-and-prototyping/sensors/hc-sr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921" y="1558041"/>
            <a:ext cx="5408098" cy="413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6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409371"/>
            <a:ext cx="8825659" cy="41220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Project main parts:</a:t>
            </a:r>
          </a:p>
          <a:p>
            <a:pPr marL="0" indent="0">
              <a:buNone/>
            </a:pPr>
            <a:endParaRPr lang="en-US" sz="2600" dirty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Ball detection using Image Processing.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Destination point </a:t>
            </a:r>
            <a:r>
              <a:rPr lang="en-US" sz="2600" dirty="0">
                <a:solidFill>
                  <a:schemeClr val="tx1"/>
                </a:solidFill>
              </a:rPr>
              <a:t>d</a:t>
            </a:r>
            <a:r>
              <a:rPr lang="en-US" sz="2600" dirty="0" smtClean="0">
                <a:solidFill>
                  <a:schemeClr val="tx1"/>
                </a:solidFill>
              </a:rPr>
              <a:t>etection using Image Processing.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Car movement using Arduino</a:t>
            </a:r>
            <a:r>
              <a:rPr lang="en-US" sz="2600" dirty="0">
                <a:solidFill>
                  <a:schemeClr val="tx1"/>
                </a:solidFill>
              </a:rPr>
              <a:t>.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11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Ball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989867"/>
            <a:ext cx="9689057" cy="3416300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We use Raspberry Pi 2 kit and camera module.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Use Open CV python  library for Image Processing .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Ball Detection based on color and shape.</a:t>
            </a:r>
          </a:p>
          <a:p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378" y="1341578"/>
            <a:ext cx="4351025" cy="2283824"/>
          </a:xfrm>
        </p:spPr>
        <p:txBody>
          <a:bodyPr/>
          <a:lstStyle/>
          <a:p>
            <a:r>
              <a:rPr lang="en-US" sz="3600" dirty="0" smtClean="0"/>
              <a:t>Flow Chart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094" y="0"/>
            <a:ext cx="7310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Release Point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513349"/>
            <a:ext cx="9689057" cy="3416300"/>
          </a:xfrm>
        </p:spPr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Release ball at hole.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Detect hole using small black rectangle at one hole corner.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Detect black rectangle using Image Processing .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Direct car to hole location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6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378" y="2743200"/>
            <a:ext cx="4351025" cy="882202"/>
          </a:xfrm>
        </p:spPr>
        <p:txBody>
          <a:bodyPr/>
          <a:lstStyle/>
          <a:p>
            <a:r>
              <a:rPr lang="en-US" sz="3600" dirty="0" smtClean="0"/>
              <a:t>Flow Chart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1" y="0"/>
            <a:ext cx="7057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8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Robotic Car Movement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Control car movement using: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Commands that received from Raspberry Pi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Ultrasonic Sensor Readings.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9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97378" y="2743200"/>
            <a:ext cx="4351025" cy="882202"/>
          </a:xfrm>
        </p:spPr>
        <p:txBody>
          <a:bodyPr/>
          <a:lstStyle/>
          <a:p>
            <a:r>
              <a:rPr lang="en-US" sz="3600" dirty="0" smtClean="0"/>
              <a:t>Flow Chart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120" y="0"/>
            <a:ext cx="7297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7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OUTLINE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0708" y="2487590"/>
            <a:ext cx="8825659" cy="3416300"/>
          </a:xfrm>
        </p:spPr>
        <p:txBody>
          <a:bodyPr>
            <a:noAutofit/>
          </a:bodyPr>
          <a:lstStyle/>
          <a:p>
            <a:r>
              <a:rPr lang="en-US" sz="2700" dirty="0" smtClean="0">
                <a:solidFill>
                  <a:schemeClr val="tx1"/>
                </a:solidFill>
              </a:rPr>
              <a:t>What is Ball collector </a:t>
            </a:r>
            <a:r>
              <a:rPr lang="en-US" sz="2700" dirty="0">
                <a:solidFill>
                  <a:schemeClr val="tx1"/>
                </a:solidFill>
              </a:rPr>
              <a:t>r</a:t>
            </a:r>
            <a:r>
              <a:rPr lang="en-US" sz="2700" dirty="0" smtClean="0">
                <a:solidFill>
                  <a:schemeClr val="tx1"/>
                </a:solidFill>
              </a:rPr>
              <a:t>obot?</a:t>
            </a:r>
          </a:p>
          <a:p>
            <a:r>
              <a:rPr lang="en-US" sz="2700" dirty="0" smtClean="0">
                <a:solidFill>
                  <a:schemeClr val="tx1"/>
                </a:solidFill>
              </a:rPr>
              <a:t> Overview</a:t>
            </a:r>
          </a:p>
          <a:p>
            <a:r>
              <a:rPr lang="en-US" sz="2700" dirty="0" smtClean="0">
                <a:solidFill>
                  <a:schemeClr val="tx1"/>
                </a:solidFill>
              </a:rPr>
              <a:t>Motivation</a:t>
            </a:r>
          </a:p>
          <a:p>
            <a:r>
              <a:rPr lang="en-US" sz="2700" dirty="0" smtClean="0">
                <a:solidFill>
                  <a:schemeClr val="tx1"/>
                </a:solidFill>
              </a:rPr>
              <a:t>Components</a:t>
            </a:r>
            <a:endParaRPr lang="en-US" sz="2700" dirty="0">
              <a:solidFill>
                <a:schemeClr val="tx1"/>
              </a:solidFill>
            </a:endParaRPr>
          </a:p>
          <a:p>
            <a:r>
              <a:rPr lang="en-US" sz="2700" dirty="0" smtClean="0">
                <a:solidFill>
                  <a:schemeClr val="tx1"/>
                </a:solidFill>
              </a:rPr>
              <a:t>Methodology</a:t>
            </a:r>
          </a:p>
          <a:p>
            <a:r>
              <a:rPr lang="en-US" sz="2700" dirty="0" smtClean="0">
                <a:solidFill>
                  <a:schemeClr val="tx1"/>
                </a:solidFill>
              </a:rPr>
              <a:t>Constrains</a:t>
            </a:r>
          </a:p>
          <a:p>
            <a:r>
              <a:rPr lang="en-US" sz="2700" dirty="0" smtClean="0">
                <a:solidFill>
                  <a:schemeClr val="tx1"/>
                </a:solidFill>
              </a:rPr>
              <a:t>Demo</a:t>
            </a:r>
          </a:p>
          <a:p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40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 smtClean="0"/>
              <a:t>Constraints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0708" y="2577741"/>
            <a:ext cx="8825659" cy="3416300"/>
          </a:xfrm>
        </p:spPr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Unstable Robotic </a:t>
            </a:r>
            <a:r>
              <a:rPr lang="en-US" sz="2600" dirty="0">
                <a:solidFill>
                  <a:schemeClr val="tx1"/>
                </a:solidFill>
              </a:rPr>
              <a:t>car </a:t>
            </a:r>
            <a:r>
              <a:rPr lang="en-US" sz="2600" dirty="0" smtClean="0">
                <a:solidFill>
                  <a:schemeClr val="tx1"/>
                </a:solidFill>
              </a:rPr>
              <a:t>movement.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Solution: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    Try multiples cars and use most stable one.</a:t>
            </a:r>
          </a:p>
        </p:txBody>
      </p:sp>
    </p:spTree>
    <p:extLst>
      <p:ext uri="{BB962C8B-B14F-4D97-AF65-F5344CB8AC3E}">
        <p14:creationId xmlns:p14="http://schemas.microsoft.com/office/powerpoint/2010/main" val="19354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 smtClean="0"/>
              <a:t>Constraints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0708" y="2577741"/>
            <a:ext cx="8825659" cy="3416300"/>
          </a:xfrm>
        </p:spPr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Raspberry Pi power supply.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Solution: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    Try group of 9V batteries connected in parallel. 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    Use power bank.</a:t>
            </a:r>
          </a:p>
        </p:txBody>
      </p:sp>
      <p:pic>
        <p:nvPicPr>
          <p:cNvPr id="5" name="Picture 2" descr="https://upload.wikimedia.org/wikipedia/commons/thumb/e/e2/RedX.svg/2000px-RedX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826" y="3981539"/>
            <a:ext cx="866541" cy="86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clipartbest.com/cliparts/yck/Kzk/yckKzkdc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742" y="4790331"/>
            <a:ext cx="978795" cy="68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20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42137"/>
            <a:ext cx="10304543" cy="3416300"/>
          </a:xfrm>
        </p:spPr>
        <p:txBody>
          <a:bodyPr>
            <a:normAutofit/>
          </a:bodyPr>
          <a:lstStyle/>
          <a:p>
            <a:pPr lvl="0"/>
            <a:r>
              <a:rPr lang="en-US" sz="2600" dirty="0">
                <a:solidFill>
                  <a:schemeClr val="tx1"/>
                </a:solidFill>
              </a:rPr>
              <a:t>Raspberry Pi 2 Module and camera module compatibility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pPr marL="0" lv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600" dirty="0">
                <a:solidFill>
                  <a:schemeClr val="tx1"/>
                </a:solidFill>
              </a:rPr>
              <a:t>Unreliable operation of Raspberry Pi 2 Module.</a:t>
            </a:r>
          </a:p>
          <a:p>
            <a:pPr marL="0" lvl="0"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 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072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9980078" cy="3416300"/>
          </a:xfrm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Implement more reliable and accurate Image Processing Algorithm. 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Try to make catching, releasing ball operations more accurate .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856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869" y="2964426"/>
            <a:ext cx="2681080" cy="983306"/>
          </a:xfrm>
        </p:spPr>
        <p:txBody>
          <a:bodyPr/>
          <a:lstStyle/>
          <a:p>
            <a:r>
              <a:rPr lang="en-US" sz="6000" dirty="0" smtClean="0"/>
              <a:t>Demo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11262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4972" y="2684206"/>
            <a:ext cx="4141170" cy="1204532"/>
          </a:xfrm>
        </p:spPr>
        <p:txBody>
          <a:bodyPr/>
          <a:lstStyle/>
          <a:p>
            <a:r>
              <a:rPr lang="en-US" sz="6000" dirty="0" smtClean="0"/>
              <a:t>Thank You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505331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What is Ball </a:t>
            </a:r>
            <a:r>
              <a:rPr lang="en-US" sz="4000" dirty="0"/>
              <a:t>collector r</a:t>
            </a:r>
            <a:r>
              <a:rPr lang="en-US" sz="4000" dirty="0" smtClean="0"/>
              <a:t>obot?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491" y="2381876"/>
            <a:ext cx="10467859" cy="35814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en-US" sz="2400" dirty="0" smtClean="0">
                <a:solidFill>
                  <a:schemeClr val="tx1"/>
                </a:solidFill>
              </a:rPr>
              <a:t>all </a:t>
            </a:r>
            <a:r>
              <a:rPr lang="en-US" sz="2400" dirty="0">
                <a:solidFill>
                  <a:schemeClr val="tx1"/>
                </a:solidFill>
              </a:rPr>
              <a:t>collector </a:t>
            </a:r>
            <a:r>
              <a:rPr lang="en-US" sz="2400" dirty="0" smtClean="0">
                <a:solidFill>
                  <a:schemeClr val="tx1"/>
                </a:solidFill>
              </a:rPr>
              <a:t>robot is a vehicle </a:t>
            </a:r>
            <a:r>
              <a:rPr lang="en-US" sz="2400" dirty="0">
                <a:solidFill>
                  <a:schemeClr val="tx1"/>
                </a:solidFill>
              </a:rPr>
              <a:t>that analyze its surrounding area then detect balls and collect them to specific point known with predefined sign.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C:\Users\miditech\Desktop\13152870_998953923493140_936554378_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653" y="3721815"/>
            <a:ext cx="6490587" cy="273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673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 smtClean="0"/>
              <a:t>Overview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72366"/>
            <a:ext cx="10283371" cy="3581400"/>
          </a:xfrm>
        </p:spPr>
        <p:txBody>
          <a:bodyPr>
            <a:normAutofit/>
          </a:bodyPr>
          <a:lstStyle/>
          <a:p>
            <a:r>
              <a:rPr lang="en-US" sz="2500" dirty="0">
                <a:solidFill>
                  <a:schemeClr val="tx1"/>
                </a:solidFill>
              </a:rPr>
              <a:t>The </a:t>
            </a:r>
            <a:r>
              <a:rPr lang="en-US" sz="2500" dirty="0" smtClean="0">
                <a:solidFill>
                  <a:schemeClr val="tx1"/>
                </a:solidFill>
              </a:rPr>
              <a:t>project consists </a:t>
            </a:r>
            <a:r>
              <a:rPr lang="en-US" sz="2500" dirty="0">
                <a:solidFill>
                  <a:schemeClr val="tx1"/>
                </a:solidFill>
              </a:rPr>
              <a:t>of two main </a:t>
            </a:r>
            <a:r>
              <a:rPr lang="en-US" sz="2500" dirty="0" smtClean="0">
                <a:solidFill>
                  <a:schemeClr val="tx1"/>
                </a:solidFill>
              </a:rPr>
              <a:t>parts:</a:t>
            </a:r>
          </a:p>
          <a:p>
            <a:endParaRPr lang="en-US" sz="2500" dirty="0" smtClean="0">
              <a:solidFill>
                <a:schemeClr val="tx1"/>
              </a:solidFill>
            </a:endParaRPr>
          </a:p>
          <a:p>
            <a:r>
              <a:rPr lang="en-US" sz="2500" dirty="0" smtClean="0">
                <a:solidFill>
                  <a:schemeClr val="tx1"/>
                </a:solidFill>
              </a:rPr>
              <a:t>Image processing using Raspberry </a:t>
            </a:r>
            <a:r>
              <a:rPr lang="en-US" sz="2500" dirty="0">
                <a:solidFill>
                  <a:schemeClr val="tx1"/>
                </a:solidFill>
              </a:rPr>
              <a:t>Pi 2 board and Raspberry Pi camera module</a:t>
            </a:r>
            <a:r>
              <a:rPr lang="en-US" sz="2500" dirty="0" smtClean="0">
                <a:solidFill>
                  <a:schemeClr val="tx1"/>
                </a:solidFill>
              </a:rPr>
              <a:t>.</a:t>
            </a:r>
          </a:p>
          <a:p>
            <a:endParaRPr lang="en-US" sz="2500" dirty="0">
              <a:solidFill>
                <a:schemeClr val="tx1"/>
              </a:solidFill>
            </a:endParaRPr>
          </a:p>
          <a:p>
            <a:r>
              <a:rPr lang="en-US" sz="2500" dirty="0">
                <a:solidFill>
                  <a:schemeClr val="tx1"/>
                </a:solidFill>
              </a:rPr>
              <a:t>C</a:t>
            </a:r>
            <a:r>
              <a:rPr lang="en-US" sz="2500" dirty="0" smtClean="0">
                <a:solidFill>
                  <a:schemeClr val="tx1"/>
                </a:solidFill>
              </a:rPr>
              <a:t>ontrolling </a:t>
            </a:r>
            <a:r>
              <a:rPr lang="en-US" sz="2500" dirty="0">
                <a:solidFill>
                  <a:schemeClr val="tx1"/>
                </a:solidFill>
              </a:rPr>
              <a:t>robotic car movement and sensors operation using Arduino Uno microcontroller.</a:t>
            </a:r>
          </a:p>
          <a:p>
            <a:endParaRPr lang="en-US" sz="2500" dirty="0">
              <a:solidFill>
                <a:schemeClr val="tx1"/>
              </a:solidFill>
            </a:endParaRPr>
          </a:p>
          <a:p>
            <a:endParaRPr lang="en-US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2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 smtClean="0"/>
              <a:t>Motivation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135" y="2814033"/>
            <a:ext cx="10660743" cy="3581400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tx1"/>
                </a:solidFill>
              </a:rPr>
              <a:t>In many sports that use balls, it is very important to collect balls to specific point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600" dirty="0">
                <a:solidFill>
                  <a:schemeClr val="tx1"/>
                </a:solidFill>
              </a:rPr>
              <a:t>G</a:t>
            </a:r>
            <a:r>
              <a:rPr lang="en-US" sz="2600" dirty="0" smtClean="0">
                <a:solidFill>
                  <a:schemeClr val="tx1"/>
                </a:solidFill>
              </a:rPr>
              <a:t>olf practice and Tennis playing fields</a:t>
            </a:r>
            <a:endParaRPr lang="en-US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2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377" y="1571222"/>
            <a:ext cx="4351025" cy="2283824"/>
          </a:xfrm>
        </p:spPr>
        <p:txBody>
          <a:bodyPr/>
          <a:lstStyle/>
          <a:p>
            <a:r>
              <a:rPr lang="en-US" sz="3600" dirty="0" err="1" smtClean="0"/>
              <a:t>Arduino</a:t>
            </a:r>
            <a:r>
              <a:rPr lang="en-US" sz="3600" dirty="0" smtClean="0"/>
              <a:t> Uno Microcontroller </a:t>
            </a:r>
            <a:endParaRPr lang="en-US" sz="3600" dirty="0"/>
          </a:p>
        </p:txBody>
      </p:sp>
      <p:pic>
        <p:nvPicPr>
          <p:cNvPr id="5" name="Picture 4" descr="C:\Users\miditech\Desktop\download (1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61" y="1571222"/>
            <a:ext cx="5254580" cy="4005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926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7378" y="1341578"/>
            <a:ext cx="4351025" cy="2283824"/>
          </a:xfrm>
        </p:spPr>
        <p:txBody>
          <a:bodyPr/>
          <a:lstStyle/>
          <a:p>
            <a:r>
              <a:rPr lang="en-US" sz="3600" dirty="0" smtClean="0"/>
              <a:t>H-bridge module</a:t>
            </a:r>
            <a:endParaRPr lang="en-US" sz="36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40" y="1624913"/>
            <a:ext cx="5653825" cy="4453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3158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1675" y="1841437"/>
            <a:ext cx="5189538" cy="378472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gray">
          <a:xfrm>
            <a:off x="936013" y="1571223"/>
            <a:ext cx="4351025" cy="22838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 smtClean="0"/>
              <a:t>Raspberry Pi 2  Module B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1687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4041" y="2220685"/>
            <a:ext cx="4351025" cy="1761989"/>
          </a:xfrm>
        </p:spPr>
        <p:txBody>
          <a:bodyPr/>
          <a:lstStyle/>
          <a:p>
            <a:r>
              <a:rPr lang="en-US" sz="3600" dirty="0" smtClean="0"/>
              <a:t>Raspberry Pi Camera Module</a:t>
            </a:r>
            <a:endParaRPr lang="en-US" sz="3600" dirty="0"/>
          </a:p>
        </p:txBody>
      </p:sp>
      <p:pic>
        <p:nvPicPr>
          <p:cNvPr id="6" name="Picture 5" descr="C:\Users\miditech\Desktop\camer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47" y="1455311"/>
            <a:ext cx="4919730" cy="4288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10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Custom 8">
      <a:dk1>
        <a:sysClr val="windowText" lastClr="000000"/>
      </a:dk1>
      <a:lt1>
        <a:sysClr val="window" lastClr="FFFFFF"/>
      </a:lt1>
      <a:dk2>
        <a:srgbClr val="0070C0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490</TotalTime>
  <Words>335</Words>
  <Application>Microsoft Office PowerPoint</Application>
  <PresentationFormat>Widescreen</PresentationFormat>
  <Paragraphs>84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Algerian</vt:lpstr>
      <vt:lpstr>Arial</vt:lpstr>
      <vt:lpstr>Century Gothic</vt:lpstr>
      <vt:lpstr>Wingdings 3</vt:lpstr>
      <vt:lpstr>Ion Boardroom</vt:lpstr>
      <vt:lpstr>Ball Collecting Robot </vt:lpstr>
      <vt:lpstr>OUTLINE</vt:lpstr>
      <vt:lpstr>What is Ball collector robot? </vt:lpstr>
      <vt:lpstr>Overview</vt:lpstr>
      <vt:lpstr>Motivation</vt:lpstr>
      <vt:lpstr>Arduino Uno Microcontroller </vt:lpstr>
      <vt:lpstr>H-bridge module</vt:lpstr>
      <vt:lpstr>PowerPoint Presentation</vt:lpstr>
      <vt:lpstr>Raspberry Pi Camera Module</vt:lpstr>
      <vt:lpstr>Two wheels robotic car</vt:lpstr>
      <vt:lpstr>Servo gripper </vt:lpstr>
      <vt:lpstr>Ultrasonic Sensor</vt:lpstr>
      <vt:lpstr>Methodology </vt:lpstr>
      <vt:lpstr>Ball Detection</vt:lpstr>
      <vt:lpstr>Flow Chart</vt:lpstr>
      <vt:lpstr>Release Point Detection</vt:lpstr>
      <vt:lpstr>Flow Chart</vt:lpstr>
      <vt:lpstr>Robotic Car Movement</vt:lpstr>
      <vt:lpstr>Flow Chart</vt:lpstr>
      <vt:lpstr>Constraints</vt:lpstr>
      <vt:lpstr>Constraints</vt:lpstr>
      <vt:lpstr>Constraints</vt:lpstr>
      <vt:lpstr>Future Work</vt:lpstr>
      <vt:lpstr>Demo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wala' hamad</dc:creator>
  <cp:lastModifiedBy>wala' hamad</cp:lastModifiedBy>
  <cp:revision>37</cp:revision>
  <dcterms:created xsi:type="dcterms:W3CDTF">2016-05-04T08:55:55Z</dcterms:created>
  <dcterms:modified xsi:type="dcterms:W3CDTF">2016-05-18T08:37:57Z</dcterms:modified>
</cp:coreProperties>
</file>