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5" r:id="rId2"/>
  </p:sldMasterIdLst>
  <p:notesMasterIdLst>
    <p:notesMasterId r:id="rId38"/>
  </p:notesMasterIdLst>
  <p:sldIdLst>
    <p:sldId id="257" r:id="rId3"/>
    <p:sldId id="328" r:id="rId4"/>
    <p:sldId id="11417" r:id="rId5"/>
    <p:sldId id="261" r:id="rId6"/>
    <p:sldId id="11418" r:id="rId7"/>
    <p:sldId id="279" r:id="rId8"/>
    <p:sldId id="11419" r:id="rId9"/>
    <p:sldId id="11420" r:id="rId10"/>
    <p:sldId id="11421" r:id="rId11"/>
    <p:sldId id="11422" r:id="rId12"/>
    <p:sldId id="11423" r:id="rId13"/>
    <p:sldId id="289" r:id="rId14"/>
    <p:sldId id="11424" r:id="rId15"/>
    <p:sldId id="276" r:id="rId16"/>
    <p:sldId id="11425" r:id="rId17"/>
    <p:sldId id="297" r:id="rId18"/>
    <p:sldId id="11426" r:id="rId19"/>
    <p:sldId id="11427" r:id="rId20"/>
    <p:sldId id="11428" r:id="rId21"/>
    <p:sldId id="11429" r:id="rId22"/>
    <p:sldId id="11430" r:id="rId23"/>
    <p:sldId id="11431" r:id="rId24"/>
    <p:sldId id="11432" r:id="rId25"/>
    <p:sldId id="271" r:id="rId26"/>
    <p:sldId id="11433" r:id="rId27"/>
    <p:sldId id="11434" r:id="rId28"/>
    <p:sldId id="278" r:id="rId29"/>
    <p:sldId id="11435" r:id="rId30"/>
    <p:sldId id="11436" r:id="rId31"/>
    <p:sldId id="309" r:id="rId32"/>
    <p:sldId id="11438" r:id="rId33"/>
    <p:sldId id="11439" r:id="rId34"/>
    <p:sldId id="11440" r:id="rId35"/>
    <p:sldId id="315" r:id="rId36"/>
    <p:sldId id="27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D1C2"/>
    <a:srgbClr val="466269"/>
    <a:srgbClr val="34817F"/>
    <a:srgbClr val="F1E5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48" y="19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1" i="0" u="none" strike="noStrike" kern="1200" spc="0" baseline="0">
              <a:solidFill>
                <a:srgbClr val="000000"/>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Factories</c:v>
                </c:pt>
              </c:strCache>
            </c:strRef>
          </c:tx>
          <c:spPr>
            <a:solidFill>
              <a:srgbClr val="4F5D61"/>
            </a:solidFill>
            <a:ln>
              <a:noFill/>
            </a:ln>
            <a:effectLst/>
          </c:spPr>
          <c:invertIfNegative val="0"/>
          <c:cat>
            <c:strRef>
              <c:f>Sheet1!$A$2:$A$9</c:f>
              <c:strCache>
                <c:ptCount val="8"/>
                <c:pt idx="0">
                  <c:v>Bethlehem</c:v>
                </c:pt>
                <c:pt idx="1">
                  <c:v>Hebron </c:v>
                </c:pt>
                <c:pt idx="2">
                  <c:v>Nablus</c:v>
                </c:pt>
                <c:pt idx="3">
                  <c:v>Jenin</c:v>
                </c:pt>
                <c:pt idx="4">
                  <c:v>Ramallah</c:v>
                </c:pt>
                <c:pt idx="5">
                  <c:v>Tulkarem </c:v>
                </c:pt>
                <c:pt idx="6">
                  <c:v>Salfit</c:v>
                </c:pt>
                <c:pt idx="7">
                  <c:v>Qalqilya</c:v>
                </c:pt>
              </c:strCache>
            </c:strRef>
          </c:cat>
          <c:val>
            <c:numRef>
              <c:f>Sheet1!$B$2:$B$9</c:f>
              <c:numCache>
                <c:formatCode>General</c:formatCode>
                <c:ptCount val="8"/>
                <c:pt idx="0">
                  <c:v>210</c:v>
                </c:pt>
                <c:pt idx="1">
                  <c:v>200</c:v>
                </c:pt>
                <c:pt idx="2">
                  <c:v>86</c:v>
                </c:pt>
                <c:pt idx="3">
                  <c:v>78</c:v>
                </c:pt>
                <c:pt idx="4">
                  <c:v>55</c:v>
                </c:pt>
                <c:pt idx="5">
                  <c:v>8</c:v>
                </c:pt>
                <c:pt idx="6">
                  <c:v>8</c:v>
                </c:pt>
                <c:pt idx="7">
                  <c:v>7</c:v>
                </c:pt>
              </c:numCache>
            </c:numRef>
          </c:val>
          <c:extLst>
            <c:ext xmlns:c16="http://schemas.microsoft.com/office/drawing/2014/chart" uri="{C3380CC4-5D6E-409C-BE32-E72D297353CC}">
              <c16:uniqueId val="{00000000-7C02-4837-9B57-3A6458A3D4AE}"/>
            </c:ext>
          </c:extLst>
        </c:ser>
        <c:dLbls>
          <c:showLegendKey val="0"/>
          <c:showVal val="0"/>
          <c:showCatName val="0"/>
          <c:showSerName val="0"/>
          <c:showPercent val="0"/>
          <c:showBubbleSize val="0"/>
        </c:dLbls>
        <c:gapWidth val="219"/>
        <c:overlap val="-27"/>
        <c:axId val="1246255440"/>
        <c:axId val="1246259600"/>
      </c:barChart>
      <c:catAx>
        <c:axId val="1246255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0000"/>
                </a:solidFill>
                <a:latin typeface="+mn-lt"/>
                <a:ea typeface="+mn-ea"/>
                <a:cs typeface="+mn-cs"/>
              </a:defRPr>
            </a:pPr>
            <a:endParaRPr lang="en-US"/>
          </a:p>
        </c:txPr>
        <c:crossAx val="1246259600"/>
        <c:crosses val="autoZero"/>
        <c:auto val="1"/>
        <c:lblAlgn val="ctr"/>
        <c:lblOffset val="100"/>
        <c:noMultiLvlLbl val="0"/>
      </c:catAx>
      <c:valAx>
        <c:axId val="1246259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rgbClr val="4F5D61"/>
                </a:solidFill>
                <a:latin typeface="+mn-lt"/>
                <a:ea typeface="+mn-ea"/>
                <a:cs typeface="+mn-cs"/>
              </a:defRPr>
            </a:pPr>
            <a:endParaRPr lang="en-US"/>
          </a:p>
        </c:txPr>
        <c:crossAx val="12462554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3FE20-0719-4C02-B0C5-D1111F8A8173}" type="datetimeFigureOut">
              <a:rPr lang="en-US" smtClean="0"/>
              <a:t>5/25/2022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179F79-9E33-41E1-BA90-416DE3E151C4}" type="slidenum">
              <a:rPr lang="en-US" smtClean="0"/>
              <a:t>‹#›</a:t>
            </a:fld>
            <a:endParaRPr lang="en-US"/>
          </a:p>
        </p:txBody>
      </p:sp>
    </p:spTree>
    <p:extLst>
      <p:ext uri="{BB962C8B-B14F-4D97-AF65-F5344CB8AC3E}">
        <p14:creationId xmlns:p14="http://schemas.microsoft.com/office/powerpoint/2010/main" val="3877949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a7692bd1e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a7692bd1e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22461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xl_extra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6" name="Google Shape;906;xl_extra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7799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a7692bd1e7_0_9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5" name="Google Shape;595;ga7692bd1e7_0_9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9711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xl_extra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1" name="Google Shape;961;xl_extra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7720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da24d69543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da24d69543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91893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Google Shape;711;g57c365f9a0_1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2" name="Google Shape;712;g57c365f9a0_1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da24d69543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da24d69543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3682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4022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76920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fb87c9a92b_0_9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57" name="Google Shape;257;gfb87c9a92b_0_9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9026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a7692bd1e7_0_9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5" name="Google Shape;595;ga7692bd1e7_0_9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3529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3"/>
        <p:cNvGrpSpPr/>
        <p:nvPr/>
      </p:nvGrpSpPr>
      <p:grpSpPr>
        <a:xfrm>
          <a:off x="0" y="0"/>
          <a:ext cx="0" cy="0"/>
          <a:chOff x="0" y="0"/>
          <a:chExt cx="0" cy="0"/>
        </a:xfrm>
      </p:grpSpPr>
      <p:sp>
        <p:nvSpPr>
          <p:cNvPr id="564" name="Google Shape;564;xl_extra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5" name="Google Shape;565;xl_extra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fb87c9a92b_0_9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57" name="Google Shape;257;gfb87c9a92b_0_9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843647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fb87c9a92b_0_9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57" name="Google Shape;257;gfb87c9a92b_0_9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819462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xl_extra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xl_extra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xl_extra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1" name="Google Shape;711;xl_extra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76097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8069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9c4634428f_1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9c4634428f_1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111753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57c365f9a0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57c365f9a0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71293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57c365f9a0_1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57c365f9a0_1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0085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ga7692bd1e7_0_16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5" name="Google Shape;465;ga7692bd1e7_0_16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5724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My First Template</a:t>
            </a:r>
          </a:p>
        </p:txBody>
      </p:sp>
    </p:spTree>
    <p:extLst>
      <p:ext uri="{BB962C8B-B14F-4D97-AF65-F5344CB8AC3E}">
        <p14:creationId xmlns:p14="http://schemas.microsoft.com/office/powerpoint/2010/main" val="1113787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xl_extra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7" name="Google Shape;717;xl_extra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fb87c9a92b_0_9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gfb87c9a92b_0_9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11" name="Google Shape;11;p2"/>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p:nvPr/>
        </p:nvSpPr>
        <p:spPr>
          <a:xfrm>
            <a:off x="9762387" y="-13233"/>
            <a:ext cx="1733200" cy="691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 name="Google Shape;13;p2"/>
          <p:cNvSpPr txBox="1">
            <a:spLocks noGrp="1"/>
          </p:cNvSpPr>
          <p:nvPr>
            <p:ph type="ctrTitle"/>
          </p:nvPr>
        </p:nvSpPr>
        <p:spPr>
          <a:xfrm>
            <a:off x="640200" y="2693451"/>
            <a:ext cx="10911600" cy="618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Font typeface="Josefin Sans"/>
              <a:buNone/>
              <a:defRPr sz="4800" b="1">
                <a:latin typeface="Josefin Sans"/>
                <a:ea typeface="Josefin Sans"/>
                <a:cs typeface="Josefin Sans"/>
                <a:sym typeface="Josefin Sans"/>
              </a:defRPr>
            </a:lvl1pPr>
            <a:lvl2pPr lvl="1" algn="ctr" rtl="0">
              <a:spcBef>
                <a:spcPts val="0"/>
              </a:spcBef>
              <a:spcAft>
                <a:spcPts val="0"/>
              </a:spcAft>
              <a:buSzPts val="5200"/>
              <a:buNone/>
              <a:defRPr sz="6933"/>
            </a:lvl2pPr>
            <a:lvl3pPr lvl="2" algn="ctr" rtl="0">
              <a:spcBef>
                <a:spcPts val="0"/>
              </a:spcBef>
              <a:spcAft>
                <a:spcPts val="0"/>
              </a:spcAft>
              <a:buSzPts val="5200"/>
              <a:buNone/>
              <a:defRPr sz="6933"/>
            </a:lvl3pPr>
            <a:lvl4pPr lvl="3" algn="ctr" rtl="0">
              <a:spcBef>
                <a:spcPts val="0"/>
              </a:spcBef>
              <a:spcAft>
                <a:spcPts val="0"/>
              </a:spcAft>
              <a:buSzPts val="5200"/>
              <a:buNone/>
              <a:defRPr sz="6933"/>
            </a:lvl4pPr>
            <a:lvl5pPr lvl="4" algn="ctr" rtl="0">
              <a:spcBef>
                <a:spcPts val="0"/>
              </a:spcBef>
              <a:spcAft>
                <a:spcPts val="0"/>
              </a:spcAft>
              <a:buSzPts val="5200"/>
              <a:buNone/>
              <a:defRPr sz="6933"/>
            </a:lvl5pPr>
            <a:lvl6pPr lvl="5" algn="ctr" rtl="0">
              <a:spcBef>
                <a:spcPts val="0"/>
              </a:spcBef>
              <a:spcAft>
                <a:spcPts val="0"/>
              </a:spcAft>
              <a:buSzPts val="5200"/>
              <a:buNone/>
              <a:defRPr sz="6933"/>
            </a:lvl6pPr>
            <a:lvl7pPr lvl="6" algn="ctr" rtl="0">
              <a:spcBef>
                <a:spcPts val="0"/>
              </a:spcBef>
              <a:spcAft>
                <a:spcPts val="0"/>
              </a:spcAft>
              <a:buSzPts val="5200"/>
              <a:buNone/>
              <a:defRPr sz="6933"/>
            </a:lvl7pPr>
            <a:lvl8pPr lvl="7" algn="ctr" rtl="0">
              <a:spcBef>
                <a:spcPts val="0"/>
              </a:spcBef>
              <a:spcAft>
                <a:spcPts val="0"/>
              </a:spcAft>
              <a:buSzPts val="5200"/>
              <a:buNone/>
              <a:defRPr sz="6933"/>
            </a:lvl8pPr>
            <a:lvl9pPr lvl="8" algn="ctr" rtl="0">
              <a:spcBef>
                <a:spcPts val="0"/>
              </a:spcBef>
              <a:spcAft>
                <a:spcPts val="0"/>
              </a:spcAft>
              <a:buSzPts val="5200"/>
              <a:buNone/>
              <a:defRPr sz="6933"/>
            </a:lvl9pPr>
          </a:lstStyle>
          <a:p>
            <a:endParaRPr/>
          </a:p>
        </p:txBody>
      </p:sp>
      <p:sp>
        <p:nvSpPr>
          <p:cNvPr id="14" name="Google Shape;14;p2"/>
          <p:cNvSpPr txBox="1">
            <a:spLocks noGrp="1"/>
          </p:cNvSpPr>
          <p:nvPr>
            <p:ph type="subTitle" idx="1"/>
          </p:nvPr>
        </p:nvSpPr>
        <p:spPr>
          <a:xfrm>
            <a:off x="2991800" y="3173217"/>
            <a:ext cx="6208400" cy="429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Josefin Slab SemiBold"/>
              <a:buNone/>
              <a:defRPr sz="1867">
                <a:latin typeface="Josefin Slab SemiBold"/>
                <a:ea typeface="Josefin Slab SemiBold"/>
                <a:cs typeface="Josefin Slab SemiBold"/>
                <a:sym typeface="Josefin Slab SemiBold"/>
              </a:defRPr>
            </a:lvl1pPr>
            <a:lvl2pPr lvl="1"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2pPr>
            <a:lvl3pPr lvl="2"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3pPr>
            <a:lvl4pPr lvl="3"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4pPr>
            <a:lvl5pPr lvl="4"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5pPr>
            <a:lvl6pPr lvl="5"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6pPr>
            <a:lvl7pPr lvl="6"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7pPr>
            <a:lvl8pPr lvl="7"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8pPr>
            <a:lvl9pPr lvl="8" algn="ctr" rtl="0">
              <a:lnSpc>
                <a:spcPct val="100000"/>
              </a:lnSpc>
              <a:spcBef>
                <a:spcPts val="0"/>
              </a:spcBef>
              <a:spcAft>
                <a:spcPts val="0"/>
              </a:spcAft>
              <a:buSzPts val="1400"/>
              <a:buFont typeface="Josefin Slab"/>
              <a:buNone/>
              <a:defRPr sz="1867">
                <a:latin typeface="Josefin Slab"/>
                <a:ea typeface="Josefin Slab"/>
                <a:cs typeface="Josefin Slab"/>
                <a:sym typeface="Josefin Slab"/>
              </a:defRPr>
            </a:lvl9pPr>
          </a:lstStyle>
          <a:p>
            <a:endParaRPr/>
          </a:p>
        </p:txBody>
      </p:sp>
    </p:spTree>
    <p:extLst>
      <p:ext uri="{BB962C8B-B14F-4D97-AF65-F5344CB8AC3E}">
        <p14:creationId xmlns:p14="http://schemas.microsoft.com/office/powerpoint/2010/main" val="1013936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1"/>
        <p:cNvGrpSpPr/>
        <p:nvPr/>
      </p:nvGrpSpPr>
      <p:grpSpPr>
        <a:xfrm>
          <a:off x="0" y="0"/>
          <a:ext cx="0" cy="0"/>
          <a:chOff x="0" y="0"/>
          <a:chExt cx="0" cy="0"/>
        </a:xfrm>
      </p:grpSpPr>
      <p:sp>
        <p:nvSpPr>
          <p:cNvPr id="82" name="Google Shape;82;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010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dk1"/>
        </a:solidFill>
        <a:effectLst/>
      </p:bgPr>
    </p:bg>
    <p:spTree>
      <p:nvGrpSpPr>
        <p:cNvPr id="1" name="Shape 83"/>
        <p:cNvGrpSpPr/>
        <p:nvPr/>
      </p:nvGrpSpPr>
      <p:grpSpPr>
        <a:xfrm>
          <a:off x="0" y="0"/>
          <a:ext cx="0" cy="0"/>
          <a:chOff x="0" y="0"/>
          <a:chExt cx="0" cy="0"/>
        </a:xfrm>
      </p:grpSpPr>
      <p:sp>
        <p:nvSpPr>
          <p:cNvPr id="84" name="Google Shape;84;p13"/>
          <p:cNvSpPr txBox="1">
            <a:spLocks noGrp="1"/>
          </p:cNvSpPr>
          <p:nvPr>
            <p:ph type="ctrTitle"/>
          </p:nvPr>
        </p:nvSpPr>
        <p:spPr>
          <a:xfrm>
            <a:off x="3469619" y="1160167"/>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85" name="Google Shape;85;p13"/>
          <p:cNvSpPr txBox="1">
            <a:spLocks noGrp="1"/>
          </p:cNvSpPr>
          <p:nvPr>
            <p:ph type="subTitle" idx="1"/>
          </p:nvPr>
        </p:nvSpPr>
        <p:spPr>
          <a:xfrm>
            <a:off x="3469617" y="1713564"/>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86" name="Google Shape;86;p13"/>
          <p:cNvSpPr txBox="1">
            <a:spLocks noGrp="1"/>
          </p:cNvSpPr>
          <p:nvPr>
            <p:ph type="title" idx="2" hasCustomPrompt="1"/>
          </p:nvPr>
        </p:nvSpPr>
        <p:spPr>
          <a:xfrm>
            <a:off x="3469632" y="694180"/>
            <a:ext cx="2338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87" name="Google Shape;87;p13"/>
          <p:cNvSpPr txBox="1">
            <a:spLocks noGrp="1"/>
          </p:cNvSpPr>
          <p:nvPr>
            <p:ph type="ctrTitle" idx="3"/>
          </p:nvPr>
        </p:nvSpPr>
        <p:spPr>
          <a:xfrm>
            <a:off x="6532785" y="1155633"/>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88" name="Google Shape;88;p13"/>
          <p:cNvSpPr txBox="1">
            <a:spLocks noGrp="1"/>
          </p:cNvSpPr>
          <p:nvPr>
            <p:ph type="subTitle" idx="4"/>
          </p:nvPr>
        </p:nvSpPr>
        <p:spPr>
          <a:xfrm>
            <a:off x="6532779" y="1706511"/>
            <a:ext cx="26356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89" name="Google Shape;89;p13"/>
          <p:cNvSpPr txBox="1">
            <a:spLocks noGrp="1"/>
          </p:cNvSpPr>
          <p:nvPr>
            <p:ph type="title" idx="5" hasCustomPrompt="1"/>
          </p:nvPr>
        </p:nvSpPr>
        <p:spPr>
          <a:xfrm>
            <a:off x="6532799" y="689649"/>
            <a:ext cx="2338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90" name="Google Shape;90;p13"/>
          <p:cNvSpPr txBox="1">
            <a:spLocks noGrp="1"/>
          </p:cNvSpPr>
          <p:nvPr>
            <p:ph type="ctrTitle" idx="6"/>
          </p:nvPr>
        </p:nvSpPr>
        <p:spPr>
          <a:xfrm>
            <a:off x="3469619" y="4911372"/>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SzPts val="1200"/>
              <a:buNone/>
              <a:defRPr sz="1600"/>
            </a:lvl1pPr>
            <a:lvl2pPr lvl="1" rtl="0">
              <a:spcBef>
                <a:spcPts val="0"/>
              </a:spcBef>
              <a:spcAft>
                <a:spcPts val="0"/>
              </a:spcAft>
              <a:buSzPts val="1200"/>
              <a:buNone/>
              <a:defRPr sz="1600"/>
            </a:lvl2pPr>
            <a:lvl3pPr lvl="2" rtl="0">
              <a:spcBef>
                <a:spcPts val="0"/>
              </a:spcBef>
              <a:spcAft>
                <a:spcPts val="0"/>
              </a:spcAft>
              <a:buSzPts val="1200"/>
              <a:buNone/>
              <a:defRPr sz="1600"/>
            </a:lvl3pPr>
            <a:lvl4pPr lvl="3" rtl="0">
              <a:spcBef>
                <a:spcPts val="0"/>
              </a:spcBef>
              <a:spcAft>
                <a:spcPts val="0"/>
              </a:spcAft>
              <a:buSzPts val="1200"/>
              <a:buNone/>
              <a:defRPr sz="1600"/>
            </a:lvl4pPr>
            <a:lvl5pPr lvl="4" rtl="0">
              <a:spcBef>
                <a:spcPts val="0"/>
              </a:spcBef>
              <a:spcAft>
                <a:spcPts val="0"/>
              </a:spcAft>
              <a:buSzPts val="1200"/>
              <a:buNone/>
              <a:defRPr sz="1600"/>
            </a:lvl5pPr>
            <a:lvl6pPr lvl="5" rtl="0">
              <a:spcBef>
                <a:spcPts val="0"/>
              </a:spcBef>
              <a:spcAft>
                <a:spcPts val="0"/>
              </a:spcAft>
              <a:buSzPts val="1200"/>
              <a:buNone/>
              <a:defRPr sz="1600"/>
            </a:lvl6pPr>
            <a:lvl7pPr lvl="6" rtl="0">
              <a:spcBef>
                <a:spcPts val="0"/>
              </a:spcBef>
              <a:spcAft>
                <a:spcPts val="0"/>
              </a:spcAft>
              <a:buSzPts val="1200"/>
              <a:buNone/>
              <a:defRPr sz="1600"/>
            </a:lvl7pPr>
            <a:lvl8pPr lvl="7" rtl="0">
              <a:spcBef>
                <a:spcPts val="0"/>
              </a:spcBef>
              <a:spcAft>
                <a:spcPts val="0"/>
              </a:spcAft>
              <a:buSzPts val="1200"/>
              <a:buNone/>
              <a:defRPr sz="1600"/>
            </a:lvl8pPr>
            <a:lvl9pPr lvl="8" rtl="0">
              <a:spcBef>
                <a:spcPts val="0"/>
              </a:spcBef>
              <a:spcAft>
                <a:spcPts val="0"/>
              </a:spcAft>
              <a:buSzPts val="1200"/>
              <a:buNone/>
              <a:defRPr sz="1600"/>
            </a:lvl9pPr>
          </a:lstStyle>
          <a:p>
            <a:endParaRPr/>
          </a:p>
        </p:txBody>
      </p:sp>
      <p:sp>
        <p:nvSpPr>
          <p:cNvPr id="91" name="Google Shape;91;p13"/>
          <p:cNvSpPr txBox="1">
            <a:spLocks noGrp="1"/>
          </p:cNvSpPr>
          <p:nvPr>
            <p:ph type="subTitle" idx="7"/>
          </p:nvPr>
        </p:nvSpPr>
        <p:spPr>
          <a:xfrm>
            <a:off x="3469617" y="5462237"/>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92" name="Google Shape;92;p13"/>
          <p:cNvSpPr txBox="1">
            <a:spLocks noGrp="1"/>
          </p:cNvSpPr>
          <p:nvPr>
            <p:ph type="title" idx="8" hasCustomPrompt="1"/>
          </p:nvPr>
        </p:nvSpPr>
        <p:spPr>
          <a:xfrm>
            <a:off x="3469632" y="4445368"/>
            <a:ext cx="2338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93" name="Google Shape;93;p13"/>
          <p:cNvSpPr txBox="1">
            <a:spLocks noGrp="1"/>
          </p:cNvSpPr>
          <p:nvPr>
            <p:ph type="ctrTitle" idx="9"/>
          </p:nvPr>
        </p:nvSpPr>
        <p:spPr>
          <a:xfrm>
            <a:off x="6532785" y="4911372"/>
            <a:ext cx="3002400" cy="7704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297775"/>
              </a:buClr>
              <a:buSzPts val="1200"/>
              <a:buNone/>
              <a:defRPr sz="1600"/>
            </a:lvl1pPr>
            <a:lvl2pPr lvl="1" rtl="0">
              <a:spcBef>
                <a:spcPts val="0"/>
              </a:spcBef>
              <a:spcAft>
                <a:spcPts val="0"/>
              </a:spcAft>
              <a:buClr>
                <a:srgbClr val="297775"/>
              </a:buClr>
              <a:buSzPts val="1200"/>
              <a:buNone/>
              <a:defRPr sz="1600">
                <a:solidFill>
                  <a:srgbClr val="297775"/>
                </a:solidFill>
              </a:defRPr>
            </a:lvl2pPr>
            <a:lvl3pPr lvl="2" rtl="0">
              <a:spcBef>
                <a:spcPts val="0"/>
              </a:spcBef>
              <a:spcAft>
                <a:spcPts val="0"/>
              </a:spcAft>
              <a:buClr>
                <a:srgbClr val="297775"/>
              </a:buClr>
              <a:buSzPts val="1200"/>
              <a:buNone/>
              <a:defRPr sz="1600">
                <a:solidFill>
                  <a:srgbClr val="297775"/>
                </a:solidFill>
              </a:defRPr>
            </a:lvl3pPr>
            <a:lvl4pPr lvl="3" rtl="0">
              <a:spcBef>
                <a:spcPts val="0"/>
              </a:spcBef>
              <a:spcAft>
                <a:spcPts val="0"/>
              </a:spcAft>
              <a:buClr>
                <a:srgbClr val="297775"/>
              </a:buClr>
              <a:buSzPts val="1200"/>
              <a:buNone/>
              <a:defRPr sz="1600">
                <a:solidFill>
                  <a:srgbClr val="297775"/>
                </a:solidFill>
              </a:defRPr>
            </a:lvl4pPr>
            <a:lvl5pPr lvl="4" rtl="0">
              <a:spcBef>
                <a:spcPts val="0"/>
              </a:spcBef>
              <a:spcAft>
                <a:spcPts val="0"/>
              </a:spcAft>
              <a:buClr>
                <a:srgbClr val="297775"/>
              </a:buClr>
              <a:buSzPts val="1200"/>
              <a:buNone/>
              <a:defRPr sz="1600">
                <a:solidFill>
                  <a:srgbClr val="297775"/>
                </a:solidFill>
              </a:defRPr>
            </a:lvl5pPr>
            <a:lvl6pPr lvl="5" rtl="0">
              <a:spcBef>
                <a:spcPts val="0"/>
              </a:spcBef>
              <a:spcAft>
                <a:spcPts val="0"/>
              </a:spcAft>
              <a:buClr>
                <a:srgbClr val="297775"/>
              </a:buClr>
              <a:buSzPts val="1200"/>
              <a:buNone/>
              <a:defRPr sz="1600">
                <a:solidFill>
                  <a:srgbClr val="297775"/>
                </a:solidFill>
              </a:defRPr>
            </a:lvl6pPr>
            <a:lvl7pPr lvl="6" rtl="0">
              <a:spcBef>
                <a:spcPts val="0"/>
              </a:spcBef>
              <a:spcAft>
                <a:spcPts val="0"/>
              </a:spcAft>
              <a:buClr>
                <a:srgbClr val="297775"/>
              </a:buClr>
              <a:buSzPts val="1200"/>
              <a:buNone/>
              <a:defRPr sz="1600">
                <a:solidFill>
                  <a:srgbClr val="297775"/>
                </a:solidFill>
              </a:defRPr>
            </a:lvl7pPr>
            <a:lvl8pPr lvl="7" rtl="0">
              <a:spcBef>
                <a:spcPts val="0"/>
              </a:spcBef>
              <a:spcAft>
                <a:spcPts val="0"/>
              </a:spcAft>
              <a:buClr>
                <a:srgbClr val="297775"/>
              </a:buClr>
              <a:buSzPts val="1200"/>
              <a:buNone/>
              <a:defRPr sz="1600">
                <a:solidFill>
                  <a:srgbClr val="297775"/>
                </a:solidFill>
              </a:defRPr>
            </a:lvl8pPr>
            <a:lvl9pPr lvl="8" rtl="0">
              <a:spcBef>
                <a:spcPts val="0"/>
              </a:spcBef>
              <a:spcAft>
                <a:spcPts val="0"/>
              </a:spcAft>
              <a:buClr>
                <a:srgbClr val="297775"/>
              </a:buClr>
              <a:buSzPts val="1200"/>
              <a:buNone/>
              <a:defRPr sz="1600">
                <a:solidFill>
                  <a:srgbClr val="297775"/>
                </a:solidFill>
              </a:defRPr>
            </a:lvl9pPr>
          </a:lstStyle>
          <a:p>
            <a:endParaRPr/>
          </a:p>
        </p:txBody>
      </p:sp>
      <p:sp>
        <p:nvSpPr>
          <p:cNvPr id="94" name="Google Shape;94;p13"/>
          <p:cNvSpPr txBox="1">
            <a:spLocks noGrp="1"/>
          </p:cNvSpPr>
          <p:nvPr>
            <p:ph type="subTitle" idx="13"/>
          </p:nvPr>
        </p:nvSpPr>
        <p:spPr>
          <a:xfrm>
            <a:off x="6532784" y="5464771"/>
            <a:ext cx="25420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95" name="Google Shape;95;p13"/>
          <p:cNvSpPr txBox="1">
            <a:spLocks noGrp="1"/>
          </p:cNvSpPr>
          <p:nvPr>
            <p:ph type="title" idx="14" hasCustomPrompt="1"/>
          </p:nvPr>
        </p:nvSpPr>
        <p:spPr>
          <a:xfrm>
            <a:off x="6532799" y="4445387"/>
            <a:ext cx="2338400" cy="7704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6400"/>
            </a:lvl1pPr>
            <a:lvl2pPr lvl="1"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4800"/>
              <a:buFont typeface="Fira Sans Extra Condensed Medium"/>
              <a:buNone/>
              <a:defRPr sz="6400">
                <a:latin typeface="Fira Sans Extra Condensed Medium"/>
                <a:ea typeface="Fira Sans Extra Condensed Medium"/>
                <a:cs typeface="Fira Sans Extra Condensed Medium"/>
                <a:sym typeface="Fira Sans Extra Condensed Medium"/>
              </a:defRPr>
            </a:lvl9pPr>
          </a:lstStyle>
          <a:p>
            <a:r>
              <a:t>xx%</a:t>
            </a:r>
          </a:p>
        </p:txBody>
      </p:sp>
      <p:sp>
        <p:nvSpPr>
          <p:cNvPr id="96" name="Google Shape;96;p13"/>
          <p:cNvSpPr/>
          <p:nvPr/>
        </p:nvSpPr>
        <p:spPr>
          <a:xfrm>
            <a:off x="292000" y="2604527"/>
            <a:ext cx="11608000" cy="16512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7" name="Google Shape;97;p13"/>
          <p:cNvSpPr/>
          <p:nvPr/>
        </p:nvSpPr>
        <p:spPr>
          <a:xfrm>
            <a:off x="0" y="2750769"/>
            <a:ext cx="12192000" cy="1330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8" name="Google Shape;98;p13"/>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9" name="Google Shape;99;p13"/>
          <p:cNvSpPr txBox="1">
            <a:spLocks noGrp="1"/>
          </p:cNvSpPr>
          <p:nvPr>
            <p:ph type="ctrTitle" idx="15"/>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00" name="Google Shape;100;p13"/>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46882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
  <p:cSld name="Quote ">
    <p:bg>
      <p:bgPr>
        <a:solidFill>
          <a:schemeClr val="dk1"/>
        </a:solidFill>
        <a:effectLst/>
      </p:bgPr>
    </p:bg>
    <p:spTree>
      <p:nvGrpSpPr>
        <p:cNvPr id="1" name="Shape 101"/>
        <p:cNvGrpSpPr/>
        <p:nvPr/>
      </p:nvGrpSpPr>
      <p:grpSpPr>
        <a:xfrm>
          <a:off x="0" y="0"/>
          <a:ext cx="0" cy="0"/>
          <a:chOff x="0" y="0"/>
          <a:chExt cx="0" cy="0"/>
        </a:xfrm>
      </p:grpSpPr>
      <p:sp>
        <p:nvSpPr>
          <p:cNvPr id="102" name="Google Shape;102;p14"/>
          <p:cNvSpPr/>
          <p:nvPr/>
        </p:nvSpPr>
        <p:spPr>
          <a:xfrm>
            <a:off x="0" y="0"/>
            <a:ext cx="12192000" cy="1394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3" name="Google Shape;103;p14"/>
          <p:cNvSpPr/>
          <p:nvPr/>
        </p:nvSpPr>
        <p:spPr>
          <a:xfrm>
            <a:off x="0" y="5464000"/>
            <a:ext cx="12192000" cy="1394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104" name="Google Shape;104;p14"/>
          <p:cNvCxnSpPr/>
          <p:nvPr/>
        </p:nvCxnSpPr>
        <p:spPr>
          <a:xfrm>
            <a:off x="1105800" y="1972119"/>
            <a:ext cx="9980400" cy="0"/>
          </a:xfrm>
          <a:prstGeom prst="straightConnector1">
            <a:avLst/>
          </a:prstGeom>
          <a:noFill/>
          <a:ln w="19050" cap="flat" cmpd="sng">
            <a:solidFill>
              <a:schemeClr val="lt1"/>
            </a:solidFill>
            <a:prstDash val="solid"/>
            <a:round/>
            <a:headEnd type="none" w="med" len="med"/>
            <a:tailEnd type="none" w="med" len="med"/>
          </a:ln>
        </p:spPr>
      </p:cxnSp>
      <p:cxnSp>
        <p:nvCxnSpPr>
          <p:cNvPr id="105" name="Google Shape;105;p14"/>
          <p:cNvCxnSpPr/>
          <p:nvPr/>
        </p:nvCxnSpPr>
        <p:spPr>
          <a:xfrm>
            <a:off x="1105800" y="4867600"/>
            <a:ext cx="9980400" cy="0"/>
          </a:xfrm>
          <a:prstGeom prst="straightConnector1">
            <a:avLst/>
          </a:prstGeom>
          <a:noFill/>
          <a:ln w="19050" cap="flat" cmpd="sng">
            <a:solidFill>
              <a:schemeClr val="lt1"/>
            </a:solidFill>
            <a:prstDash val="solid"/>
            <a:round/>
            <a:headEnd type="none" w="med" len="med"/>
            <a:tailEnd type="none" w="med" len="med"/>
          </a:ln>
        </p:spPr>
      </p:cxnSp>
      <p:sp>
        <p:nvSpPr>
          <p:cNvPr id="106" name="Google Shape;106;p14"/>
          <p:cNvSpPr txBox="1">
            <a:spLocks noGrp="1"/>
          </p:cNvSpPr>
          <p:nvPr>
            <p:ph type="ctrTitle"/>
          </p:nvPr>
        </p:nvSpPr>
        <p:spPr>
          <a:xfrm>
            <a:off x="5817600" y="3977133"/>
            <a:ext cx="2726400" cy="677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None/>
              <a:defRPr sz="2133"/>
            </a:lvl1pPr>
            <a:lvl2pPr lvl="1" algn="r" rtl="0">
              <a:spcBef>
                <a:spcPts val="0"/>
              </a:spcBef>
              <a:spcAft>
                <a:spcPts val="0"/>
              </a:spcAft>
              <a:buSzPts val="1600"/>
              <a:buNone/>
              <a:defRPr sz="2133"/>
            </a:lvl2pPr>
            <a:lvl3pPr lvl="2" algn="r" rtl="0">
              <a:spcBef>
                <a:spcPts val="0"/>
              </a:spcBef>
              <a:spcAft>
                <a:spcPts val="0"/>
              </a:spcAft>
              <a:buSzPts val="1600"/>
              <a:buNone/>
              <a:defRPr sz="2133"/>
            </a:lvl3pPr>
            <a:lvl4pPr lvl="3" algn="r" rtl="0">
              <a:spcBef>
                <a:spcPts val="0"/>
              </a:spcBef>
              <a:spcAft>
                <a:spcPts val="0"/>
              </a:spcAft>
              <a:buSzPts val="1600"/>
              <a:buNone/>
              <a:defRPr sz="2133"/>
            </a:lvl4pPr>
            <a:lvl5pPr lvl="4" algn="r" rtl="0">
              <a:spcBef>
                <a:spcPts val="0"/>
              </a:spcBef>
              <a:spcAft>
                <a:spcPts val="0"/>
              </a:spcAft>
              <a:buSzPts val="1600"/>
              <a:buNone/>
              <a:defRPr sz="2133"/>
            </a:lvl5pPr>
            <a:lvl6pPr lvl="5" algn="r" rtl="0">
              <a:spcBef>
                <a:spcPts val="0"/>
              </a:spcBef>
              <a:spcAft>
                <a:spcPts val="0"/>
              </a:spcAft>
              <a:buSzPts val="1600"/>
              <a:buNone/>
              <a:defRPr sz="2133"/>
            </a:lvl6pPr>
            <a:lvl7pPr lvl="6" algn="r" rtl="0">
              <a:spcBef>
                <a:spcPts val="0"/>
              </a:spcBef>
              <a:spcAft>
                <a:spcPts val="0"/>
              </a:spcAft>
              <a:buSzPts val="1600"/>
              <a:buNone/>
              <a:defRPr sz="2133"/>
            </a:lvl7pPr>
            <a:lvl8pPr lvl="7" algn="r" rtl="0">
              <a:spcBef>
                <a:spcPts val="0"/>
              </a:spcBef>
              <a:spcAft>
                <a:spcPts val="0"/>
              </a:spcAft>
              <a:buSzPts val="1600"/>
              <a:buNone/>
              <a:defRPr sz="2133"/>
            </a:lvl8pPr>
            <a:lvl9pPr lvl="8" algn="r" rtl="0">
              <a:spcBef>
                <a:spcPts val="0"/>
              </a:spcBef>
              <a:spcAft>
                <a:spcPts val="0"/>
              </a:spcAft>
              <a:buSzPts val="1600"/>
              <a:buNone/>
              <a:defRPr sz="2133"/>
            </a:lvl9pPr>
          </a:lstStyle>
          <a:p>
            <a:endParaRPr/>
          </a:p>
        </p:txBody>
      </p:sp>
      <p:sp>
        <p:nvSpPr>
          <p:cNvPr id="107" name="Google Shape;107;p14"/>
          <p:cNvSpPr txBox="1">
            <a:spLocks noGrp="1"/>
          </p:cNvSpPr>
          <p:nvPr>
            <p:ph type="subTitle" idx="1"/>
          </p:nvPr>
        </p:nvSpPr>
        <p:spPr>
          <a:xfrm>
            <a:off x="3195900" y="2732000"/>
            <a:ext cx="5633200" cy="139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Font typeface="Josefin Slab SemiBold"/>
              <a:buNone/>
              <a:defRPr sz="2133">
                <a:latin typeface="Josefin Slab SemiBold"/>
                <a:ea typeface="Josefin Slab SemiBold"/>
                <a:cs typeface="Josefin Slab SemiBold"/>
                <a:sym typeface="Josefin Slab SemiBold"/>
              </a:defRPr>
            </a:lvl1pPr>
            <a:lvl2pPr lvl="1" algn="ctr" rtl="0">
              <a:lnSpc>
                <a:spcPct val="100000"/>
              </a:lnSpc>
              <a:spcBef>
                <a:spcPts val="0"/>
              </a:spcBef>
              <a:spcAft>
                <a:spcPts val="0"/>
              </a:spcAft>
              <a:buSzPts val="1800"/>
              <a:buNone/>
              <a:defRPr sz="2400"/>
            </a:lvl2pPr>
            <a:lvl3pPr lvl="2" algn="ctr" rtl="0">
              <a:lnSpc>
                <a:spcPct val="100000"/>
              </a:lnSpc>
              <a:spcBef>
                <a:spcPts val="0"/>
              </a:spcBef>
              <a:spcAft>
                <a:spcPts val="0"/>
              </a:spcAft>
              <a:buSzPts val="1800"/>
              <a:buNone/>
              <a:defRPr sz="2400"/>
            </a:lvl3pPr>
            <a:lvl4pPr lvl="3" algn="ctr" rtl="0">
              <a:lnSpc>
                <a:spcPct val="100000"/>
              </a:lnSpc>
              <a:spcBef>
                <a:spcPts val="0"/>
              </a:spcBef>
              <a:spcAft>
                <a:spcPts val="0"/>
              </a:spcAft>
              <a:buSzPts val="1800"/>
              <a:buNone/>
              <a:defRPr sz="2400"/>
            </a:lvl4pPr>
            <a:lvl5pPr lvl="4" algn="ctr" rtl="0">
              <a:lnSpc>
                <a:spcPct val="100000"/>
              </a:lnSpc>
              <a:spcBef>
                <a:spcPts val="0"/>
              </a:spcBef>
              <a:spcAft>
                <a:spcPts val="0"/>
              </a:spcAft>
              <a:buSzPts val="1800"/>
              <a:buNone/>
              <a:defRPr sz="2400"/>
            </a:lvl5pPr>
            <a:lvl6pPr lvl="5" algn="ctr" rtl="0">
              <a:lnSpc>
                <a:spcPct val="100000"/>
              </a:lnSpc>
              <a:spcBef>
                <a:spcPts val="0"/>
              </a:spcBef>
              <a:spcAft>
                <a:spcPts val="0"/>
              </a:spcAft>
              <a:buSzPts val="1800"/>
              <a:buNone/>
              <a:defRPr sz="2400"/>
            </a:lvl6pPr>
            <a:lvl7pPr lvl="6" algn="ctr" rtl="0">
              <a:lnSpc>
                <a:spcPct val="100000"/>
              </a:lnSpc>
              <a:spcBef>
                <a:spcPts val="0"/>
              </a:spcBef>
              <a:spcAft>
                <a:spcPts val="0"/>
              </a:spcAft>
              <a:buSzPts val="1800"/>
              <a:buNone/>
              <a:defRPr sz="2400"/>
            </a:lvl7pPr>
            <a:lvl8pPr lvl="7" algn="ctr" rtl="0">
              <a:lnSpc>
                <a:spcPct val="100000"/>
              </a:lnSpc>
              <a:spcBef>
                <a:spcPts val="0"/>
              </a:spcBef>
              <a:spcAft>
                <a:spcPts val="0"/>
              </a:spcAft>
              <a:buSzPts val="1800"/>
              <a:buNone/>
              <a:defRPr sz="2400"/>
            </a:lvl8pPr>
            <a:lvl9pPr lvl="8" algn="ctr" rtl="0">
              <a:lnSpc>
                <a:spcPct val="100000"/>
              </a:lnSpc>
              <a:spcBef>
                <a:spcPts val="0"/>
              </a:spcBef>
              <a:spcAft>
                <a:spcPts val="0"/>
              </a:spcAft>
              <a:buSzPts val="1800"/>
              <a:buNone/>
              <a:defRPr sz="2400"/>
            </a:lvl9pPr>
          </a:lstStyle>
          <a:p>
            <a:endParaRPr/>
          </a:p>
        </p:txBody>
      </p:sp>
      <p:sp>
        <p:nvSpPr>
          <p:cNvPr id="108" name="Google Shape;108;p14"/>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9" name="Google Shape;109;p14"/>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10" name="Google Shape;110;p14"/>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17998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111"/>
        <p:cNvGrpSpPr/>
        <p:nvPr/>
      </p:nvGrpSpPr>
      <p:grpSpPr>
        <a:xfrm>
          <a:off x="0" y="0"/>
          <a:ext cx="0" cy="0"/>
          <a:chOff x="0" y="0"/>
          <a:chExt cx="0" cy="0"/>
        </a:xfrm>
      </p:grpSpPr>
      <p:sp>
        <p:nvSpPr>
          <p:cNvPr id="112" name="Google Shape;112;p15"/>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15"/>
          <p:cNvSpPr/>
          <p:nvPr/>
        </p:nvSpPr>
        <p:spPr>
          <a:xfrm>
            <a:off x="3233433" y="719200"/>
            <a:ext cx="5725200" cy="54196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4" name="Google Shape;114;p15"/>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5" name="Google Shape;115;p15"/>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16" name="Google Shape;116;p15"/>
          <p:cNvSpPr/>
          <p:nvPr/>
        </p:nvSpPr>
        <p:spPr>
          <a:xfrm>
            <a:off x="2863233" y="1552000"/>
            <a:ext cx="6465600" cy="3754000"/>
          </a:xfrm>
          <a:prstGeom prst="rect">
            <a:avLst/>
          </a:prstGeom>
          <a:solidFill>
            <a:schemeClr val="accent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7" name="Google Shape;117;p15"/>
          <p:cNvSpPr txBox="1">
            <a:spLocks noGrp="1"/>
          </p:cNvSpPr>
          <p:nvPr>
            <p:ph type="title" idx="2"/>
          </p:nvPr>
        </p:nvSpPr>
        <p:spPr>
          <a:xfrm>
            <a:off x="5720800" y="4009492"/>
            <a:ext cx="3026000" cy="534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6"/>
              </a:buClr>
              <a:buSzPts val="1600"/>
              <a:buNone/>
              <a:defRPr sz="2133"/>
            </a:lvl1pPr>
            <a:lvl2pPr lvl="1"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2pPr>
            <a:lvl3pPr lvl="2"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3pPr>
            <a:lvl4pPr lvl="3"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4pPr>
            <a:lvl5pPr lvl="4"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5pPr>
            <a:lvl6pPr lvl="5"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6pPr>
            <a:lvl7pPr lvl="6"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7pPr>
            <a:lvl8pPr lvl="7"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8pPr>
            <a:lvl9pPr lvl="8" rtl="0">
              <a:spcBef>
                <a:spcPts val="0"/>
              </a:spcBef>
              <a:spcAft>
                <a:spcPts val="0"/>
              </a:spcAft>
              <a:buClr>
                <a:schemeClr val="accent6"/>
              </a:buClr>
              <a:buSzPts val="2800"/>
              <a:buNone/>
              <a:defRPr>
                <a:solidFill>
                  <a:schemeClr val="accent6"/>
                </a:solidFill>
                <a:latin typeface="Josefin Slab SemiBold"/>
                <a:ea typeface="Josefin Slab SemiBold"/>
                <a:cs typeface="Josefin Slab SemiBold"/>
                <a:sym typeface="Josefin Slab SemiBold"/>
              </a:defRPr>
            </a:lvl9pPr>
          </a:lstStyle>
          <a:p>
            <a:endParaRPr/>
          </a:p>
        </p:txBody>
      </p:sp>
      <p:cxnSp>
        <p:nvCxnSpPr>
          <p:cNvPr id="118" name="Google Shape;118;p15"/>
          <p:cNvCxnSpPr/>
          <p:nvPr/>
        </p:nvCxnSpPr>
        <p:spPr>
          <a:xfrm>
            <a:off x="3233543" y="1972133"/>
            <a:ext cx="5725200" cy="0"/>
          </a:xfrm>
          <a:prstGeom prst="straightConnector1">
            <a:avLst/>
          </a:prstGeom>
          <a:noFill/>
          <a:ln w="19050" cap="flat" cmpd="sng">
            <a:solidFill>
              <a:schemeClr val="dk1"/>
            </a:solidFill>
            <a:prstDash val="solid"/>
            <a:round/>
            <a:headEnd type="none" w="med" len="med"/>
            <a:tailEnd type="none" w="med" len="med"/>
          </a:ln>
        </p:spPr>
      </p:cxnSp>
      <p:cxnSp>
        <p:nvCxnSpPr>
          <p:cNvPr id="119" name="Google Shape;119;p15"/>
          <p:cNvCxnSpPr/>
          <p:nvPr/>
        </p:nvCxnSpPr>
        <p:spPr>
          <a:xfrm>
            <a:off x="3233543" y="4867600"/>
            <a:ext cx="5725200" cy="0"/>
          </a:xfrm>
          <a:prstGeom prst="straightConnector1">
            <a:avLst/>
          </a:prstGeom>
          <a:noFill/>
          <a:ln w="19050" cap="flat" cmpd="sng">
            <a:solidFill>
              <a:schemeClr val="dk1"/>
            </a:solidFill>
            <a:prstDash val="solid"/>
            <a:round/>
            <a:headEnd type="none" w="med" len="med"/>
            <a:tailEnd type="none" w="med" len="med"/>
          </a:ln>
        </p:spPr>
      </p:cxnSp>
      <p:sp>
        <p:nvSpPr>
          <p:cNvPr id="120" name="Google Shape;120;p15"/>
          <p:cNvSpPr txBox="1">
            <a:spLocks noGrp="1"/>
          </p:cNvSpPr>
          <p:nvPr>
            <p:ph type="subTitle" idx="1"/>
          </p:nvPr>
        </p:nvSpPr>
        <p:spPr>
          <a:xfrm>
            <a:off x="3445200" y="2343200"/>
            <a:ext cx="5301600" cy="1562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Josefin Slab SemiBold"/>
              <a:buNone/>
              <a:defRPr sz="2133">
                <a:solidFill>
                  <a:schemeClr val="dk1"/>
                </a:solidFill>
                <a:latin typeface="Josefin Slab SemiBold"/>
                <a:ea typeface="Josefin Slab SemiBold"/>
                <a:cs typeface="Josefin Slab SemiBold"/>
                <a:sym typeface="Josefin Slab SemiBold"/>
              </a:defRPr>
            </a:lvl1pPr>
            <a:lvl2pPr lvl="1" algn="ctr" rtl="0">
              <a:lnSpc>
                <a:spcPct val="100000"/>
              </a:lnSpc>
              <a:spcBef>
                <a:spcPts val="0"/>
              </a:spcBef>
              <a:spcAft>
                <a:spcPts val="0"/>
              </a:spcAft>
              <a:buClr>
                <a:schemeClr val="accent6"/>
              </a:buClr>
              <a:buSzPts val="1800"/>
              <a:buNone/>
              <a:defRPr sz="2400">
                <a:solidFill>
                  <a:schemeClr val="accent6"/>
                </a:solidFill>
              </a:defRPr>
            </a:lvl2pPr>
            <a:lvl3pPr lvl="2" algn="ctr" rtl="0">
              <a:lnSpc>
                <a:spcPct val="100000"/>
              </a:lnSpc>
              <a:spcBef>
                <a:spcPts val="0"/>
              </a:spcBef>
              <a:spcAft>
                <a:spcPts val="0"/>
              </a:spcAft>
              <a:buClr>
                <a:schemeClr val="accent6"/>
              </a:buClr>
              <a:buSzPts val="1800"/>
              <a:buNone/>
              <a:defRPr sz="2400">
                <a:solidFill>
                  <a:schemeClr val="accent6"/>
                </a:solidFill>
              </a:defRPr>
            </a:lvl3pPr>
            <a:lvl4pPr lvl="3" algn="ctr" rtl="0">
              <a:lnSpc>
                <a:spcPct val="100000"/>
              </a:lnSpc>
              <a:spcBef>
                <a:spcPts val="0"/>
              </a:spcBef>
              <a:spcAft>
                <a:spcPts val="0"/>
              </a:spcAft>
              <a:buClr>
                <a:schemeClr val="accent6"/>
              </a:buClr>
              <a:buSzPts val="1800"/>
              <a:buNone/>
              <a:defRPr sz="2400">
                <a:solidFill>
                  <a:schemeClr val="accent6"/>
                </a:solidFill>
              </a:defRPr>
            </a:lvl4pPr>
            <a:lvl5pPr lvl="4" algn="ctr" rtl="0">
              <a:lnSpc>
                <a:spcPct val="100000"/>
              </a:lnSpc>
              <a:spcBef>
                <a:spcPts val="0"/>
              </a:spcBef>
              <a:spcAft>
                <a:spcPts val="0"/>
              </a:spcAft>
              <a:buClr>
                <a:schemeClr val="accent6"/>
              </a:buClr>
              <a:buSzPts val="1800"/>
              <a:buNone/>
              <a:defRPr sz="2400">
                <a:solidFill>
                  <a:schemeClr val="accent6"/>
                </a:solidFill>
              </a:defRPr>
            </a:lvl5pPr>
            <a:lvl6pPr lvl="5" algn="ctr" rtl="0">
              <a:lnSpc>
                <a:spcPct val="100000"/>
              </a:lnSpc>
              <a:spcBef>
                <a:spcPts val="0"/>
              </a:spcBef>
              <a:spcAft>
                <a:spcPts val="0"/>
              </a:spcAft>
              <a:buClr>
                <a:schemeClr val="accent6"/>
              </a:buClr>
              <a:buSzPts val="1800"/>
              <a:buNone/>
              <a:defRPr sz="2400">
                <a:solidFill>
                  <a:schemeClr val="accent6"/>
                </a:solidFill>
              </a:defRPr>
            </a:lvl6pPr>
            <a:lvl7pPr lvl="6" algn="ctr" rtl="0">
              <a:lnSpc>
                <a:spcPct val="100000"/>
              </a:lnSpc>
              <a:spcBef>
                <a:spcPts val="0"/>
              </a:spcBef>
              <a:spcAft>
                <a:spcPts val="0"/>
              </a:spcAft>
              <a:buClr>
                <a:schemeClr val="accent6"/>
              </a:buClr>
              <a:buSzPts val="1800"/>
              <a:buNone/>
              <a:defRPr sz="2400">
                <a:solidFill>
                  <a:schemeClr val="accent6"/>
                </a:solidFill>
              </a:defRPr>
            </a:lvl7pPr>
            <a:lvl8pPr lvl="7" algn="ctr" rtl="0">
              <a:lnSpc>
                <a:spcPct val="100000"/>
              </a:lnSpc>
              <a:spcBef>
                <a:spcPts val="0"/>
              </a:spcBef>
              <a:spcAft>
                <a:spcPts val="0"/>
              </a:spcAft>
              <a:buClr>
                <a:schemeClr val="accent6"/>
              </a:buClr>
              <a:buSzPts val="1800"/>
              <a:buNone/>
              <a:defRPr sz="2400">
                <a:solidFill>
                  <a:schemeClr val="accent6"/>
                </a:solidFill>
              </a:defRPr>
            </a:lvl8pPr>
            <a:lvl9pPr lvl="8" algn="ctr" rtl="0">
              <a:lnSpc>
                <a:spcPct val="100000"/>
              </a:lnSpc>
              <a:spcBef>
                <a:spcPts val="0"/>
              </a:spcBef>
              <a:spcAft>
                <a:spcPts val="0"/>
              </a:spcAft>
              <a:buClr>
                <a:schemeClr val="accent6"/>
              </a:buClr>
              <a:buSzPts val="1800"/>
              <a:buNone/>
              <a:defRPr sz="2400">
                <a:solidFill>
                  <a:schemeClr val="accent6"/>
                </a:solidFill>
              </a:defRPr>
            </a:lvl9pPr>
          </a:lstStyle>
          <a:p>
            <a:endParaRPr/>
          </a:p>
        </p:txBody>
      </p:sp>
      <p:sp>
        <p:nvSpPr>
          <p:cNvPr id="121" name="Google Shape;121;p15"/>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122" name="Google Shape;122;p15"/>
          <p:cNvSpPr txBox="1">
            <a:spLocks noGrp="1"/>
          </p:cNvSpPr>
          <p:nvPr>
            <p:ph type="ctrTitle" idx="3"/>
          </p:nvPr>
        </p:nvSpPr>
        <p:spPr>
          <a:xfrm>
            <a:off x="4732800" y="3672333"/>
            <a:ext cx="2726400" cy="677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3751370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2">
  <p:cSld name="Big number 2">
    <p:spTree>
      <p:nvGrpSpPr>
        <p:cNvPr id="1" name="Shape 123"/>
        <p:cNvGrpSpPr/>
        <p:nvPr/>
      </p:nvGrpSpPr>
      <p:grpSpPr>
        <a:xfrm>
          <a:off x="0" y="0"/>
          <a:ext cx="0" cy="0"/>
          <a:chOff x="0" y="0"/>
          <a:chExt cx="0" cy="0"/>
        </a:xfrm>
      </p:grpSpPr>
      <p:sp>
        <p:nvSpPr>
          <p:cNvPr id="124" name="Google Shape;124;p16"/>
          <p:cNvSpPr/>
          <p:nvPr/>
        </p:nvSpPr>
        <p:spPr>
          <a:xfrm>
            <a:off x="292017" y="1222517"/>
            <a:ext cx="11608000" cy="952800"/>
          </a:xfrm>
          <a:prstGeom prst="rect">
            <a:avLst/>
          </a:prstGeom>
          <a:noFill/>
          <a:ln w="19050"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5" name="Google Shape;125;p16"/>
          <p:cNvSpPr/>
          <p:nvPr/>
        </p:nvSpPr>
        <p:spPr>
          <a:xfrm>
            <a:off x="33" y="1392533"/>
            <a:ext cx="12192000" cy="61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6" name="Google Shape;126;p16"/>
          <p:cNvSpPr txBox="1">
            <a:spLocks noGrp="1"/>
          </p:cNvSpPr>
          <p:nvPr>
            <p:ph type="title" hasCustomPrompt="1"/>
          </p:nvPr>
        </p:nvSpPr>
        <p:spPr>
          <a:xfrm>
            <a:off x="951184" y="1436567"/>
            <a:ext cx="10289600" cy="524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4000">
                <a:solidFill>
                  <a:schemeClr val="dk1"/>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27" name="Google Shape;127;p16"/>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8" name="Google Shape;128;p16"/>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29" name="Google Shape;129;p16"/>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130" name="Google Shape;130;p16"/>
          <p:cNvSpPr txBox="1">
            <a:spLocks noGrp="1"/>
          </p:cNvSpPr>
          <p:nvPr>
            <p:ph type="subTitle" idx="1"/>
          </p:nvPr>
        </p:nvSpPr>
        <p:spPr>
          <a:xfrm>
            <a:off x="3016251" y="2366900"/>
            <a:ext cx="6159600" cy="31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31" name="Google Shape;131;p16"/>
          <p:cNvSpPr/>
          <p:nvPr/>
        </p:nvSpPr>
        <p:spPr>
          <a:xfrm>
            <a:off x="291984" y="2871251"/>
            <a:ext cx="11608000" cy="9528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2" name="Google Shape;132;p16"/>
          <p:cNvSpPr/>
          <p:nvPr/>
        </p:nvSpPr>
        <p:spPr>
          <a:xfrm>
            <a:off x="0" y="3041267"/>
            <a:ext cx="12192000" cy="61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3" name="Google Shape;133;p16"/>
          <p:cNvSpPr txBox="1">
            <a:spLocks noGrp="1"/>
          </p:cNvSpPr>
          <p:nvPr>
            <p:ph type="title" idx="3" hasCustomPrompt="1"/>
          </p:nvPr>
        </p:nvSpPr>
        <p:spPr>
          <a:xfrm>
            <a:off x="951151" y="3085300"/>
            <a:ext cx="10289600" cy="524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4000">
                <a:solidFill>
                  <a:schemeClr val="dk1"/>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34" name="Google Shape;134;p16"/>
          <p:cNvSpPr txBox="1">
            <a:spLocks noGrp="1"/>
          </p:cNvSpPr>
          <p:nvPr>
            <p:ph type="subTitle" idx="4"/>
          </p:nvPr>
        </p:nvSpPr>
        <p:spPr>
          <a:xfrm>
            <a:off x="3016217" y="4015633"/>
            <a:ext cx="6159600" cy="31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sz="2133"/>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35" name="Google Shape;135;p16"/>
          <p:cNvSpPr/>
          <p:nvPr/>
        </p:nvSpPr>
        <p:spPr>
          <a:xfrm>
            <a:off x="291984" y="4519984"/>
            <a:ext cx="11608000" cy="952800"/>
          </a:xfrm>
          <a:prstGeom prst="rect">
            <a:avLst/>
          </a:prstGeom>
          <a:noFill/>
          <a:ln w="19050"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6" name="Google Shape;136;p16"/>
          <p:cNvSpPr/>
          <p:nvPr/>
        </p:nvSpPr>
        <p:spPr>
          <a:xfrm>
            <a:off x="-16" y="4689993"/>
            <a:ext cx="12192000" cy="61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37" name="Google Shape;137;p16"/>
          <p:cNvSpPr txBox="1">
            <a:spLocks noGrp="1"/>
          </p:cNvSpPr>
          <p:nvPr>
            <p:ph type="title" idx="5" hasCustomPrompt="1"/>
          </p:nvPr>
        </p:nvSpPr>
        <p:spPr>
          <a:xfrm>
            <a:off x="951151" y="4734033"/>
            <a:ext cx="10289600" cy="524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3000"/>
              <a:buNone/>
              <a:defRPr sz="4000">
                <a:solidFill>
                  <a:schemeClr val="dk1"/>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38" name="Google Shape;138;p16"/>
          <p:cNvSpPr txBox="1">
            <a:spLocks noGrp="1"/>
          </p:cNvSpPr>
          <p:nvPr>
            <p:ph type="subTitle" idx="6"/>
          </p:nvPr>
        </p:nvSpPr>
        <p:spPr>
          <a:xfrm>
            <a:off x="3016217" y="5664367"/>
            <a:ext cx="6159600" cy="312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Tree>
    <p:extLst>
      <p:ext uri="{BB962C8B-B14F-4D97-AF65-F5344CB8AC3E}">
        <p14:creationId xmlns:p14="http://schemas.microsoft.com/office/powerpoint/2010/main" val="1159866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ig number 3">
  <p:cSld name="Big number 3">
    <p:bg>
      <p:bgPr>
        <a:solidFill>
          <a:schemeClr val="dk1"/>
        </a:solidFill>
        <a:effectLst/>
      </p:bgPr>
    </p:bg>
    <p:spTree>
      <p:nvGrpSpPr>
        <p:cNvPr id="1" name="Shape 139"/>
        <p:cNvGrpSpPr/>
        <p:nvPr/>
      </p:nvGrpSpPr>
      <p:grpSpPr>
        <a:xfrm>
          <a:off x="0" y="0"/>
          <a:ext cx="0" cy="0"/>
          <a:chOff x="0" y="0"/>
          <a:chExt cx="0" cy="0"/>
        </a:xfrm>
      </p:grpSpPr>
      <p:sp>
        <p:nvSpPr>
          <p:cNvPr id="140" name="Google Shape;140;p17"/>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1" name="Google Shape;141;p17"/>
          <p:cNvSpPr/>
          <p:nvPr/>
        </p:nvSpPr>
        <p:spPr>
          <a:xfrm>
            <a:off x="4473800" y="2575000"/>
            <a:ext cx="3244400" cy="170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2" name="Google Shape;142;p17"/>
          <p:cNvSpPr/>
          <p:nvPr/>
        </p:nvSpPr>
        <p:spPr>
          <a:xfrm>
            <a:off x="7858200" y="4336900"/>
            <a:ext cx="3244400" cy="1708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3" name="Google Shape;143;p17"/>
          <p:cNvSpPr/>
          <p:nvPr/>
        </p:nvSpPr>
        <p:spPr>
          <a:xfrm>
            <a:off x="1089467" y="834867"/>
            <a:ext cx="3244400" cy="1708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44" name="Google Shape;144;p17"/>
          <p:cNvSpPr txBox="1">
            <a:spLocks noGrp="1"/>
          </p:cNvSpPr>
          <p:nvPr>
            <p:ph type="title" hasCustomPrompt="1"/>
          </p:nvPr>
        </p:nvSpPr>
        <p:spPr>
          <a:xfrm>
            <a:off x="1222667" y="983784"/>
            <a:ext cx="2978000" cy="79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4800"/>
              <a:buNone/>
              <a:defRPr sz="6400">
                <a:solidFill>
                  <a:schemeClr val="accent1"/>
                </a:solidFill>
              </a:defRPr>
            </a:lvl1pPr>
            <a:lvl2pPr lvl="1" algn="ctr" rtl="0">
              <a:spcBef>
                <a:spcPts val="0"/>
              </a:spcBef>
              <a:spcAft>
                <a:spcPts val="0"/>
              </a:spcAft>
              <a:buClr>
                <a:schemeClr val="accent1"/>
              </a:buClr>
              <a:buSzPts val="12000"/>
              <a:buNone/>
              <a:defRPr sz="16000">
                <a:solidFill>
                  <a:schemeClr val="accent1"/>
                </a:solidFill>
              </a:defRPr>
            </a:lvl2pPr>
            <a:lvl3pPr lvl="2" algn="ctr" rtl="0">
              <a:spcBef>
                <a:spcPts val="0"/>
              </a:spcBef>
              <a:spcAft>
                <a:spcPts val="0"/>
              </a:spcAft>
              <a:buClr>
                <a:schemeClr val="accent1"/>
              </a:buClr>
              <a:buSzPts val="12000"/>
              <a:buNone/>
              <a:defRPr sz="16000">
                <a:solidFill>
                  <a:schemeClr val="accent1"/>
                </a:solidFill>
              </a:defRPr>
            </a:lvl3pPr>
            <a:lvl4pPr lvl="3" algn="ctr" rtl="0">
              <a:spcBef>
                <a:spcPts val="0"/>
              </a:spcBef>
              <a:spcAft>
                <a:spcPts val="0"/>
              </a:spcAft>
              <a:buClr>
                <a:schemeClr val="accent1"/>
              </a:buClr>
              <a:buSzPts val="12000"/>
              <a:buNone/>
              <a:defRPr sz="16000">
                <a:solidFill>
                  <a:schemeClr val="accent1"/>
                </a:solidFill>
              </a:defRPr>
            </a:lvl4pPr>
            <a:lvl5pPr lvl="4" algn="ctr" rtl="0">
              <a:spcBef>
                <a:spcPts val="0"/>
              </a:spcBef>
              <a:spcAft>
                <a:spcPts val="0"/>
              </a:spcAft>
              <a:buClr>
                <a:schemeClr val="accent1"/>
              </a:buClr>
              <a:buSzPts val="12000"/>
              <a:buNone/>
              <a:defRPr sz="16000">
                <a:solidFill>
                  <a:schemeClr val="accent1"/>
                </a:solidFill>
              </a:defRPr>
            </a:lvl5pPr>
            <a:lvl6pPr lvl="5" algn="ctr" rtl="0">
              <a:spcBef>
                <a:spcPts val="0"/>
              </a:spcBef>
              <a:spcAft>
                <a:spcPts val="0"/>
              </a:spcAft>
              <a:buClr>
                <a:schemeClr val="accent1"/>
              </a:buClr>
              <a:buSzPts val="12000"/>
              <a:buNone/>
              <a:defRPr sz="16000">
                <a:solidFill>
                  <a:schemeClr val="accent1"/>
                </a:solidFill>
              </a:defRPr>
            </a:lvl6pPr>
            <a:lvl7pPr lvl="6" algn="ctr" rtl="0">
              <a:spcBef>
                <a:spcPts val="0"/>
              </a:spcBef>
              <a:spcAft>
                <a:spcPts val="0"/>
              </a:spcAft>
              <a:buClr>
                <a:schemeClr val="accent1"/>
              </a:buClr>
              <a:buSzPts val="12000"/>
              <a:buNone/>
              <a:defRPr sz="16000">
                <a:solidFill>
                  <a:schemeClr val="accent1"/>
                </a:solidFill>
              </a:defRPr>
            </a:lvl7pPr>
            <a:lvl8pPr lvl="7" algn="ctr" rtl="0">
              <a:spcBef>
                <a:spcPts val="0"/>
              </a:spcBef>
              <a:spcAft>
                <a:spcPts val="0"/>
              </a:spcAft>
              <a:buClr>
                <a:schemeClr val="accent1"/>
              </a:buClr>
              <a:buSzPts val="12000"/>
              <a:buNone/>
              <a:defRPr sz="16000">
                <a:solidFill>
                  <a:schemeClr val="accent1"/>
                </a:solidFill>
              </a:defRPr>
            </a:lvl8pPr>
            <a:lvl9pPr lvl="8" algn="ctr" rtl="0">
              <a:spcBef>
                <a:spcPts val="0"/>
              </a:spcBef>
              <a:spcAft>
                <a:spcPts val="0"/>
              </a:spcAft>
              <a:buClr>
                <a:schemeClr val="accent1"/>
              </a:buClr>
              <a:buSzPts val="12000"/>
              <a:buNone/>
              <a:defRPr sz="16000">
                <a:solidFill>
                  <a:schemeClr val="accent1"/>
                </a:solidFill>
              </a:defRPr>
            </a:lvl9pPr>
          </a:lstStyle>
          <a:p>
            <a:r>
              <a:t>xx%</a:t>
            </a:r>
          </a:p>
        </p:txBody>
      </p:sp>
      <p:sp>
        <p:nvSpPr>
          <p:cNvPr id="145" name="Google Shape;145;p17"/>
          <p:cNvSpPr txBox="1">
            <a:spLocks noGrp="1"/>
          </p:cNvSpPr>
          <p:nvPr>
            <p:ph type="subTitle" idx="1"/>
          </p:nvPr>
        </p:nvSpPr>
        <p:spPr>
          <a:xfrm>
            <a:off x="1222667" y="1775224"/>
            <a:ext cx="2978000" cy="6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accent1"/>
              </a:buClr>
              <a:buSzPts val="1400"/>
              <a:buNone/>
              <a:defRPr sz="1867">
                <a:solidFill>
                  <a:schemeClr val="accent1"/>
                </a:solidFill>
              </a:defRPr>
            </a:lvl1pPr>
            <a:lvl2pPr lvl="1" algn="ctr" rtl="0">
              <a:lnSpc>
                <a:spcPct val="100000"/>
              </a:lnSpc>
              <a:spcBef>
                <a:spcPts val="0"/>
              </a:spcBef>
              <a:spcAft>
                <a:spcPts val="0"/>
              </a:spcAft>
              <a:buClr>
                <a:schemeClr val="accent1"/>
              </a:buClr>
              <a:buSzPts val="1200"/>
              <a:buNone/>
              <a:defRPr>
                <a:solidFill>
                  <a:schemeClr val="accent1"/>
                </a:solidFill>
              </a:defRPr>
            </a:lvl2pPr>
            <a:lvl3pPr lvl="2" algn="ctr" rtl="0">
              <a:lnSpc>
                <a:spcPct val="100000"/>
              </a:lnSpc>
              <a:spcBef>
                <a:spcPts val="0"/>
              </a:spcBef>
              <a:spcAft>
                <a:spcPts val="0"/>
              </a:spcAft>
              <a:buClr>
                <a:schemeClr val="accent1"/>
              </a:buClr>
              <a:buSzPts val="1200"/>
              <a:buNone/>
              <a:defRPr>
                <a:solidFill>
                  <a:schemeClr val="accent1"/>
                </a:solidFill>
              </a:defRPr>
            </a:lvl3pPr>
            <a:lvl4pPr lvl="3" algn="ctr" rtl="0">
              <a:lnSpc>
                <a:spcPct val="100000"/>
              </a:lnSpc>
              <a:spcBef>
                <a:spcPts val="0"/>
              </a:spcBef>
              <a:spcAft>
                <a:spcPts val="0"/>
              </a:spcAft>
              <a:buClr>
                <a:schemeClr val="accent1"/>
              </a:buClr>
              <a:buSzPts val="1200"/>
              <a:buNone/>
              <a:defRPr>
                <a:solidFill>
                  <a:schemeClr val="accent1"/>
                </a:solidFill>
              </a:defRPr>
            </a:lvl4pPr>
            <a:lvl5pPr lvl="4" algn="ctr" rtl="0">
              <a:lnSpc>
                <a:spcPct val="100000"/>
              </a:lnSpc>
              <a:spcBef>
                <a:spcPts val="0"/>
              </a:spcBef>
              <a:spcAft>
                <a:spcPts val="0"/>
              </a:spcAft>
              <a:buClr>
                <a:schemeClr val="accent1"/>
              </a:buClr>
              <a:buSzPts val="1200"/>
              <a:buNone/>
              <a:defRPr>
                <a:solidFill>
                  <a:schemeClr val="accent1"/>
                </a:solidFill>
              </a:defRPr>
            </a:lvl5pPr>
            <a:lvl6pPr lvl="5" algn="ctr" rtl="0">
              <a:lnSpc>
                <a:spcPct val="100000"/>
              </a:lnSpc>
              <a:spcBef>
                <a:spcPts val="0"/>
              </a:spcBef>
              <a:spcAft>
                <a:spcPts val="0"/>
              </a:spcAft>
              <a:buClr>
                <a:schemeClr val="accent1"/>
              </a:buClr>
              <a:buSzPts val="1200"/>
              <a:buNone/>
              <a:defRPr>
                <a:solidFill>
                  <a:schemeClr val="accent1"/>
                </a:solidFill>
              </a:defRPr>
            </a:lvl6pPr>
            <a:lvl7pPr lvl="6" algn="ctr" rtl="0">
              <a:lnSpc>
                <a:spcPct val="100000"/>
              </a:lnSpc>
              <a:spcBef>
                <a:spcPts val="0"/>
              </a:spcBef>
              <a:spcAft>
                <a:spcPts val="0"/>
              </a:spcAft>
              <a:buClr>
                <a:schemeClr val="accent1"/>
              </a:buClr>
              <a:buSzPts val="1200"/>
              <a:buNone/>
              <a:defRPr>
                <a:solidFill>
                  <a:schemeClr val="accent1"/>
                </a:solidFill>
              </a:defRPr>
            </a:lvl7pPr>
            <a:lvl8pPr lvl="7" algn="ctr" rtl="0">
              <a:lnSpc>
                <a:spcPct val="100000"/>
              </a:lnSpc>
              <a:spcBef>
                <a:spcPts val="0"/>
              </a:spcBef>
              <a:spcAft>
                <a:spcPts val="0"/>
              </a:spcAft>
              <a:buClr>
                <a:schemeClr val="accent1"/>
              </a:buClr>
              <a:buSzPts val="1200"/>
              <a:buNone/>
              <a:defRPr>
                <a:solidFill>
                  <a:schemeClr val="accent1"/>
                </a:solidFill>
              </a:defRPr>
            </a:lvl8pPr>
            <a:lvl9pPr lvl="8" algn="ctr" rtl="0">
              <a:lnSpc>
                <a:spcPct val="100000"/>
              </a:lnSpc>
              <a:spcBef>
                <a:spcPts val="0"/>
              </a:spcBef>
              <a:spcAft>
                <a:spcPts val="0"/>
              </a:spcAft>
              <a:buClr>
                <a:schemeClr val="accent1"/>
              </a:buClr>
              <a:buSzPts val="1200"/>
              <a:buNone/>
              <a:defRPr>
                <a:solidFill>
                  <a:schemeClr val="accent1"/>
                </a:solidFill>
              </a:defRPr>
            </a:lvl9pPr>
          </a:lstStyle>
          <a:p>
            <a:endParaRPr/>
          </a:p>
        </p:txBody>
      </p:sp>
      <p:sp>
        <p:nvSpPr>
          <p:cNvPr id="146" name="Google Shape;146;p17"/>
          <p:cNvSpPr txBox="1">
            <a:spLocks noGrp="1"/>
          </p:cNvSpPr>
          <p:nvPr>
            <p:ph type="title" idx="2" hasCustomPrompt="1"/>
          </p:nvPr>
        </p:nvSpPr>
        <p:spPr>
          <a:xfrm>
            <a:off x="4607000" y="2694551"/>
            <a:ext cx="2978000" cy="79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800"/>
              <a:buNone/>
              <a:defRPr sz="6400">
                <a:solidFill>
                  <a:schemeClr val="dk1"/>
                </a:solidFill>
              </a:defRPr>
            </a:lvl1pPr>
            <a:lvl2pPr lvl="1" algn="ctr" rtl="0">
              <a:spcBef>
                <a:spcPts val="0"/>
              </a:spcBef>
              <a:spcAft>
                <a:spcPts val="0"/>
              </a:spcAft>
              <a:buClr>
                <a:schemeClr val="dk1"/>
              </a:buClr>
              <a:buSzPts val="12000"/>
              <a:buNone/>
              <a:defRPr sz="16000">
                <a:solidFill>
                  <a:schemeClr val="dk1"/>
                </a:solidFill>
              </a:defRPr>
            </a:lvl2pPr>
            <a:lvl3pPr lvl="2" algn="ctr" rtl="0">
              <a:spcBef>
                <a:spcPts val="0"/>
              </a:spcBef>
              <a:spcAft>
                <a:spcPts val="0"/>
              </a:spcAft>
              <a:buClr>
                <a:schemeClr val="dk1"/>
              </a:buClr>
              <a:buSzPts val="12000"/>
              <a:buNone/>
              <a:defRPr sz="16000">
                <a:solidFill>
                  <a:schemeClr val="dk1"/>
                </a:solidFill>
              </a:defRPr>
            </a:lvl3pPr>
            <a:lvl4pPr lvl="3" algn="ctr" rtl="0">
              <a:spcBef>
                <a:spcPts val="0"/>
              </a:spcBef>
              <a:spcAft>
                <a:spcPts val="0"/>
              </a:spcAft>
              <a:buClr>
                <a:schemeClr val="dk1"/>
              </a:buClr>
              <a:buSzPts val="12000"/>
              <a:buNone/>
              <a:defRPr sz="16000">
                <a:solidFill>
                  <a:schemeClr val="dk1"/>
                </a:solidFill>
              </a:defRPr>
            </a:lvl4pPr>
            <a:lvl5pPr lvl="4" algn="ctr" rtl="0">
              <a:spcBef>
                <a:spcPts val="0"/>
              </a:spcBef>
              <a:spcAft>
                <a:spcPts val="0"/>
              </a:spcAft>
              <a:buClr>
                <a:schemeClr val="dk1"/>
              </a:buClr>
              <a:buSzPts val="12000"/>
              <a:buNone/>
              <a:defRPr sz="16000">
                <a:solidFill>
                  <a:schemeClr val="dk1"/>
                </a:solidFill>
              </a:defRPr>
            </a:lvl5pPr>
            <a:lvl6pPr lvl="5" algn="ctr" rtl="0">
              <a:spcBef>
                <a:spcPts val="0"/>
              </a:spcBef>
              <a:spcAft>
                <a:spcPts val="0"/>
              </a:spcAft>
              <a:buClr>
                <a:schemeClr val="dk1"/>
              </a:buClr>
              <a:buSzPts val="12000"/>
              <a:buNone/>
              <a:defRPr sz="16000">
                <a:solidFill>
                  <a:schemeClr val="dk1"/>
                </a:solidFill>
              </a:defRPr>
            </a:lvl6pPr>
            <a:lvl7pPr lvl="6" algn="ctr" rtl="0">
              <a:spcBef>
                <a:spcPts val="0"/>
              </a:spcBef>
              <a:spcAft>
                <a:spcPts val="0"/>
              </a:spcAft>
              <a:buClr>
                <a:schemeClr val="dk1"/>
              </a:buClr>
              <a:buSzPts val="12000"/>
              <a:buNone/>
              <a:defRPr sz="16000">
                <a:solidFill>
                  <a:schemeClr val="dk1"/>
                </a:solidFill>
              </a:defRPr>
            </a:lvl7pPr>
            <a:lvl8pPr lvl="7" algn="ctr" rtl="0">
              <a:spcBef>
                <a:spcPts val="0"/>
              </a:spcBef>
              <a:spcAft>
                <a:spcPts val="0"/>
              </a:spcAft>
              <a:buClr>
                <a:schemeClr val="dk1"/>
              </a:buClr>
              <a:buSzPts val="12000"/>
              <a:buNone/>
              <a:defRPr sz="16000">
                <a:solidFill>
                  <a:schemeClr val="dk1"/>
                </a:solidFill>
              </a:defRPr>
            </a:lvl8pPr>
            <a:lvl9pPr lvl="8" algn="ctr" rtl="0">
              <a:spcBef>
                <a:spcPts val="0"/>
              </a:spcBef>
              <a:spcAft>
                <a:spcPts val="0"/>
              </a:spcAft>
              <a:buClr>
                <a:schemeClr val="dk1"/>
              </a:buClr>
              <a:buSzPts val="12000"/>
              <a:buNone/>
              <a:defRPr sz="16000">
                <a:solidFill>
                  <a:schemeClr val="dk1"/>
                </a:solidFill>
              </a:defRPr>
            </a:lvl9pPr>
          </a:lstStyle>
          <a:p>
            <a:r>
              <a:t>xx%</a:t>
            </a:r>
          </a:p>
        </p:txBody>
      </p:sp>
      <p:sp>
        <p:nvSpPr>
          <p:cNvPr id="147" name="Google Shape;147;p17"/>
          <p:cNvSpPr txBox="1">
            <a:spLocks noGrp="1"/>
          </p:cNvSpPr>
          <p:nvPr>
            <p:ph type="subTitle" idx="3"/>
          </p:nvPr>
        </p:nvSpPr>
        <p:spPr>
          <a:xfrm>
            <a:off x="4607000" y="3485991"/>
            <a:ext cx="2978000" cy="6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148" name="Google Shape;148;p17"/>
          <p:cNvSpPr txBox="1">
            <a:spLocks noGrp="1"/>
          </p:cNvSpPr>
          <p:nvPr>
            <p:ph type="title" idx="4" hasCustomPrompt="1"/>
          </p:nvPr>
        </p:nvSpPr>
        <p:spPr>
          <a:xfrm>
            <a:off x="7991400" y="4485817"/>
            <a:ext cx="2978000" cy="792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800"/>
              <a:buNone/>
              <a:defRPr sz="6400">
                <a:solidFill>
                  <a:schemeClr val="dk1"/>
                </a:solidFill>
              </a:defRPr>
            </a:lvl1pPr>
            <a:lvl2pPr lvl="1" algn="ctr" rtl="0">
              <a:spcBef>
                <a:spcPts val="0"/>
              </a:spcBef>
              <a:spcAft>
                <a:spcPts val="0"/>
              </a:spcAft>
              <a:buClr>
                <a:schemeClr val="dk1"/>
              </a:buClr>
              <a:buSzPts val="12000"/>
              <a:buNone/>
              <a:defRPr sz="16000">
                <a:solidFill>
                  <a:schemeClr val="dk1"/>
                </a:solidFill>
              </a:defRPr>
            </a:lvl2pPr>
            <a:lvl3pPr lvl="2" algn="ctr" rtl="0">
              <a:spcBef>
                <a:spcPts val="0"/>
              </a:spcBef>
              <a:spcAft>
                <a:spcPts val="0"/>
              </a:spcAft>
              <a:buClr>
                <a:schemeClr val="dk1"/>
              </a:buClr>
              <a:buSzPts val="12000"/>
              <a:buNone/>
              <a:defRPr sz="16000">
                <a:solidFill>
                  <a:schemeClr val="dk1"/>
                </a:solidFill>
              </a:defRPr>
            </a:lvl3pPr>
            <a:lvl4pPr lvl="3" algn="ctr" rtl="0">
              <a:spcBef>
                <a:spcPts val="0"/>
              </a:spcBef>
              <a:spcAft>
                <a:spcPts val="0"/>
              </a:spcAft>
              <a:buClr>
                <a:schemeClr val="dk1"/>
              </a:buClr>
              <a:buSzPts val="12000"/>
              <a:buNone/>
              <a:defRPr sz="16000">
                <a:solidFill>
                  <a:schemeClr val="dk1"/>
                </a:solidFill>
              </a:defRPr>
            </a:lvl4pPr>
            <a:lvl5pPr lvl="4" algn="ctr" rtl="0">
              <a:spcBef>
                <a:spcPts val="0"/>
              </a:spcBef>
              <a:spcAft>
                <a:spcPts val="0"/>
              </a:spcAft>
              <a:buClr>
                <a:schemeClr val="dk1"/>
              </a:buClr>
              <a:buSzPts val="12000"/>
              <a:buNone/>
              <a:defRPr sz="16000">
                <a:solidFill>
                  <a:schemeClr val="dk1"/>
                </a:solidFill>
              </a:defRPr>
            </a:lvl5pPr>
            <a:lvl6pPr lvl="5" algn="ctr" rtl="0">
              <a:spcBef>
                <a:spcPts val="0"/>
              </a:spcBef>
              <a:spcAft>
                <a:spcPts val="0"/>
              </a:spcAft>
              <a:buClr>
                <a:schemeClr val="dk1"/>
              </a:buClr>
              <a:buSzPts val="12000"/>
              <a:buNone/>
              <a:defRPr sz="16000">
                <a:solidFill>
                  <a:schemeClr val="dk1"/>
                </a:solidFill>
              </a:defRPr>
            </a:lvl6pPr>
            <a:lvl7pPr lvl="6" algn="ctr" rtl="0">
              <a:spcBef>
                <a:spcPts val="0"/>
              </a:spcBef>
              <a:spcAft>
                <a:spcPts val="0"/>
              </a:spcAft>
              <a:buClr>
                <a:schemeClr val="dk1"/>
              </a:buClr>
              <a:buSzPts val="12000"/>
              <a:buNone/>
              <a:defRPr sz="16000">
                <a:solidFill>
                  <a:schemeClr val="dk1"/>
                </a:solidFill>
              </a:defRPr>
            </a:lvl7pPr>
            <a:lvl8pPr lvl="7" algn="ctr" rtl="0">
              <a:spcBef>
                <a:spcPts val="0"/>
              </a:spcBef>
              <a:spcAft>
                <a:spcPts val="0"/>
              </a:spcAft>
              <a:buClr>
                <a:schemeClr val="dk1"/>
              </a:buClr>
              <a:buSzPts val="12000"/>
              <a:buNone/>
              <a:defRPr sz="16000">
                <a:solidFill>
                  <a:schemeClr val="dk1"/>
                </a:solidFill>
              </a:defRPr>
            </a:lvl8pPr>
            <a:lvl9pPr lvl="8" algn="ctr" rtl="0">
              <a:spcBef>
                <a:spcPts val="0"/>
              </a:spcBef>
              <a:spcAft>
                <a:spcPts val="0"/>
              </a:spcAft>
              <a:buClr>
                <a:schemeClr val="dk1"/>
              </a:buClr>
              <a:buSzPts val="12000"/>
              <a:buNone/>
              <a:defRPr sz="16000">
                <a:solidFill>
                  <a:schemeClr val="dk1"/>
                </a:solidFill>
              </a:defRPr>
            </a:lvl9pPr>
          </a:lstStyle>
          <a:p>
            <a:r>
              <a:t>xx%</a:t>
            </a:r>
          </a:p>
        </p:txBody>
      </p:sp>
      <p:sp>
        <p:nvSpPr>
          <p:cNvPr id="149" name="Google Shape;149;p17"/>
          <p:cNvSpPr txBox="1">
            <a:spLocks noGrp="1"/>
          </p:cNvSpPr>
          <p:nvPr>
            <p:ph type="subTitle" idx="5"/>
          </p:nvPr>
        </p:nvSpPr>
        <p:spPr>
          <a:xfrm>
            <a:off x="7991400" y="5277257"/>
            <a:ext cx="2978000" cy="6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400"/>
              <a:buNone/>
              <a:defRPr sz="1867">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150" name="Google Shape;150;p17"/>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1" name="Google Shape;151;p17"/>
          <p:cNvSpPr txBox="1">
            <a:spLocks noGrp="1"/>
          </p:cNvSpPr>
          <p:nvPr>
            <p:ph type="ctrTitle" idx="6"/>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52" name="Google Shape;152;p17"/>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531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53"/>
        <p:cNvGrpSpPr/>
        <p:nvPr/>
      </p:nvGrpSpPr>
      <p:grpSpPr>
        <a:xfrm>
          <a:off x="0" y="0"/>
          <a:ext cx="0" cy="0"/>
          <a:chOff x="0" y="0"/>
          <a:chExt cx="0" cy="0"/>
        </a:xfrm>
      </p:grpSpPr>
      <p:sp>
        <p:nvSpPr>
          <p:cNvPr id="154" name="Google Shape;154;p18"/>
          <p:cNvSpPr/>
          <p:nvPr/>
        </p:nvSpPr>
        <p:spPr>
          <a:xfrm>
            <a:off x="3507351" y="3795033"/>
            <a:ext cx="2505200" cy="128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5" name="Google Shape;155;p18"/>
          <p:cNvSpPr/>
          <p:nvPr/>
        </p:nvSpPr>
        <p:spPr>
          <a:xfrm>
            <a:off x="6148351" y="3795033"/>
            <a:ext cx="2505200" cy="128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6" name="Google Shape;156;p18"/>
          <p:cNvSpPr/>
          <p:nvPr/>
        </p:nvSpPr>
        <p:spPr>
          <a:xfrm>
            <a:off x="8789333" y="3795033"/>
            <a:ext cx="2505200" cy="128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7" name="Google Shape;157;p18"/>
          <p:cNvSpPr/>
          <p:nvPr/>
        </p:nvSpPr>
        <p:spPr>
          <a:xfrm>
            <a:off x="897467" y="3795033"/>
            <a:ext cx="2505200" cy="128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8" name="Google Shape;158;p18"/>
          <p:cNvSpPr txBox="1">
            <a:spLocks noGrp="1"/>
          </p:cNvSpPr>
          <p:nvPr>
            <p:ph type="title" hasCustomPrompt="1"/>
          </p:nvPr>
        </p:nvSpPr>
        <p:spPr>
          <a:xfrm>
            <a:off x="1544665" y="2396751"/>
            <a:ext cx="1254800" cy="54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200">
                <a:solidFill>
                  <a:schemeClr val="accent5"/>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59" name="Google Shape;159;p18"/>
          <p:cNvSpPr txBox="1">
            <a:spLocks noGrp="1"/>
          </p:cNvSpPr>
          <p:nvPr>
            <p:ph type="subTitle" idx="1"/>
          </p:nvPr>
        </p:nvSpPr>
        <p:spPr>
          <a:xfrm>
            <a:off x="1032667" y="4321273"/>
            <a:ext cx="2234800" cy="5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160" name="Google Shape;160;p18"/>
          <p:cNvSpPr txBox="1">
            <a:spLocks noGrp="1"/>
          </p:cNvSpPr>
          <p:nvPr>
            <p:ph type="subTitle" idx="2"/>
          </p:nvPr>
        </p:nvSpPr>
        <p:spPr>
          <a:xfrm>
            <a:off x="1175665" y="3935563"/>
            <a:ext cx="1948800" cy="43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Font typeface="Fredoka One"/>
              <a:buNone/>
              <a:defRPr sz="2133" b="1">
                <a:solidFill>
                  <a:schemeClr val="dk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2pPr>
            <a:lvl3pPr lvl="2"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3pPr>
            <a:lvl4pPr lvl="3"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4pPr>
            <a:lvl5pPr lvl="4"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5pPr>
            <a:lvl6pPr lvl="5"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6pPr>
            <a:lvl7pPr lvl="6"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7pPr>
            <a:lvl8pPr lvl="7"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8pPr>
            <a:lvl9pPr lvl="8"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9pPr>
          </a:lstStyle>
          <a:p>
            <a:endParaRPr/>
          </a:p>
        </p:txBody>
      </p:sp>
      <p:sp>
        <p:nvSpPr>
          <p:cNvPr id="161" name="Google Shape;161;p18"/>
          <p:cNvSpPr txBox="1">
            <a:spLocks noGrp="1"/>
          </p:cNvSpPr>
          <p:nvPr>
            <p:ph type="title" idx="3" hasCustomPrompt="1"/>
          </p:nvPr>
        </p:nvSpPr>
        <p:spPr>
          <a:xfrm>
            <a:off x="4180365" y="2396751"/>
            <a:ext cx="1254800" cy="54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200">
                <a:solidFill>
                  <a:schemeClr val="accent5"/>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2" name="Google Shape;162;p18"/>
          <p:cNvSpPr txBox="1">
            <a:spLocks noGrp="1"/>
          </p:cNvSpPr>
          <p:nvPr>
            <p:ph type="subTitle" idx="4"/>
          </p:nvPr>
        </p:nvSpPr>
        <p:spPr>
          <a:xfrm>
            <a:off x="3668365" y="4321273"/>
            <a:ext cx="2234800" cy="5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163" name="Google Shape;163;p18"/>
          <p:cNvSpPr txBox="1">
            <a:spLocks noGrp="1"/>
          </p:cNvSpPr>
          <p:nvPr>
            <p:ph type="subTitle" idx="5"/>
          </p:nvPr>
        </p:nvSpPr>
        <p:spPr>
          <a:xfrm>
            <a:off x="3811365" y="3935563"/>
            <a:ext cx="1948800" cy="43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Font typeface="Fredoka One"/>
              <a:buNone/>
              <a:defRPr sz="2133" b="1">
                <a:solidFill>
                  <a:schemeClr val="dk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2pPr>
            <a:lvl3pPr lvl="2"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3pPr>
            <a:lvl4pPr lvl="3"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4pPr>
            <a:lvl5pPr lvl="4"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5pPr>
            <a:lvl6pPr lvl="5"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6pPr>
            <a:lvl7pPr lvl="6"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7pPr>
            <a:lvl8pPr lvl="7"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8pPr>
            <a:lvl9pPr lvl="8"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9pPr>
          </a:lstStyle>
          <a:p>
            <a:endParaRPr/>
          </a:p>
        </p:txBody>
      </p:sp>
      <p:sp>
        <p:nvSpPr>
          <p:cNvPr id="164" name="Google Shape;164;p18"/>
          <p:cNvSpPr txBox="1">
            <a:spLocks noGrp="1"/>
          </p:cNvSpPr>
          <p:nvPr>
            <p:ph type="title" idx="6" hasCustomPrompt="1"/>
          </p:nvPr>
        </p:nvSpPr>
        <p:spPr>
          <a:xfrm>
            <a:off x="6852435" y="2396751"/>
            <a:ext cx="1166800" cy="54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200">
                <a:solidFill>
                  <a:schemeClr val="accent5"/>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5" name="Google Shape;165;p18"/>
          <p:cNvSpPr txBox="1">
            <a:spLocks noGrp="1"/>
          </p:cNvSpPr>
          <p:nvPr>
            <p:ph type="subTitle" idx="7"/>
          </p:nvPr>
        </p:nvSpPr>
        <p:spPr>
          <a:xfrm>
            <a:off x="6296435" y="4321273"/>
            <a:ext cx="2234800" cy="5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166" name="Google Shape;166;p18"/>
          <p:cNvSpPr txBox="1">
            <a:spLocks noGrp="1"/>
          </p:cNvSpPr>
          <p:nvPr>
            <p:ph type="subTitle" idx="8"/>
          </p:nvPr>
        </p:nvSpPr>
        <p:spPr>
          <a:xfrm>
            <a:off x="6439435" y="3935563"/>
            <a:ext cx="1948800" cy="43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Font typeface="Fredoka One"/>
              <a:buNone/>
              <a:defRPr sz="2133" b="1">
                <a:solidFill>
                  <a:schemeClr val="dk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2pPr>
            <a:lvl3pPr lvl="2"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3pPr>
            <a:lvl4pPr lvl="3"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4pPr>
            <a:lvl5pPr lvl="4"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5pPr>
            <a:lvl6pPr lvl="5"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6pPr>
            <a:lvl7pPr lvl="6"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7pPr>
            <a:lvl8pPr lvl="7"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8pPr>
            <a:lvl9pPr lvl="8"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9pPr>
          </a:lstStyle>
          <a:p>
            <a:endParaRPr/>
          </a:p>
        </p:txBody>
      </p:sp>
      <p:sp>
        <p:nvSpPr>
          <p:cNvPr id="167" name="Google Shape;167;p18"/>
          <p:cNvSpPr txBox="1">
            <a:spLocks noGrp="1"/>
          </p:cNvSpPr>
          <p:nvPr>
            <p:ph type="title" idx="9" hasCustomPrompt="1"/>
          </p:nvPr>
        </p:nvSpPr>
        <p:spPr>
          <a:xfrm>
            <a:off x="9480535" y="2396751"/>
            <a:ext cx="1166800" cy="541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200">
                <a:solidFill>
                  <a:schemeClr val="accent5"/>
                </a:solidFill>
              </a:defRPr>
            </a:lvl1pPr>
            <a:lvl2pPr lvl="1" algn="ctr" rtl="0">
              <a:spcBef>
                <a:spcPts val="0"/>
              </a:spcBef>
              <a:spcAft>
                <a:spcPts val="0"/>
              </a:spcAft>
              <a:buSzPts val="3000"/>
              <a:buNone/>
              <a:defRPr sz="4000"/>
            </a:lvl2pPr>
            <a:lvl3pPr lvl="2" algn="ctr" rtl="0">
              <a:spcBef>
                <a:spcPts val="0"/>
              </a:spcBef>
              <a:spcAft>
                <a:spcPts val="0"/>
              </a:spcAft>
              <a:buSzPts val="3000"/>
              <a:buNone/>
              <a:defRPr sz="4000"/>
            </a:lvl3pPr>
            <a:lvl4pPr lvl="3" algn="ctr" rtl="0">
              <a:spcBef>
                <a:spcPts val="0"/>
              </a:spcBef>
              <a:spcAft>
                <a:spcPts val="0"/>
              </a:spcAft>
              <a:buSzPts val="3000"/>
              <a:buNone/>
              <a:defRPr sz="4000"/>
            </a:lvl4pPr>
            <a:lvl5pPr lvl="4" algn="ctr" rtl="0">
              <a:spcBef>
                <a:spcPts val="0"/>
              </a:spcBef>
              <a:spcAft>
                <a:spcPts val="0"/>
              </a:spcAft>
              <a:buSzPts val="3000"/>
              <a:buNone/>
              <a:defRPr sz="4000"/>
            </a:lvl5pPr>
            <a:lvl6pPr lvl="5" algn="ctr" rtl="0">
              <a:spcBef>
                <a:spcPts val="0"/>
              </a:spcBef>
              <a:spcAft>
                <a:spcPts val="0"/>
              </a:spcAft>
              <a:buSzPts val="3000"/>
              <a:buNone/>
              <a:defRPr sz="4000"/>
            </a:lvl6pPr>
            <a:lvl7pPr lvl="6" algn="ctr" rtl="0">
              <a:spcBef>
                <a:spcPts val="0"/>
              </a:spcBef>
              <a:spcAft>
                <a:spcPts val="0"/>
              </a:spcAft>
              <a:buSzPts val="3000"/>
              <a:buNone/>
              <a:defRPr sz="4000"/>
            </a:lvl7pPr>
            <a:lvl8pPr lvl="7" algn="ctr" rtl="0">
              <a:spcBef>
                <a:spcPts val="0"/>
              </a:spcBef>
              <a:spcAft>
                <a:spcPts val="0"/>
              </a:spcAft>
              <a:buSzPts val="3000"/>
              <a:buNone/>
              <a:defRPr sz="4000"/>
            </a:lvl8pPr>
            <a:lvl9pPr lvl="8" algn="ctr" rtl="0">
              <a:spcBef>
                <a:spcPts val="0"/>
              </a:spcBef>
              <a:spcAft>
                <a:spcPts val="0"/>
              </a:spcAft>
              <a:buSzPts val="3000"/>
              <a:buNone/>
              <a:defRPr sz="4000"/>
            </a:lvl9pPr>
          </a:lstStyle>
          <a:p>
            <a:r>
              <a:t>xx%</a:t>
            </a:r>
          </a:p>
        </p:txBody>
      </p:sp>
      <p:sp>
        <p:nvSpPr>
          <p:cNvPr id="168" name="Google Shape;168;p18"/>
          <p:cNvSpPr txBox="1">
            <a:spLocks noGrp="1"/>
          </p:cNvSpPr>
          <p:nvPr>
            <p:ph type="subTitle" idx="13"/>
          </p:nvPr>
        </p:nvSpPr>
        <p:spPr>
          <a:xfrm>
            <a:off x="8924535" y="4321273"/>
            <a:ext cx="2234800" cy="54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sz="1600">
                <a:solidFill>
                  <a:schemeClr val="dk1"/>
                </a:solidFill>
              </a:defRPr>
            </a:lvl2pPr>
            <a:lvl3pPr lvl="2" algn="ctr" rtl="0">
              <a:lnSpc>
                <a:spcPct val="100000"/>
              </a:lnSpc>
              <a:spcBef>
                <a:spcPts val="0"/>
              </a:spcBef>
              <a:spcAft>
                <a:spcPts val="0"/>
              </a:spcAft>
              <a:buClr>
                <a:schemeClr val="dk1"/>
              </a:buClr>
              <a:buSzPts val="1200"/>
              <a:buNone/>
              <a:defRPr sz="1600">
                <a:solidFill>
                  <a:schemeClr val="dk1"/>
                </a:solidFill>
              </a:defRPr>
            </a:lvl3pPr>
            <a:lvl4pPr lvl="3" algn="ctr" rtl="0">
              <a:lnSpc>
                <a:spcPct val="100000"/>
              </a:lnSpc>
              <a:spcBef>
                <a:spcPts val="0"/>
              </a:spcBef>
              <a:spcAft>
                <a:spcPts val="0"/>
              </a:spcAft>
              <a:buClr>
                <a:schemeClr val="dk1"/>
              </a:buClr>
              <a:buSzPts val="1200"/>
              <a:buNone/>
              <a:defRPr sz="1600">
                <a:solidFill>
                  <a:schemeClr val="dk1"/>
                </a:solidFill>
              </a:defRPr>
            </a:lvl4pPr>
            <a:lvl5pPr lvl="4" algn="ctr" rtl="0">
              <a:lnSpc>
                <a:spcPct val="100000"/>
              </a:lnSpc>
              <a:spcBef>
                <a:spcPts val="0"/>
              </a:spcBef>
              <a:spcAft>
                <a:spcPts val="0"/>
              </a:spcAft>
              <a:buClr>
                <a:schemeClr val="dk1"/>
              </a:buClr>
              <a:buSzPts val="1200"/>
              <a:buNone/>
              <a:defRPr sz="1600">
                <a:solidFill>
                  <a:schemeClr val="dk1"/>
                </a:solidFill>
              </a:defRPr>
            </a:lvl5pPr>
            <a:lvl6pPr lvl="5" algn="ctr" rtl="0">
              <a:lnSpc>
                <a:spcPct val="100000"/>
              </a:lnSpc>
              <a:spcBef>
                <a:spcPts val="0"/>
              </a:spcBef>
              <a:spcAft>
                <a:spcPts val="0"/>
              </a:spcAft>
              <a:buClr>
                <a:schemeClr val="dk1"/>
              </a:buClr>
              <a:buSzPts val="1200"/>
              <a:buNone/>
              <a:defRPr sz="1600">
                <a:solidFill>
                  <a:schemeClr val="dk1"/>
                </a:solidFill>
              </a:defRPr>
            </a:lvl6pPr>
            <a:lvl7pPr lvl="6" algn="ctr" rtl="0">
              <a:lnSpc>
                <a:spcPct val="100000"/>
              </a:lnSpc>
              <a:spcBef>
                <a:spcPts val="0"/>
              </a:spcBef>
              <a:spcAft>
                <a:spcPts val="0"/>
              </a:spcAft>
              <a:buClr>
                <a:schemeClr val="dk1"/>
              </a:buClr>
              <a:buSzPts val="1200"/>
              <a:buNone/>
              <a:defRPr sz="1600">
                <a:solidFill>
                  <a:schemeClr val="dk1"/>
                </a:solidFill>
              </a:defRPr>
            </a:lvl7pPr>
            <a:lvl8pPr lvl="7" algn="ctr" rtl="0">
              <a:lnSpc>
                <a:spcPct val="100000"/>
              </a:lnSpc>
              <a:spcBef>
                <a:spcPts val="0"/>
              </a:spcBef>
              <a:spcAft>
                <a:spcPts val="0"/>
              </a:spcAft>
              <a:buClr>
                <a:schemeClr val="dk1"/>
              </a:buClr>
              <a:buSzPts val="1200"/>
              <a:buNone/>
              <a:defRPr sz="1600">
                <a:solidFill>
                  <a:schemeClr val="dk1"/>
                </a:solidFill>
              </a:defRPr>
            </a:lvl8pPr>
            <a:lvl9pPr lvl="8" algn="ctr" rtl="0">
              <a:lnSpc>
                <a:spcPct val="100000"/>
              </a:lnSpc>
              <a:spcBef>
                <a:spcPts val="0"/>
              </a:spcBef>
              <a:spcAft>
                <a:spcPts val="0"/>
              </a:spcAft>
              <a:buClr>
                <a:schemeClr val="dk1"/>
              </a:buClr>
              <a:buSzPts val="1200"/>
              <a:buNone/>
              <a:defRPr sz="1600">
                <a:solidFill>
                  <a:schemeClr val="dk1"/>
                </a:solidFill>
              </a:defRPr>
            </a:lvl9pPr>
          </a:lstStyle>
          <a:p>
            <a:endParaRPr/>
          </a:p>
        </p:txBody>
      </p:sp>
      <p:sp>
        <p:nvSpPr>
          <p:cNvPr id="169" name="Google Shape;169;p18"/>
          <p:cNvSpPr txBox="1">
            <a:spLocks noGrp="1"/>
          </p:cNvSpPr>
          <p:nvPr>
            <p:ph type="subTitle" idx="14"/>
          </p:nvPr>
        </p:nvSpPr>
        <p:spPr>
          <a:xfrm>
            <a:off x="9067535" y="3935563"/>
            <a:ext cx="1948800" cy="43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Font typeface="Fredoka One"/>
              <a:buNone/>
              <a:defRPr sz="2133" b="1">
                <a:solidFill>
                  <a:schemeClr val="dk1"/>
                </a:solidFill>
                <a:latin typeface="Josefin Sans"/>
                <a:ea typeface="Josefin Sans"/>
                <a:cs typeface="Josefin Sans"/>
                <a:sym typeface="Josefin Sans"/>
              </a:defRPr>
            </a:lvl1pPr>
            <a:lvl2pPr lvl="1"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2pPr>
            <a:lvl3pPr lvl="2"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3pPr>
            <a:lvl4pPr lvl="3"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4pPr>
            <a:lvl5pPr lvl="4"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5pPr>
            <a:lvl6pPr lvl="5"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6pPr>
            <a:lvl7pPr lvl="6"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7pPr>
            <a:lvl8pPr lvl="7"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8pPr>
            <a:lvl9pPr lvl="8" algn="ctr" rtl="0">
              <a:lnSpc>
                <a:spcPct val="100000"/>
              </a:lnSpc>
              <a:spcBef>
                <a:spcPts val="0"/>
              </a:spcBef>
              <a:spcAft>
                <a:spcPts val="0"/>
              </a:spcAft>
              <a:buClr>
                <a:schemeClr val="dk1"/>
              </a:buClr>
              <a:buSzPts val="1800"/>
              <a:buFont typeface="Fredoka One"/>
              <a:buNone/>
              <a:defRPr sz="2400">
                <a:solidFill>
                  <a:schemeClr val="dk1"/>
                </a:solidFill>
                <a:latin typeface="Fredoka One"/>
                <a:ea typeface="Fredoka One"/>
                <a:cs typeface="Fredoka One"/>
                <a:sym typeface="Fredoka One"/>
              </a:defRPr>
            </a:lvl9pPr>
          </a:lstStyle>
          <a:p>
            <a:endParaRPr/>
          </a:p>
        </p:txBody>
      </p:sp>
      <p:sp>
        <p:nvSpPr>
          <p:cNvPr id="170" name="Google Shape;170;p18"/>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1" name="Google Shape;171;p18"/>
          <p:cNvSpPr txBox="1">
            <a:spLocks noGrp="1"/>
          </p:cNvSpPr>
          <p:nvPr>
            <p:ph type="ctrTitle" idx="15"/>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72" name="Google Shape;172;p18"/>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17201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ercentages 2">
  <p:cSld name="Percentages 2">
    <p:spTree>
      <p:nvGrpSpPr>
        <p:cNvPr id="1" name="Shape 173"/>
        <p:cNvGrpSpPr/>
        <p:nvPr/>
      </p:nvGrpSpPr>
      <p:grpSpPr>
        <a:xfrm>
          <a:off x="0" y="0"/>
          <a:ext cx="0" cy="0"/>
          <a:chOff x="0" y="0"/>
          <a:chExt cx="0" cy="0"/>
        </a:xfrm>
      </p:grpSpPr>
      <p:sp>
        <p:nvSpPr>
          <p:cNvPr id="174" name="Google Shape;174;p19"/>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5" name="Google Shape;175;p19"/>
          <p:cNvSpPr/>
          <p:nvPr/>
        </p:nvSpPr>
        <p:spPr>
          <a:xfrm>
            <a:off x="6910300" y="3875500"/>
            <a:ext cx="5281600" cy="19252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6" name="Google Shape;176;p19"/>
          <p:cNvSpPr txBox="1">
            <a:spLocks noGrp="1"/>
          </p:cNvSpPr>
          <p:nvPr>
            <p:ph type="title" hasCustomPrompt="1"/>
          </p:nvPr>
        </p:nvSpPr>
        <p:spPr>
          <a:xfrm>
            <a:off x="1167700" y="2392333"/>
            <a:ext cx="3778400" cy="1309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2000"/>
              <a:buNone/>
              <a:defRPr sz="8000">
                <a:solidFill>
                  <a:schemeClr val="dk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177" name="Google Shape;177;p19"/>
          <p:cNvSpPr txBox="1">
            <a:spLocks noGrp="1"/>
          </p:cNvSpPr>
          <p:nvPr>
            <p:ph type="body" idx="1"/>
          </p:nvPr>
        </p:nvSpPr>
        <p:spPr>
          <a:xfrm>
            <a:off x="7066100" y="3970900"/>
            <a:ext cx="4138800" cy="1734400"/>
          </a:xfrm>
          <a:prstGeom prst="rect">
            <a:avLst/>
          </a:prstGeom>
        </p:spPr>
        <p:txBody>
          <a:bodyPr spcFirstLastPara="1" wrap="square" lIns="91425" tIns="91425" rIns="91425" bIns="91425" anchor="ctr" anchorCtr="0">
            <a:noAutofit/>
          </a:bodyPr>
          <a:lstStyle>
            <a:lvl1pPr marL="609585" lvl="0" indent="-440256" rtl="0">
              <a:lnSpc>
                <a:spcPct val="100000"/>
              </a:lnSpc>
              <a:spcBef>
                <a:spcPts val="0"/>
              </a:spcBef>
              <a:spcAft>
                <a:spcPts val="0"/>
              </a:spcAft>
              <a:buSzPts val="1600"/>
              <a:buChar char="●"/>
              <a:defRPr sz="1867">
                <a:solidFill>
                  <a:schemeClr val="dk1"/>
                </a:solidFill>
              </a:defRPr>
            </a:lvl1pPr>
            <a:lvl2pPr marL="1219170" lvl="1" indent="-440256" rtl="0">
              <a:spcBef>
                <a:spcPts val="0"/>
              </a:spcBef>
              <a:spcAft>
                <a:spcPts val="0"/>
              </a:spcAft>
              <a:buSzPts val="1600"/>
              <a:buChar char="○"/>
              <a:defRPr sz="2133"/>
            </a:lvl2pPr>
            <a:lvl3pPr marL="1828754" lvl="2" indent="-440256" rtl="0">
              <a:spcBef>
                <a:spcPts val="2133"/>
              </a:spcBef>
              <a:spcAft>
                <a:spcPts val="0"/>
              </a:spcAft>
              <a:buSzPts val="1600"/>
              <a:buChar char="■"/>
              <a:defRPr sz="2133"/>
            </a:lvl3pPr>
            <a:lvl4pPr marL="2438339" lvl="3" indent="-440256" rtl="0">
              <a:spcBef>
                <a:spcPts val="2133"/>
              </a:spcBef>
              <a:spcAft>
                <a:spcPts val="0"/>
              </a:spcAft>
              <a:buSzPts val="1600"/>
              <a:buChar char="●"/>
              <a:defRPr sz="2133"/>
            </a:lvl4pPr>
            <a:lvl5pPr marL="3047924" lvl="4" indent="-440256" rtl="0">
              <a:spcBef>
                <a:spcPts val="2133"/>
              </a:spcBef>
              <a:spcAft>
                <a:spcPts val="0"/>
              </a:spcAft>
              <a:buSzPts val="1600"/>
              <a:buChar char="○"/>
              <a:defRPr sz="2133"/>
            </a:lvl5pPr>
            <a:lvl6pPr marL="3657509" lvl="5" indent="-440256" rtl="0">
              <a:spcBef>
                <a:spcPts val="2133"/>
              </a:spcBef>
              <a:spcAft>
                <a:spcPts val="0"/>
              </a:spcAft>
              <a:buSzPts val="1600"/>
              <a:buChar char="■"/>
              <a:defRPr sz="2133"/>
            </a:lvl6pPr>
            <a:lvl7pPr marL="4267093" lvl="6" indent="-440256" rtl="0">
              <a:spcBef>
                <a:spcPts val="2133"/>
              </a:spcBef>
              <a:spcAft>
                <a:spcPts val="0"/>
              </a:spcAft>
              <a:buSzPts val="1600"/>
              <a:buChar char="●"/>
              <a:defRPr sz="2133"/>
            </a:lvl7pPr>
            <a:lvl8pPr marL="4876678" lvl="7" indent="-440256" rtl="0">
              <a:spcBef>
                <a:spcPts val="2133"/>
              </a:spcBef>
              <a:spcAft>
                <a:spcPts val="0"/>
              </a:spcAft>
              <a:buSzPts val="1600"/>
              <a:buChar char="○"/>
              <a:defRPr sz="2133"/>
            </a:lvl8pPr>
            <a:lvl9pPr marL="5486263" lvl="8" indent="-440256" rtl="0">
              <a:spcBef>
                <a:spcPts val="2133"/>
              </a:spcBef>
              <a:spcAft>
                <a:spcPts val="2133"/>
              </a:spcAft>
              <a:buSzPts val="1600"/>
              <a:buChar char="■"/>
              <a:defRPr sz="2133"/>
            </a:lvl9pPr>
          </a:lstStyle>
          <a:p>
            <a:endParaRPr/>
          </a:p>
        </p:txBody>
      </p:sp>
      <p:sp>
        <p:nvSpPr>
          <p:cNvPr id="178" name="Google Shape;178;p19"/>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9" name="Google Shape;179;p19"/>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80" name="Google Shape;180;p19"/>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181" name="Google Shape;181;p19"/>
          <p:cNvSpPr txBox="1">
            <a:spLocks noGrp="1"/>
          </p:cNvSpPr>
          <p:nvPr>
            <p:ph type="title" idx="3" hasCustomPrompt="1"/>
          </p:nvPr>
        </p:nvSpPr>
        <p:spPr>
          <a:xfrm>
            <a:off x="5355633" y="2232833"/>
            <a:ext cx="2136800" cy="862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4800"/>
              <a:buNone/>
              <a:defRPr sz="4800">
                <a:solidFill>
                  <a:schemeClr val="accent1"/>
                </a:solidFill>
              </a:defRPr>
            </a:lvl1pPr>
            <a:lvl2pPr lvl="1" algn="ctr" rtl="0">
              <a:spcBef>
                <a:spcPts val="0"/>
              </a:spcBef>
              <a:spcAft>
                <a:spcPts val="0"/>
              </a:spcAft>
              <a:buClr>
                <a:schemeClr val="accent1"/>
              </a:buClr>
              <a:buSzPts val="12000"/>
              <a:buNone/>
              <a:defRPr sz="16000">
                <a:solidFill>
                  <a:schemeClr val="accent1"/>
                </a:solidFill>
              </a:defRPr>
            </a:lvl2pPr>
            <a:lvl3pPr lvl="2" algn="ctr" rtl="0">
              <a:spcBef>
                <a:spcPts val="0"/>
              </a:spcBef>
              <a:spcAft>
                <a:spcPts val="0"/>
              </a:spcAft>
              <a:buClr>
                <a:schemeClr val="accent1"/>
              </a:buClr>
              <a:buSzPts val="12000"/>
              <a:buNone/>
              <a:defRPr sz="16000">
                <a:solidFill>
                  <a:schemeClr val="accent1"/>
                </a:solidFill>
              </a:defRPr>
            </a:lvl3pPr>
            <a:lvl4pPr lvl="3" algn="ctr" rtl="0">
              <a:spcBef>
                <a:spcPts val="0"/>
              </a:spcBef>
              <a:spcAft>
                <a:spcPts val="0"/>
              </a:spcAft>
              <a:buClr>
                <a:schemeClr val="accent1"/>
              </a:buClr>
              <a:buSzPts val="12000"/>
              <a:buNone/>
              <a:defRPr sz="16000">
                <a:solidFill>
                  <a:schemeClr val="accent1"/>
                </a:solidFill>
              </a:defRPr>
            </a:lvl4pPr>
            <a:lvl5pPr lvl="4" algn="ctr" rtl="0">
              <a:spcBef>
                <a:spcPts val="0"/>
              </a:spcBef>
              <a:spcAft>
                <a:spcPts val="0"/>
              </a:spcAft>
              <a:buClr>
                <a:schemeClr val="accent1"/>
              </a:buClr>
              <a:buSzPts val="12000"/>
              <a:buNone/>
              <a:defRPr sz="16000">
                <a:solidFill>
                  <a:schemeClr val="accent1"/>
                </a:solidFill>
              </a:defRPr>
            </a:lvl5pPr>
            <a:lvl6pPr lvl="5" algn="ctr" rtl="0">
              <a:spcBef>
                <a:spcPts val="0"/>
              </a:spcBef>
              <a:spcAft>
                <a:spcPts val="0"/>
              </a:spcAft>
              <a:buClr>
                <a:schemeClr val="accent1"/>
              </a:buClr>
              <a:buSzPts val="12000"/>
              <a:buNone/>
              <a:defRPr sz="16000">
                <a:solidFill>
                  <a:schemeClr val="accent1"/>
                </a:solidFill>
              </a:defRPr>
            </a:lvl6pPr>
            <a:lvl7pPr lvl="6" algn="ctr" rtl="0">
              <a:spcBef>
                <a:spcPts val="0"/>
              </a:spcBef>
              <a:spcAft>
                <a:spcPts val="0"/>
              </a:spcAft>
              <a:buClr>
                <a:schemeClr val="accent1"/>
              </a:buClr>
              <a:buSzPts val="12000"/>
              <a:buNone/>
              <a:defRPr sz="16000">
                <a:solidFill>
                  <a:schemeClr val="accent1"/>
                </a:solidFill>
              </a:defRPr>
            </a:lvl7pPr>
            <a:lvl8pPr lvl="7" algn="ctr" rtl="0">
              <a:spcBef>
                <a:spcPts val="0"/>
              </a:spcBef>
              <a:spcAft>
                <a:spcPts val="0"/>
              </a:spcAft>
              <a:buClr>
                <a:schemeClr val="accent1"/>
              </a:buClr>
              <a:buSzPts val="12000"/>
              <a:buNone/>
              <a:defRPr sz="16000">
                <a:solidFill>
                  <a:schemeClr val="accent1"/>
                </a:solidFill>
              </a:defRPr>
            </a:lvl8pPr>
            <a:lvl9pPr lvl="8" algn="ctr" rtl="0">
              <a:spcBef>
                <a:spcPts val="0"/>
              </a:spcBef>
              <a:spcAft>
                <a:spcPts val="0"/>
              </a:spcAft>
              <a:buClr>
                <a:schemeClr val="accent1"/>
              </a:buClr>
              <a:buSzPts val="12000"/>
              <a:buNone/>
              <a:defRPr sz="16000">
                <a:solidFill>
                  <a:schemeClr val="accent1"/>
                </a:solidFill>
              </a:defRPr>
            </a:lvl9pPr>
          </a:lstStyle>
          <a:p>
            <a:r>
              <a:t>xx%</a:t>
            </a:r>
          </a:p>
        </p:txBody>
      </p:sp>
      <p:sp>
        <p:nvSpPr>
          <p:cNvPr id="182" name="Google Shape;182;p19"/>
          <p:cNvSpPr txBox="1">
            <a:spLocks noGrp="1"/>
          </p:cNvSpPr>
          <p:nvPr>
            <p:ph type="title" idx="4" hasCustomPrompt="1"/>
          </p:nvPr>
        </p:nvSpPr>
        <p:spPr>
          <a:xfrm>
            <a:off x="4842667" y="4328415"/>
            <a:ext cx="1485600" cy="524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1800"/>
              <a:buNone/>
              <a:defRPr sz="2400">
                <a:solidFill>
                  <a:schemeClr val="accent1"/>
                </a:solidFill>
              </a:defRPr>
            </a:lvl1pPr>
            <a:lvl2pPr lvl="1" algn="ctr" rtl="0">
              <a:spcBef>
                <a:spcPts val="0"/>
              </a:spcBef>
              <a:spcAft>
                <a:spcPts val="0"/>
              </a:spcAft>
              <a:buClr>
                <a:schemeClr val="accent1"/>
              </a:buClr>
              <a:buSzPts val="1800"/>
              <a:buNone/>
              <a:defRPr sz="2400">
                <a:solidFill>
                  <a:schemeClr val="accent1"/>
                </a:solidFill>
              </a:defRPr>
            </a:lvl2pPr>
            <a:lvl3pPr lvl="2" algn="ctr" rtl="0">
              <a:spcBef>
                <a:spcPts val="0"/>
              </a:spcBef>
              <a:spcAft>
                <a:spcPts val="0"/>
              </a:spcAft>
              <a:buClr>
                <a:schemeClr val="accent1"/>
              </a:buClr>
              <a:buSzPts val="1800"/>
              <a:buNone/>
              <a:defRPr sz="2400">
                <a:solidFill>
                  <a:schemeClr val="accent1"/>
                </a:solidFill>
              </a:defRPr>
            </a:lvl3pPr>
            <a:lvl4pPr lvl="3" algn="ctr" rtl="0">
              <a:spcBef>
                <a:spcPts val="0"/>
              </a:spcBef>
              <a:spcAft>
                <a:spcPts val="0"/>
              </a:spcAft>
              <a:buClr>
                <a:schemeClr val="accent1"/>
              </a:buClr>
              <a:buSzPts val="1800"/>
              <a:buNone/>
              <a:defRPr sz="2400">
                <a:solidFill>
                  <a:schemeClr val="accent1"/>
                </a:solidFill>
              </a:defRPr>
            </a:lvl4pPr>
            <a:lvl5pPr lvl="4" algn="ctr" rtl="0">
              <a:spcBef>
                <a:spcPts val="0"/>
              </a:spcBef>
              <a:spcAft>
                <a:spcPts val="0"/>
              </a:spcAft>
              <a:buClr>
                <a:schemeClr val="accent1"/>
              </a:buClr>
              <a:buSzPts val="1800"/>
              <a:buNone/>
              <a:defRPr sz="2400">
                <a:solidFill>
                  <a:schemeClr val="accent1"/>
                </a:solidFill>
              </a:defRPr>
            </a:lvl5pPr>
            <a:lvl6pPr lvl="5" algn="ctr" rtl="0">
              <a:spcBef>
                <a:spcPts val="0"/>
              </a:spcBef>
              <a:spcAft>
                <a:spcPts val="0"/>
              </a:spcAft>
              <a:buClr>
                <a:schemeClr val="accent1"/>
              </a:buClr>
              <a:buSzPts val="1800"/>
              <a:buNone/>
              <a:defRPr sz="2400">
                <a:solidFill>
                  <a:schemeClr val="accent1"/>
                </a:solidFill>
              </a:defRPr>
            </a:lvl6pPr>
            <a:lvl7pPr lvl="6" algn="ctr" rtl="0">
              <a:spcBef>
                <a:spcPts val="0"/>
              </a:spcBef>
              <a:spcAft>
                <a:spcPts val="0"/>
              </a:spcAft>
              <a:buClr>
                <a:schemeClr val="accent1"/>
              </a:buClr>
              <a:buSzPts val="1800"/>
              <a:buNone/>
              <a:defRPr sz="2400">
                <a:solidFill>
                  <a:schemeClr val="accent1"/>
                </a:solidFill>
              </a:defRPr>
            </a:lvl7pPr>
            <a:lvl8pPr lvl="7" algn="ctr" rtl="0">
              <a:spcBef>
                <a:spcPts val="0"/>
              </a:spcBef>
              <a:spcAft>
                <a:spcPts val="0"/>
              </a:spcAft>
              <a:buClr>
                <a:schemeClr val="accent1"/>
              </a:buClr>
              <a:buSzPts val="1800"/>
              <a:buNone/>
              <a:defRPr sz="2400">
                <a:solidFill>
                  <a:schemeClr val="accent1"/>
                </a:solidFill>
              </a:defRPr>
            </a:lvl8pPr>
            <a:lvl9pPr lvl="8" algn="ctr" rtl="0">
              <a:spcBef>
                <a:spcPts val="0"/>
              </a:spcBef>
              <a:spcAft>
                <a:spcPts val="0"/>
              </a:spcAft>
              <a:buClr>
                <a:schemeClr val="accent1"/>
              </a:buClr>
              <a:buSzPts val="1800"/>
              <a:buNone/>
              <a:defRPr sz="2400">
                <a:solidFill>
                  <a:schemeClr val="accent1"/>
                </a:solidFill>
              </a:defRPr>
            </a:lvl9pPr>
          </a:lstStyle>
          <a:p>
            <a:r>
              <a:t>xx%</a:t>
            </a:r>
          </a:p>
        </p:txBody>
      </p:sp>
    </p:spTree>
    <p:extLst>
      <p:ext uri="{BB962C8B-B14F-4D97-AF65-F5344CB8AC3E}">
        <p14:creationId xmlns:p14="http://schemas.microsoft.com/office/powerpoint/2010/main" val="3663716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2">
  <p:cSld name="Main point 2">
    <p:spTree>
      <p:nvGrpSpPr>
        <p:cNvPr id="1" name="Shape 183"/>
        <p:cNvGrpSpPr/>
        <p:nvPr/>
      </p:nvGrpSpPr>
      <p:grpSpPr>
        <a:xfrm>
          <a:off x="0" y="0"/>
          <a:ext cx="0" cy="0"/>
          <a:chOff x="0" y="0"/>
          <a:chExt cx="0" cy="0"/>
        </a:xfrm>
      </p:grpSpPr>
      <p:sp>
        <p:nvSpPr>
          <p:cNvPr id="184" name="Google Shape;184;p20"/>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5" name="Google Shape;185;p20"/>
          <p:cNvSpPr/>
          <p:nvPr/>
        </p:nvSpPr>
        <p:spPr>
          <a:xfrm>
            <a:off x="1664133" y="719200"/>
            <a:ext cx="8863600" cy="54196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6" name="Google Shape;186;p20"/>
          <p:cNvSpPr/>
          <p:nvPr/>
        </p:nvSpPr>
        <p:spPr>
          <a:xfrm>
            <a:off x="1363067" y="1283167"/>
            <a:ext cx="9466000" cy="421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7" name="Google Shape;187;p20"/>
          <p:cNvSpPr txBox="1">
            <a:spLocks noGrp="1"/>
          </p:cNvSpPr>
          <p:nvPr>
            <p:ph type="title"/>
          </p:nvPr>
        </p:nvSpPr>
        <p:spPr>
          <a:xfrm>
            <a:off x="1850800" y="1525933"/>
            <a:ext cx="8490400" cy="3589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200"/>
              <a:buNone/>
              <a:defRPr sz="12800">
                <a:solidFill>
                  <a:schemeClr val="dk1"/>
                </a:solidFill>
              </a:defRPr>
            </a:lvl1pPr>
            <a:lvl2pPr lvl="1" rtl="0">
              <a:spcBef>
                <a:spcPts val="0"/>
              </a:spcBef>
              <a:spcAft>
                <a:spcPts val="0"/>
              </a:spcAft>
              <a:buSzPts val="11200"/>
              <a:buNone/>
              <a:defRPr sz="14933"/>
            </a:lvl2pPr>
            <a:lvl3pPr lvl="2" rtl="0">
              <a:spcBef>
                <a:spcPts val="0"/>
              </a:spcBef>
              <a:spcAft>
                <a:spcPts val="0"/>
              </a:spcAft>
              <a:buSzPts val="11200"/>
              <a:buNone/>
              <a:defRPr sz="14933"/>
            </a:lvl3pPr>
            <a:lvl4pPr lvl="3" rtl="0">
              <a:spcBef>
                <a:spcPts val="0"/>
              </a:spcBef>
              <a:spcAft>
                <a:spcPts val="0"/>
              </a:spcAft>
              <a:buSzPts val="11200"/>
              <a:buNone/>
              <a:defRPr sz="14933"/>
            </a:lvl4pPr>
            <a:lvl5pPr lvl="4" rtl="0">
              <a:spcBef>
                <a:spcPts val="0"/>
              </a:spcBef>
              <a:spcAft>
                <a:spcPts val="0"/>
              </a:spcAft>
              <a:buSzPts val="11200"/>
              <a:buNone/>
              <a:defRPr sz="14933"/>
            </a:lvl5pPr>
            <a:lvl6pPr lvl="5" rtl="0">
              <a:spcBef>
                <a:spcPts val="0"/>
              </a:spcBef>
              <a:spcAft>
                <a:spcPts val="0"/>
              </a:spcAft>
              <a:buSzPts val="11200"/>
              <a:buNone/>
              <a:defRPr sz="14933"/>
            </a:lvl6pPr>
            <a:lvl7pPr lvl="6" rtl="0">
              <a:spcBef>
                <a:spcPts val="0"/>
              </a:spcBef>
              <a:spcAft>
                <a:spcPts val="0"/>
              </a:spcAft>
              <a:buSzPts val="11200"/>
              <a:buNone/>
              <a:defRPr sz="14933"/>
            </a:lvl7pPr>
            <a:lvl8pPr lvl="7" rtl="0">
              <a:spcBef>
                <a:spcPts val="0"/>
              </a:spcBef>
              <a:spcAft>
                <a:spcPts val="0"/>
              </a:spcAft>
              <a:buSzPts val="11200"/>
              <a:buNone/>
              <a:defRPr sz="14933"/>
            </a:lvl8pPr>
            <a:lvl9pPr lvl="8" rtl="0">
              <a:spcBef>
                <a:spcPts val="0"/>
              </a:spcBef>
              <a:spcAft>
                <a:spcPts val="0"/>
              </a:spcAft>
              <a:buSzPts val="11200"/>
              <a:buNone/>
              <a:defRPr sz="14933"/>
            </a:lvl9pPr>
          </a:lstStyle>
          <a:p>
            <a:endParaRPr/>
          </a:p>
        </p:txBody>
      </p:sp>
    </p:spTree>
    <p:extLst>
      <p:ext uri="{BB962C8B-B14F-4D97-AF65-F5344CB8AC3E}">
        <p14:creationId xmlns:p14="http://schemas.microsoft.com/office/powerpoint/2010/main" val="1595383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2">
  <p:cSld name="Title and text 2">
    <p:bg>
      <p:bgPr>
        <a:solidFill>
          <a:schemeClr val="dk1"/>
        </a:solidFill>
        <a:effectLst/>
      </p:bgPr>
    </p:bg>
    <p:spTree>
      <p:nvGrpSpPr>
        <p:cNvPr id="1" name="Shape 188"/>
        <p:cNvGrpSpPr/>
        <p:nvPr/>
      </p:nvGrpSpPr>
      <p:grpSpPr>
        <a:xfrm>
          <a:off x="0" y="0"/>
          <a:ext cx="0" cy="0"/>
          <a:chOff x="0" y="0"/>
          <a:chExt cx="0" cy="0"/>
        </a:xfrm>
      </p:grpSpPr>
      <p:sp>
        <p:nvSpPr>
          <p:cNvPr id="189" name="Google Shape;189;p21"/>
          <p:cNvSpPr/>
          <p:nvPr/>
        </p:nvSpPr>
        <p:spPr>
          <a:xfrm>
            <a:off x="3294600" y="1410767"/>
            <a:ext cx="7820400" cy="45696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0" name="Google Shape;190;p21"/>
          <p:cNvSpPr txBox="1">
            <a:spLocks noGrp="1"/>
          </p:cNvSpPr>
          <p:nvPr>
            <p:ph type="ctrTitle"/>
          </p:nvPr>
        </p:nvSpPr>
        <p:spPr>
          <a:xfrm>
            <a:off x="6409300" y="1840833"/>
            <a:ext cx="4110000" cy="1322000"/>
          </a:xfrm>
          <a:prstGeom prst="rect">
            <a:avLst/>
          </a:prstGeom>
        </p:spPr>
        <p:txBody>
          <a:bodyPr spcFirstLastPara="1" wrap="square" lIns="91425" tIns="91425" rIns="91425" bIns="91425" anchor="b" anchorCtr="0">
            <a:noAutofit/>
          </a:bodyPr>
          <a:lstStyle>
            <a:lvl1pPr lvl="0" rtl="0">
              <a:spcBef>
                <a:spcPts val="0"/>
              </a:spcBef>
              <a:spcAft>
                <a:spcPts val="0"/>
              </a:spcAft>
              <a:buSzPts val="2800"/>
              <a:buNone/>
              <a:defRPr/>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
        <p:nvSpPr>
          <p:cNvPr id="191" name="Google Shape;191;p21"/>
          <p:cNvSpPr txBox="1">
            <a:spLocks noGrp="1"/>
          </p:cNvSpPr>
          <p:nvPr>
            <p:ph type="subTitle" idx="1"/>
          </p:nvPr>
        </p:nvSpPr>
        <p:spPr>
          <a:xfrm>
            <a:off x="6409300" y="3007633"/>
            <a:ext cx="4110000" cy="2639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Char char="●"/>
              <a:defRPr/>
            </a:lvl1pPr>
            <a:lvl2pPr lvl="1" rtl="0">
              <a:lnSpc>
                <a:spcPct val="100000"/>
              </a:lnSpc>
              <a:spcBef>
                <a:spcPts val="0"/>
              </a:spcBef>
              <a:spcAft>
                <a:spcPts val="0"/>
              </a:spcAft>
              <a:buSzPts val="1200"/>
              <a:buChar char="○"/>
              <a:defRPr/>
            </a:lvl2pPr>
            <a:lvl3pPr lvl="2" rtl="0">
              <a:lnSpc>
                <a:spcPct val="100000"/>
              </a:lnSpc>
              <a:spcBef>
                <a:spcPts val="0"/>
              </a:spcBef>
              <a:spcAft>
                <a:spcPts val="0"/>
              </a:spcAft>
              <a:buSzPts val="1200"/>
              <a:buChar char="■"/>
              <a:defRPr/>
            </a:lvl3pPr>
            <a:lvl4pPr lvl="3" rtl="0">
              <a:lnSpc>
                <a:spcPct val="100000"/>
              </a:lnSpc>
              <a:spcBef>
                <a:spcPts val="0"/>
              </a:spcBef>
              <a:spcAft>
                <a:spcPts val="0"/>
              </a:spcAft>
              <a:buSzPts val="1200"/>
              <a:buChar char="●"/>
              <a:defRPr/>
            </a:lvl4pPr>
            <a:lvl5pPr lvl="4" rtl="0">
              <a:lnSpc>
                <a:spcPct val="100000"/>
              </a:lnSpc>
              <a:spcBef>
                <a:spcPts val="0"/>
              </a:spcBef>
              <a:spcAft>
                <a:spcPts val="0"/>
              </a:spcAft>
              <a:buSzPts val="1200"/>
              <a:buChar char="○"/>
              <a:defRPr/>
            </a:lvl5pPr>
            <a:lvl6pPr lvl="5" rtl="0">
              <a:lnSpc>
                <a:spcPct val="100000"/>
              </a:lnSpc>
              <a:spcBef>
                <a:spcPts val="0"/>
              </a:spcBef>
              <a:spcAft>
                <a:spcPts val="0"/>
              </a:spcAft>
              <a:buSzPts val="1200"/>
              <a:buChar char="■"/>
              <a:defRPr/>
            </a:lvl6pPr>
            <a:lvl7pPr lvl="6" rtl="0">
              <a:lnSpc>
                <a:spcPct val="100000"/>
              </a:lnSpc>
              <a:spcBef>
                <a:spcPts val="0"/>
              </a:spcBef>
              <a:spcAft>
                <a:spcPts val="0"/>
              </a:spcAft>
              <a:buSzPts val="1200"/>
              <a:buChar char="●"/>
              <a:defRPr/>
            </a:lvl7pPr>
            <a:lvl8pPr lvl="7" rtl="0">
              <a:lnSpc>
                <a:spcPct val="100000"/>
              </a:lnSpc>
              <a:spcBef>
                <a:spcPts val="0"/>
              </a:spcBef>
              <a:spcAft>
                <a:spcPts val="0"/>
              </a:spcAft>
              <a:buSzPts val="1200"/>
              <a:buChar char="○"/>
              <a:defRPr/>
            </a:lvl8pPr>
            <a:lvl9pPr lvl="8" rtl="0">
              <a:lnSpc>
                <a:spcPct val="100000"/>
              </a:lnSpc>
              <a:spcBef>
                <a:spcPts val="0"/>
              </a:spcBef>
              <a:spcAft>
                <a:spcPts val="0"/>
              </a:spcAft>
              <a:buSzPts val="1200"/>
              <a:buChar char="■"/>
              <a:defRPr/>
            </a:lvl9pPr>
          </a:lstStyle>
          <a:p>
            <a:endParaRPr/>
          </a:p>
        </p:txBody>
      </p:sp>
      <p:sp>
        <p:nvSpPr>
          <p:cNvPr id="192" name="Google Shape;192;p21"/>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3" name="Google Shape;193;p21"/>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194" name="Google Shape;194;p21"/>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8912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 name="Google Shape;17;p3"/>
          <p:cNvSpPr/>
          <p:nvPr/>
        </p:nvSpPr>
        <p:spPr>
          <a:xfrm>
            <a:off x="1664135" y="1134596"/>
            <a:ext cx="8863600" cy="4588800"/>
          </a:xfrm>
          <a:prstGeom prst="rect">
            <a:avLst/>
          </a:prstGeom>
          <a:no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 name="Google Shape;18;p3"/>
          <p:cNvSpPr/>
          <p:nvPr/>
        </p:nvSpPr>
        <p:spPr>
          <a:xfrm>
            <a:off x="1302367" y="1708000"/>
            <a:ext cx="9587200" cy="336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 name="Google Shape;19;p3"/>
          <p:cNvSpPr txBox="1">
            <a:spLocks noGrp="1"/>
          </p:cNvSpPr>
          <p:nvPr>
            <p:ph type="title"/>
          </p:nvPr>
        </p:nvSpPr>
        <p:spPr>
          <a:xfrm>
            <a:off x="1577933" y="3415033"/>
            <a:ext cx="8949600" cy="748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600"/>
              <a:buNone/>
              <a:defRPr sz="4800">
                <a:solidFill>
                  <a:schemeClr val="accent1"/>
                </a:solidFill>
              </a:defRPr>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20" name="Google Shape;20;p3"/>
          <p:cNvSpPr txBox="1">
            <a:spLocks noGrp="1"/>
          </p:cNvSpPr>
          <p:nvPr>
            <p:ph type="title" idx="2" hasCustomPrompt="1"/>
          </p:nvPr>
        </p:nvSpPr>
        <p:spPr>
          <a:xfrm>
            <a:off x="2724133" y="2088533"/>
            <a:ext cx="6657200" cy="1469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2000"/>
              <a:buNone/>
              <a:defRPr sz="12800">
                <a:solidFill>
                  <a:schemeClr val="dk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21" name="Google Shape;21;p3"/>
          <p:cNvSpPr txBox="1">
            <a:spLocks noGrp="1"/>
          </p:cNvSpPr>
          <p:nvPr>
            <p:ph type="subTitle" idx="1"/>
          </p:nvPr>
        </p:nvSpPr>
        <p:spPr>
          <a:xfrm>
            <a:off x="3236133" y="4225473"/>
            <a:ext cx="5633200" cy="46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Josefin Slab SemiBold"/>
              <a:buNone/>
              <a:defRPr sz="2133">
                <a:solidFill>
                  <a:schemeClr val="dk1"/>
                </a:solidFill>
                <a:latin typeface="Josefin Slab SemiBold"/>
                <a:ea typeface="Josefin Slab SemiBold"/>
                <a:cs typeface="Josefin Slab SemiBold"/>
                <a:sym typeface="Josefin Slab SemiBold"/>
              </a:defRPr>
            </a:lvl1pPr>
            <a:lvl2pPr lvl="1" algn="ctr" rtl="0">
              <a:lnSpc>
                <a:spcPct val="100000"/>
              </a:lnSpc>
              <a:spcBef>
                <a:spcPts val="0"/>
              </a:spcBef>
              <a:spcAft>
                <a:spcPts val="0"/>
              </a:spcAft>
              <a:buClr>
                <a:schemeClr val="dk1"/>
              </a:buClr>
              <a:buSzPts val="1800"/>
              <a:buNone/>
              <a:defRPr sz="2400">
                <a:solidFill>
                  <a:schemeClr val="dk1"/>
                </a:solidFill>
              </a:defRPr>
            </a:lvl2pPr>
            <a:lvl3pPr lvl="2" algn="ctr" rtl="0">
              <a:lnSpc>
                <a:spcPct val="100000"/>
              </a:lnSpc>
              <a:spcBef>
                <a:spcPts val="0"/>
              </a:spcBef>
              <a:spcAft>
                <a:spcPts val="0"/>
              </a:spcAft>
              <a:buClr>
                <a:schemeClr val="dk1"/>
              </a:buClr>
              <a:buSzPts val="1800"/>
              <a:buNone/>
              <a:defRPr sz="2400">
                <a:solidFill>
                  <a:schemeClr val="dk1"/>
                </a:solidFill>
              </a:defRPr>
            </a:lvl3pPr>
            <a:lvl4pPr lvl="3" algn="ctr" rtl="0">
              <a:lnSpc>
                <a:spcPct val="100000"/>
              </a:lnSpc>
              <a:spcBef>
                <a:spcPts val="0"/>
              </a:spcBef>
              <a:spcAft>
                <a:spcPts val="0"/>
              </a:spcAft>
              <a:buClr>
                <a:schemeClr val="dk1"/>
              </a:buClr>
              <a:buSzPts val="1800"/>
              <a:buNone/>
              <a:defRPr sz="2400">
                <a:solidFill>
                  <a:schemeClr val="dk1"/>
                </a:solidFill>
              </a:defRPr>
            </a:lvl4pPr>
            <a:lvl5pPr lvl="4" algn="ctr" rtl="0">
              <a:lnSpc>
                <a:spcPct val="100000"/>
              </a:lnSpc>
              <a:spcBef>
                <a:spcPts val="0"/>
              </a:spcBef>
              <a:spcAft>
                <a:spcPts val="0"/>
              </a:spcAft>
              <a:buClr>
                <a:schemeClr val="dk1"/>
              </a:buClr>
              <a:buSzPts val="1800"/>
              <a:buNone/>
              <a:defRPr sz="2400">
                <a:solidFill>
                  <a:schemeClr val="dk1"/>
                </a:solidFill>
              </a:defRPr>
            </a:lvl5pPr>
            <a:lvl6pPr lvl="5" algn="ctr" rtl="0">
              <a:lnSpc>
                <a:spcPct val="100000"/>
              </a:lnSpc>
              <a:spcBef>
                <a:spcPts val="0"/>
              </a:spcBef>
              <a:spcAft>
                <a:spcPts val="0"/>
              </a:spcAft>
              <a:buClr>
                <a:schemeClr val="dk1"/>
              </a:buClr>
              <a:buSzPts val="1800"/>
              <a:buNone/>
              <a:defRPr sz="2400">
                <a:solidFill>
                  <a:schemeClr val="dk1"/>
                </a:solidFill>
              </a:defRPr>
            </a:lvl6pPr>
            <a:lvl7pPr lvl="6" algn="ctr" rtl="0">
              <a:lnSpc>
                <a:spcPct val="100000"/>
              </a:lnSpc>
              <a:spcBef>
                <a:spcPts val="0"/>
              </a:spcBef>
              <a:spcAft>
                <a:spcPts val="0"/>
              </a:spcAft>
              <a:buClr>
                <a:schemeClr val="dk1"/>
              </a:buClr>
              <a:buSzPts val="1800"/>
              <a:buNone/>
              <a:defRPr sz="2400">
                <a:solidFill>
                  <a:schemeClr val="dk1"/>
                </a:solidFill>
              </a:defRPr>
            </a:lvl7pPr>
            <a:lvl8pPr lvl="7" algn="ctr" rtl="0">
              <a:lnSpc>
                <a:spcPct val="100000"/>
              </a:lnSpc>
              <a:spcBef>
                <a:spcPts val="0"/>
              </a:spcBef>
              <a:spcAft>
                <a:spcPts val="0"/>
              </a:spcAft>
              <a:buClr>
                <a:schemeClr val="dk1"/>
              </a:buClr>
              <a:buSzPts val="1800"/>
              <a:buNone/>
              <a:defRPr sz="2400">
                <a:solidFill>
                  <a:schemeClr val="dk1"/>
                </a:solidFill>
              </a:defRPr>
            </a:lvl8pPr>
            <a:lvl9pPr lvl="8" algn="ctr" rtl="0">
              <a:lnSpc>
                <a:spcPct val="100000"/>
              </a:lnSpc>
              <a:spcBef>
                <a:spcPts val="0"/>
              </a:spcBef>
              <a:spcAft>
                <a:spcPts val="0"/>
              </a:spcAft>
              <a:buClr>
                <a:schemeClr val="dk1"/>
              </a:buClr>
              <a:buSzPts val="1800"/>
              <a:buNone/>
              <a:defRPr sz="2400">
                <a:solidFill>
                  <a:schemeClr val="dk1"/>
                </a:solidFill>
              </a:defRPr>
            </a:lvl9pPr>
          </a:lstStyle>
          <a:p>
            <a:endParaRPr/>
          </a:p>
        </p:txBody>
      </p:sp>
    </p:spTree>
    <p:extLst>
      <p:ext uri="{BB962C8B-B14F-4D97-AF65-F5344CB8AC3E}">
        <p14:creationId xmlns:p14="http://schemas.microsoft.com/office/powerpoint/2010/main" val="21045831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ext 3">
  <p:cSld name="Title and text 3">
    <p:bg>
      <p:bgPr>
        <a:solidFill>
          <a:schemeClr val="dk1"/>
        </a:solidFill>
        <a:effectLst/>
      </p:bgPr>
    </p:bg>
    <p:spTree>
      <p:nvGrpSpPr>
        <p:cNvPr id="1" name="Shape 195"/>
        <p:cNvGrpSpPr/>
        <p:nvPr/>
      </p:nvGrpSpPr>
      <p:grpSpPr>
        <a:xfrm>
          <a:off x="0" y="0"/>
          <a:ext cx="0" cy="0"/>
          <a:chOff x="0" y="0"/>
          <a:chExt cx="0" cy="0"/>
        </a:xfrm>
      </p:grpSpPr>
      <p:sp>
        <p:nvSpPr>
          <p:cNvPr id="196" name="Google Shape;196;p22"/>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7" name="Google Shape;197;p22"/>
          <p:cNvSpPr/>
          <p:nvPr/>
        </p:nvSpPr>
        <p:spPr>
          <a:xfrm>
            <a:off x="4572000" y="2202800"/>
            <a:ext cx="7620000" cy="3262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FFD491"/>
              </a:solidFill>
            </a:endParaRPr>
          </a:p>
        </p:txBody>
      </p:sp>
      <p:sp>
        <p:nvSpPr>
          <p:cNvPr id="198" name="Google Shape;198;p22"/>
          <p:cNvSpPr txBox="1">
            <a:spLocks noGrp="1"/>
          </p:cNvSpPr>
          <p:nvPr>
            <p:ph type="subTitle" idx="1"/>
          </p:nvPr>
        </p:nvSpPr>
        <p:spPr>
          <a:xfrm>
            <a:off x="4974867" y="2644200"/>
            <a:ext cx="6458400" cy="2379200"/>
          </a:xfrm>
          <a:prstGeom prst="rect">
            <a:avLst/>
          </a:prstGeom>
        </p:spPr>
        <p:txBody>
          <a:bodyPr spcFirstLastPara="1" wrap="square" lIns="91425" tIns="91425" rIns="91425" bIns="91425" anchor="ctr" anchorCtr="0">
            <a:noAutofit/>
          </a:bodyPr>
          <a:lstStyle>
            <a:lvl1pPr lvl="0" rtl="0">
              <a:lnSpc>
                <a:spcPct val="100000"/>
              </a:lnSpc>
              <a:spcBef>
                <a:spcPts val="400"/>
              </a:spcBef>
              <a:spcAft>
                <a:spcPts val="0"/>
              </a:spcAft>
              <a:buClr>
                <a:schemeClr val="dk1"/>
              </a:buClr>
              <a:buSzPts val="800"/>
              <a:buFont typeface="Nunito Light"/>
              <a:buChar char="◂"/>
              <a:defRPr>
                <a:solidFill>
                  <a:schemeClr val="dk1"/>
                </a:solidFill>
              </a:defRPr>
            </a:lvl1pPr>
            <a:lvl2pPr lvl="1" rtl="0">
              <a:lnSpc>
                <a:spcPct val="100000"/>
              </a:lnSpc>
              <a:spcBef>
                <a:spcPts val="0"/>
              </a:spcBef>
              <a:spcAft>
                <a:spcPts val="0"/>
              </a:spcAft>
              <a:buClr>
                <a:schemeClr val="dk1"/>
              </a:buClr>
              <a:buSzPts val="1400"/>
              <a:buFont typeface="Nunito Light"/>
              <a:buChar char="◂"/>
              <a:defRPr>
                <a:solidFill>
                  <a:schemeClr val="dk1"/>
                </a:solidFill>
              </a:defRPr>
            </a:lvl2pPr>
            <a:lvl3pPr lvl="2" rtl="0">
              <a:lnSpc>
                <a:spcPct val="100000"/>
              </a:lnSpc>
              <a:spcBef>
                <a:spcPts val="0"/>
              </a:spcBef>
              <a:spcAft>
                <a:spcPts val="0"/>
              </a:spcAft>
              <a:buClr>
                <a:schemeClr val="dk1"/>
              </a:buClr>
              <a:buSzPts val="1400"/>
              <a:buFont typeface="Nunito Light"/>
              <a:buChar char="◂"/>
              <a:defRPr>
                <a:solidFill>
                  <a:schemeClr val="dk1"/>
                </a:solidFill>
              </a:defRPr>
            </a:lvl3pPr>
            <a:lvl4pPr lvl="3" rtl="0">
              <a:lnSpc>
                <a:spcPct val="100000"/>
              </a:lnSpc>
              <a:spcBef>
                <a:spcPts val="0"/>
              </a:spcBef>
              <a:spcAft>
                <a:spcPts val="0"/>
              </a:spcAft>
              <a:buClr>
                <a:schemeClr val="dk1"/>
              </a:buClr>
              <a:buSzPts val="1400"/>
              <a:buFont typeface="Nunito Light"/>
              <a:buChar char="◂"/>
              <a:defRPr>
                <a:solidFill>
                  <a:schemeClr val="dk1"/>
                </a:solidFill>
              </a:defRPr>
            </a:lvl4pPr>
            <a:lvl5pPr lvl="4" rtl="0">
              <a:lnSpc>
                <a:spcPct val="100000"/>
              </a:lnSpc>
              <a:spcBef>
                <a:spcPts val="0"/>
              </a:spcBef>
              <a:spcAft>
                <a:spcPts val="0"/>
              </a:spcAft>
              <a:buClr>
                <a:schemeClr val="dk1"/>
              </a:buClr>
              <a:buSzPts val="1400"/>
              <a:buFont typeface="Nunito Light"/>
              <a:buChar char="○"/>
              <a:defRPr>
                <a:solidFill>
                  <a:schemeClr val="dk1"/>
                </a:solidFill>
              </a:defRPr>
            </a:lvl5pPr>
            <a:lvl6pPr lvl="5" rtl="0">
              <a:lnSpc>
                <a:spcPct val="100000"/>
              </a:lnSpc>
              <a:spcBef>
                <a:spcPts val="0"/>
              </a:spcBef>
              <a:spcAft>
                <a:spcPts val="0"/>
              </a:spcAft>
              <a:buClr>
                <a:schemeClr val="dk1"/>
              </a:buClr>
              <a:buSzPts val="1400"/>
              <a:buFont typeface="Nunito Light"/>
              <a:buChar char="■"/>
              <a:defRPr>
                <a:solidFill>
                  <a:schemeClr val="dk1"/>
                </a:solidFill>
              </a:defRPr>
            </a:lvl6pPr>
            <a:lvl7pPr lvl="6" rtl="0">
              <a:lnSpc>
                <a:spcPct val="100000"/>
              </a:lnSpc>
              <a:spcBef>
                <a:spcPts val="0"/>
              </a:spcBef>
              <a:spcAft>
                <a:spcPts val="0"/>
              </a:spcAft>
              <a:buClr>
                <a:schemeClr val="dk1"/>
              </a:buClr>
              <a:buSzPts val="1400"/>
              <a:buFont typeface="Nunito Light"/>
              <a:buChar char="●"/>
              <a:defRPr>
                <a:solidFill>
                  <a:schemeClr val="dk1"/>
                </a:solidFill>
              </a:defRPr>
            </a:lvl7pPr>
            <a:lvl8pPr lvl="7" rtl="0">
              <a:lnSpc>
                <a:spcPct val="100000"/>
              </a:lnSpc>
              <a:spcBef>
                <a:spcPts val="0"/>
              </a:spcBef>
              <a:spcAft>
                <a:spcPts val="0"/>
              </a:spcAft>
              <a:buClr>
                <a:schemeClr val="dk1"/>
              </a:buClr>
              <a:buSzPts val="1400"/>
              <a:buFont typeface="Nunito Light"/>
              <a:buChar char="○"/>
              <a:defRPr>
                <a:solidFill>
                  <a:schemeClr val="dk1"/>
                </a:solidFill>
              </a:defRPr>
            </a:lvl8pPr>
            <a:lvl9pPr lvl="8" rtl="0">
              <a:lnSpc>
                <a:spcPct val="100000"/>
              </a:lnSpc>
              <a:spcBef>
                <a:spcPts val="0"/>
              </a:spcBef>
              <a:spcAft>
                <a:spcPts val="0"/>
              </a:spcAft>
              <a:buClr>
                <a:schemeClr val="dk1"/>
              </a:buClr>
              <a:buSzPts val="1400"/>
              <a:buFont typeface="Nunito Light"/>
              <a:buChar char="■"/>
              <a:defRPr>
                <a:solidFill>
                  <a:schemeClr val="dk1"/>
                </a:solidFill>
              </a:defRPr>
            </a:lvl9pPr>
          </a:lstStyle>
          <a:p>
            <a:endParaRPr/>
          </a:p>
        </p:txBody>
      </p:sp>
      <p:sp>
        <p:nvSpPr>
          <p:cNvPr id="199" name="Google Shape;199;p22"/>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0" name="Google Shape;200;p22"/>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01" name="Google Shape;201;p22"/>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05858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2">
  <p:cSld name="Caption 2">
    <p:spTree>
      <p:nvGrpSpPr>
        <p:cNvPr id="1" name="Shape 202"/>
        <p:cNvGrpSpPr/>
        <p:nvPr/>
      </p:nvGrpSpPr>
      <p:grpSpPr>
        <a:xfrm>
          <a:off x="0" y="0"/>
          <a:ext cx="0" cy="0"/>
          <a:chOff x="0" y="0"/>
          <a:chExt cx="0" cy="0"/>
        </a:xfrm>
      </p:grpSpPr>
      <p:sp>
        <p:nvSpPr>
          <p:cNvPr id="203" name="Google Shape;203;p23"/>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4" name="Google Shape;204;p23"/>
          <p:cNvSpPr/>
          <p:nvPr/>
        </p:nvSpPr>
        <p:spPr>
          <a:xfrm>
            <a:off x="6529589" y="4161627"/>
            <a:ext cx="4629600" cy="23848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5" name="Google Shape;205;p23"/>
          <p:cNvSpPr/>
          <p:nvPr/>
        </p:nvSpPr>
        <p:spPr>
          <a:xfrm>
            <a:off x="6278989" y="4395627"/>
            <a:ext cx="5130800" cy="1916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6" name="Google Shape;206;p23"/>
          <p:cNvSpPr txBox="1">
            <a:spLocks noGrp="1"/>
          </p:cNvSpPr>
          <p:nvPr>
            <p:ph type="title"/>
          </p:nvPr>
        </p:nvSpPr>
        <p:spPr>
          <a:xfrm>
            <a:off x="6492923" y="4819096"/>
            <a:ext cx="4739200" cy="110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a:solidFill>
                  <a:schemeClr val="dk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3338910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2 ">
  <p:cSld name="Title and two columns 2 ">
    <p:bg>
      <p:bgPr>
        <a:solidFill>
          <a:schemeClr val="dk1"/>
        </a:solidFill>
        <a:effectLst/>
      </p:bgPr>
    </p:bg>
    <p:spTree>
      <p:nvGrpSpPr>
        <p:cNvPr id="1" name="Shape 207"/>
        <p:cNvGrpSpPr/>
        <p:nvPr/>
      </p:nvGrpSpPr>
      <p:grpSpPr>
        <a:xfrm>
          <a:off x="0" y="0"/>
          <a:ext cx="0" cy="0"/>
          <a:chOff x="0" y="0"/>
          <a:chExt cx="0" cy="0"/>
        </a:xfrm>
      </p:grpSpPr>
      <p:sp>
        <p:nvSpPr>
          <p:cNvPr id="208" name="Google Shape;208;p24"/>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9" name="Google Shape;209;p24"/>
          <p:cNvSpPr/>
          <p:nvPr/>
        </p:nvSpPr>
        <p:spPr>
          <a:xfrm>
            <a:off x="6726833" y="4261800"/>
            <a:ext cx="54980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0" name="Google Shape;210;p24"/>
          <p:cNvSpPr txBox="1">
            <a:spLocks noGrp="1"/>
          </p:cNvSpPr>
          <p:nvPr>
            <p:ph type="subTitle" idx="1"/>
          </p:nvPr>
        </p:nvSpPr>
        <p:spPr>
          <a:xfrm>
            <a:off x="8072767" y="4614016"/>
            <a:ext cx="2992000" cy="13848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algn="r" rtl="0">
              <a:lnSpc>
                <a:spcPct val="100000"/>
              </a:lnSpc>
              <a:spcBef>
                <a:spcPts val="0"/>
              </a:spcBef>
              <a:spcAft>
                <a:spcPts val="0"/>
              </a:spcAft>
              <a:buClr>
                <a:schemeClr val="dk1"/>
              </a:buClr>
              <a:buSzPts val="1000"/>
              <a:buNone/>
              <a:defRPr sz="1333">
                <a:solidFill>
                  <a:schemeClr val="dk1"/>
                </a:solidFill>
              </a:defRPr>
            </a:lvl2pPr>
            <a:lvl3pPr lvl="2" algn="r" rtl="0">
              <a:lnSpc>
                <a:spcPct val="100000"/>
              </a:lnSpc>
              <a:spcBef>
                <a:spcPts val="0"/>
              </a:spcBef>
              <a:spcAft>
                <a:spcPts val="0"/>
              </a:spcAft>
              <a:buClr>
                <a:schemeClr val="dk1"/>
              </a:buClr>
              <a:buSzPts val="1000"/>
              <a:buNone/>
              <a:defRPr sz="1333">
                <a:solidFill>
                  <a:schemeClr val="dk1"/>
                </a:solidFill>
              </a:defRPr>
            </a:lvl3pPr>
            <a:lvl4pPr lvl="3" algn="r" rtl="0">
              <a:lnSpc>
                <a:spcPct val="100000"/>
              </a:lnSpc>
              <a:spcBef>
                <a:spcPts val="0"/>
              </a:spcBef>
              <a:spcAft>
                <a:spcPts val="0"/>
              </a:spcAft>
              <a:buClr>
                <a:schemeClr val="dk1"/>
              </a:buClr>
              <a:buSzPts val="1000"/>
              <a:buNone/>
              <a:defRPr sz="1333">
                <a:solidFill>
                  <a:schemeClr val="dk1"/>
                </a:solidFill>
              </a:defRPr>
            </a:lvl4pPr>
            <a:lvl5pPr lvl="4" algn="r" rtl="0">
              <a:lnSpc>
                <a:spcPct val="100000"/>
              </a:lnSpc>
              <a:spcBef>
                <a:spcPts val="0"/>
              </a:spcBef>
              <a:spcAft>
                <a:spcPts val="0"/>
              </a:spcAft>
              <a:buClr>
                <a:schemeClr val="dk1"/>
              </a:buClr>
              <a:buSzPts val="1000"/>
              <a:buNone/>
              <a:defRPr sz="1333">
                <a:solidFill>
                  <a:schemeClr val="dk1"/>
                </a:solidFill>
              </a:defRPr>
            </a:lvl5pPr>
            <a:lvl6pPr lvl="5" algn="r" rtl="0">
              <a:lnSpc>
                <a:spcPct val="100000"/>
              </a:lnSpc>
              <a:spcBef>
                <a:spcPts val="0"/>
              </a:spcBef>
              <a:spcAft>
                <a:spcPts val="0"/>
              </a:spcAft>
              <a:buClr>
                <a:schemeClr val="dk1"/>
              </a:buClr>
              <a:buSzPts val="1000"/>
              <a:buNone/>
              <a:defRPr sz="1333">
                <a:solidFill>
                  <a:schemeClr val="dk1"/>
                </a:solidFill>
              </a:defRPr>
            </a:lvl6pPr>
            <a:lvl7pPr lvl="6" algn="r" rtl="0">
              <a:lnSpc>
                <a:spcPct val="100000"/>
              </a:lnSpc>
              <a:spcBef>
                <a:spcPts val="0"/>
              </a:spcBef>
              <a:spcAft>
                <a:spcPts val="0"/>
              </a:spcAft>
              <a:buClr>
                <a:schemeClr val="dk1"/>
              </a:buClr>
              <a:buSzPts val="1000"/>
              <a:buNone/>
              <a:defRPr sz="1333">
                <a:solidFill>
                  <a:schemeClr val="dk1"/>
                </a:solidFill>
              </a:defRPr>
            </a:lvl7pPr>
            <a:lvl8pPr lvl="7" algn="r" rtl="0">
              <a:lnSpc>
                <a:spcPct val="100000"/>
              </a:lnSpc>
              <a:spcBef>
                <a:spcPts val="0"/>
              </a:spcBef>
              <a:spcAft>
                <a:spcPts val="0"/>
              </a:spcAft>
              <a:buClr>
                <a:schemeClr val="dk1"/>
              </a:buClr>
              <a:buSzPts val="1000"/>
              <a:buNone/>
              <a:defRPr sz="1333">
                <a:solidFill>
                  <a:schemeClr val="dk1"/>
                </a:solidFill>
              </a:defRPr>
            </a:lvl8pPr>
            <a:lvl9pPr lvl="8" algn="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211" name="Google Shape;211;p24"/>
          <p:cNvSpPr txBox="1">
            <a:spLocks noGrp="1"/>
          </p:cNvSpPr>
          <p:nvPr>
            <p:ph type="title" hasCustomPrompt="1"/>
          </p:nvPr>
        </p:nvSpPr>
        <p:spPr>
          <a:xfrm>
            <a:off x="5713800" y="5431592"/>
            <a:ext cx="2242800" cy="770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6000"/>
              <a:buNone/>
              <a:defRPr sz="8000">
                <a:solidFill>
                  <a:schemeClr val="dk1"/>
                </a:solidFill>
              </a:defRPr>
            </a:lvl1pPr>
            <a:lvl2pPr lvl="1"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9pPr>
          </a:lstStyle>
          <a:p>
            <a:r>
              <a:t>xx%</a:t>
            </a:r>
          </a:p>
        </p:txBody>
      </p:sp>
      <p:sp>
        <p:nvSpPr>
          <p:cNvPr id="212" name="Google Shape;212;p24"/>
          <p:cNvSpPr/>
          <p:nvPr/>
        </p:nvSpPr>
        <p:spPr>
          <a:xfrm>
            <a:off x="0" y="674767"/>
            <a:ext cx="54980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3" name="Google Shape;213;p24"/>
          <p:cNvSpPr txBox="1">
            <a:spLocks noGrp="1"/>
          </p:cNvSpPr>
          <p:nvPr>
            <p:ph type="subTitle" idx="2"/>
          </p:nvPr>
        </p:nvSpPr>
        <p:spPr>
          <a:xfrm>
            <a:off x="1658000" y="952432"/>
            <a:ext cx="3471600" cy="13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algn="r" rtl="0">
              <a:lnSpc>
                <a:spcPct val="100000"/>
              </a:lnSpc>
              <a:spcBef>
                <a:spcPts val="0"/>
              </a:spcBef>
              <a:spcAft>
                <a:spcPts val="0"/>
              </a:spcAft>
              <a:buClr>
                <a:schemeClr val="dk1"/>
              </a:buClr>
              <a:buSzPts val="1000"/>
              <a:buNone/>
              <a:defRPr sz="1333">
                <a:solidFill>
                  <a:schemeClr val="dk1"/>
                </a:solidFill>
              </a:defRPr>
            </a:lvl2pPr>
            <a:lvl3pPr lvl="2" algn="r" rtl="0">
              <a:lnSpc>
                <a:spcPct val="100000"/>
              </a:lnSpc>
              <a:spcBef>
                <a:spcPts val="0"/>
              </a:spcBef>
              <a:spcAft>
                <a:spcPts val="0"/>
              </a:spcAft>
              <a:buClr>
                <a:schemeClr val="dk1"/>
              </a:buClr>
              <a:buSzPts val="1000"/>
              <a:buNone/>
              <a:defRPr sz="1333">
                <a:solidFill>
                  <a:schemeClr val="dk1"/>
                </a:solidFill>
              </a:defRPr>
            </a:lvl3pPr>
            <a:lvl4pPr lvl="3" algn="r" rtl="0">
              <a:lnSpc>
                <a:spcPct val="100000"/>
              </a:lnSpc>
              <a:spcBef>
                <a:spcPts val="0"/>
              </a:spcBef>
              <a:spcAft>
                <a:spcPts val="0"/>
              </a:spcAft>
              <a:buClr>
                <a:schemeClr val="dk1"/>
              </a:buClr>
              <a:buSzPts val="1000"/>
              <a:buNone/>
              <a:defRPr sz="1333">
                <a:solidFill>
                  <a:schemeClr val="dk1"/>
                </a:solidFill>
              </a:defRPr>
            </a:lvl4pPr>
            <a:lvl5pPr lvl="4" algn="r" rtl="0">
              <a:lnSpc>
                <a:spcPct val="100000"/>
              </a:lnSpc>
              <a:spcBef>
                <a:spcPts val="0"/>
              </a:spcBef>
              <a:spcAft>
                <a:spcPts val="0"/>
              </a:spcAft>
              <a:buClr>
                <a:schemeClr val="dk1"/>
              </a:buClr>
              <a:buSzPts val="1000"/>
              <a:buNone/>
              <a:defRPr sz="1333">
                <a:solidFill>
                  <a:schemeClr val="dk1"/>
                </a:solidFill>
              </a:defRPr>
            </a:lvl5pPr>
            <a:lvl6pPr lvl="5" algn="r" rtl="0">
              <a:lnSpc>
                <a:spcPct val="100000"/>
              </a:lnSpc>
              <a:spcBef>
                <a:spcPts val="0"/>
              </a:spcBef>
              <a:spcAft>
                <a:spcPts val="0"/>
              </a:spcAft>
              <a:buClr>
                <a:schemeClr val="dk1"/>
              </a:buClr>
              <a:buSzPts val="1000"/>
              <a:buNone/>
              <a:defRPr sz="1333">
                <a:solidFill>
                  <a:schemeClr val="dk1"/>
                </a:solidFill>
              </a:defRPr>
            </a:lvl6pPr>
            <a:lvl7pPr lvl="6" algn="r" rtl="0">
              <a:lnSpc>
                <a:spcPct val="100000"/>
              </a:lnSpc>
              <a:spcBef>
                <a:spcPts val="0"/>
              </a:spcBef>
              <a:spcAft>
                <a:spcPts val="0"/>
              </a:spcAft>
              <a:buClr>
                <a:schemeClr val="dk1"/>
              </a:buClr>
              <a:buSzPts val="1000"/>
              <a:buNone/>
              <a:defRPr sz="1333">
                <a:solidFill>
                  <a:schemeClr val="dk1"/>
                </a:solidFill>
              </a:defRPr>
            </a:lvl7pPr>
            <a:lvl8pPr lvl="7" algn="r" rtl="0">
              <a:lnSpc>
                <a:spcPct val="100000"/>
              </a:lnSpc>
              <a:spcBef>
                <a:spcPts val="0"/>
              </a:spcBef>
              <a:spcAft>
                <a:spcPts val="0"/>
              </a:spcAft>
              <a:buClr>
                <a:schemeClr val="dk1"/>
              </a:buClr>
              <a:buSzPts val="1000"/>
              <a:buNone/>
              <a:defRPr sz="1333">
                <a:solidFill>
                  <a:schemeClr val="dk1"/>
                </a:solidFill>
              </a:defRPr>
            </a:lvl8pPr>
            <a:lvl9pPr lvl="8" algn="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214" name="Google Shape;214;p24"/>
          <p:cNvSpPr txBox="1">
            <a:spLocks noGrp="1"/>
          </p:cNvSpPr>
          <p:nvPr>
            <p:ph type="title" idx="3" hasCustomPrompt="1"/>
          </p:nvPr>
        </p:nvSpPr>
        <p:spPr>
          <a:xfrm>
            <a:off x="-700967" y="1042097"/>
            <a:ext cx="2242800" cy="7704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6000"/>
              <a:buNone/>
              <a:defRPr sz="8000">
                <a:solidFill>
                  <a:schemeClr val="dk1"/>
                </a:solidFill>
              </a:defRPr>
            </a:lvl1pPr>
            <a:lvl2pPr lvl="1"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2pPr>
            <a:lvl3pPr lvl="2"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3pPr>
            <a:lvl4pPr lvl="3"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4pPr>
            <a:lvl5pPr lvl="4"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5pPr>
            <a:lvl6pPr lvl="5"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6pPr>
            <a:lvl7pPr lvl="6"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7pPr>
            <a:lvl8pPr lvl="7"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8pPr>
            <a:lvl9pPr lvl="8" algn="r" rtl="0">
              <a:spcBef>
                <a:spcPts val="0"/>
              </a:spcBef>
              <a:spcAft>
                <a:spcPts val="0"/>
              </a:spcAft>
              <a:buClr>
                <a:schemeClr val="dk1"/>
              </a:buClr>
              <a:buSzPts val="4800"/>
              <a:buFont typeface="Fira Sans Extra Condensed Medium"/>
              <a:buNone/>
              <a:defRPr sz="6400">
                <a:solidFill>
                  <a:schemeClr val="dk1"/>
                </a:solidFill>
                <a:latin typeface="Fira Sans Extra Condensed Medium"/>
                <a:ea typeface="Fira Sans Extra Condensed Medium"/>
                <a:cs typeface="Fira Sans Extra Condensed Medium"/>
                <a:sym typeface="Fira Sans Extra Condensed Medium"/>
              </a:defRPr>
            </a:lvl9pPr>
          </a:lstStyle>
          <a:p>
            <a:r>
              <a:t>xx%</a:t>
            </a:r>
          </a:p>
        </p:txBody>
      </p:sp>
      <p:sp>
        <p:nvSpPr>
          <p:cNvPr id="215" name="Google Shape;215;p24"/>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6" name="Google Shape;216;p24"/>
          <p:cNvSpPr txBox="1">
            <a:spLocks noGrp="1"/>
          </p:cNvSpPr>
          <p:nvPr>
            <p:ph type="ctrTitle" idx="4"/>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17" name="Google Shape;217;p24"/>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494765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wo columns 4">
  <p:cSld name="Title and two columns 4">
    <p:bg>
      <p:bgPr>
        <a:solidFill>
          <a:schemeClr val="dk1"/>
        </a:solidFill>
        <a:effectLst/>
      </p:bgPr>
    </p:bg>
    <p:spTree>
      <p:nvGrpSpPr>
        <p:cNvPr id="1" name="Shape 218"/>
        <p:cNvGrpSpPr/>
        <p:nvPr/>
      </p:nvGrpSpPr>
      <p:grpSpPr>
        <a:xfrm>
          <a:off x="0" y="0"/>
          <a:ext cx="0" cy="0"/>
          <a:chOff x="0" y="0"/>
          <a:chExt cx="0" cy="0"/>
        </a:xfrm>
      </p:grpSpPr>
      <p:sp>
        <p:nvSpPr>
          <p:cNvPr id="219" name="Google Shape;219;p25"/>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0" name="Google Shape;220;p25"/>
          <p:cNvSpPr/>
          <p:nvPr/>
        </p:nvSpPr>
        <p:spPr>
          <a:xfrm>
            <a:off x="2011717" y="2948600"/>
            <a:ext cx="36428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1" name="Google Shape;221;p25"/>
          <p:cNvSpPr txBox="1">
            <a:spLocks noGrp="1"/>
          </p:cNvSpPr>
          <p:nvPr>
            <p:ph type="subTitle" idx="1"/>
          </p:nvPr>
        </p:nvSpPr>
        <p:spPr>
          <a:xfrm>
            <a:off x="2442437" y="3849513"/>
            <a:ext cx="2781200" cy="84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DF3E5"/>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22" name="Google Shape;222;p25"/>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3" name="Google Shape;223;p25"/>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24" name="Google Shape;224;p25"/>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25" name="Google Shape;225;p25"/>
          <p:cNvSpPr txBox="1">
            <a:spLocks noGrp="1"/>
          </p:cNvSpPr>
          <p:nvPr>
            <p:ph type="ctrTitle" idx="2"/>
          </p:nvPr>
        </p:nvSpPr>
        <p:spPr>
          <a:xfrm>
            <a:off x="2434100" y="3546375"/>
            <a:ext cx="2798000" cy="3592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26" name="Google Shape;226;p25"/>
          <p:cNvSpPr/>
          <p:nvPr/>
        </p:nvSpPr>
        <p:spPr>
          <a:xfrm>
            <a:off x="6537484" y="2948600"/>
            <a:ext cx="36428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7" name="Google Shape;227;p25"/>
          <p:cNvSpPr txBox="1">
            <a:spLocks noGrp="1"/>
          </p:cNvSpPr>
          <p:nvPr>
            <p:ph type="subTitle" idx="3"/>
          </p:nvPr>
        </p:nvSpPr>
        <p:spPr>
          <a:xfrm>
            <a:off x="6968204" y="3849513"/>
            <a:ext cx="2781200" cy="84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DF3E5"/>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28" name="Google Shape;228;p25"/>
          <p:cNvSpPr txBox="1">
            <a:spLocks noGrp="1"/>
          </p:cNvSpPr>
          <p:nvPr>
            <p:ph type="ctrTitle" idx="4"/>
          </p:nvPr>
        </p:nvSpPr>
        <p:spPr>
          <a:xfrm>
            <a:off x="6959867" y="3546375"/>
            <a:ext cx="2798000" cy="3592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12037861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3">
  <p:cSld name="Title and two columns 3">
    <p:bg>
      <p:bgPr>
        <a:solidFill>
          <a:schemeClr val="dk1"/>
        </a:solidFill>
        <a:effectLst/>
      </p:bgPr>
    </p:bg>
    <p:spTree>
      <p:nvGrpSpPr>
        <p:cNvPr id="1" name="Shape 229"/>
        <p:cNvGrpSpPr/>
        <p:nvPr/>
      </p:nvGrpSpPr>
      <p:grpSpPr>
        <a:xfrm>
          <a:off x="0" y="0"/>
          <a:ext cx="0" cy="0"/>
          <a:chOff x="0" y="0"/>
          <a:chExt cx="0" cy="0"/>
        </a:xfrm>
      </p:grpSpPr>
      <p:sp>
        <p:nvSpPr>
          <p:cNvPr id="230" name="Google Shape;230;p26"/>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1" name="Google Shape;231;p26"/>
          <p:cNvSpPr/>
          <p:nvPr/>
        </p:nvSpPr>
        <p:spPr>
          <a:xfrm>
            <a:off x="6726800" y="3876233"/>
            <a:ext cx="45140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2" name="Google Shape;232;p26"/>
          <p:cNvSpPr/>
          <p:nvPr/>
        </p:nvSpPr>
        <p:spPr>
          <a:xfrm>
            <a:off x="951200" y="1570267"/>
            <a:ext cx="4546800" cy="20892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3" name="Google Shape;233;p26"/>
          <p:cNvSpPr txBox="1">
            <a:spLocks noGrp="1"/>
          </p:cNvSpPr>
          <p:nvPr>
            <p:ph type="subTitle" idx="1"/>
          </p:nvPr>
        </p:nvSpPr>
        <p:spPr>
          <a:xfrm>
            <a:off x="1488800" y="2400497"/>
            <a:ext cx="3471600" cy="84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34" name="Google Shape;234;p26"/>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35" name="Google Shape;235;p26"/>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36" name="Google Shape;236;p26"/>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37" name="Google Shape;237;p26"/>
          <p:cNvSpPr txBox="1">
            <a:spLocks noGrp="1"/>
          </p:cNvSpPr>
          <p:nvPr>
            <p:ph type="ctrTitle" idx="2"/>
          </p:nvPr>
        </p:nvSpPr>
        <p:spPr>
          <a:xfrm>
            <a:off x="1478400" y="1957349"/>
            <a:ext cx="3492400" cy="372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38" name="Google Shape;238;p26"/>
          <p:cNvSpPr txBox="1">
            <a:spLocks noGrp="1"/>
          </p:cNvSpPr>
          <p:nvPr>
            <p:ph type="subTitle" idx="3"/>
          </p:nvPr>
        </p:nvSpPr>
        <p:spPr>
          <a:xfrm>
            <a:off x="7248000" y="4717364"/>
            <a:ext cx="3471600" cy="849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39" name="Google Shape;239;p26"/>
          <p:cNvSpPr txBox="1">
            <a:spLocks noGrp="1"/>
          </p:cNvSpPr>
          <p:nvPr>
            <p:ph type="ctrTitle" idx="4"/>
          </p:nvPr>
        </p:nvSpPr>
        <p:spPr>
          <a:xfrm>
            <a:off x="7237600" y="4265185"/>
            <a:ext cx="3492400" cy="372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107987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5">
  <p:cSld name="Title and two columns 5">
    <p:bg>
      <p:bgPr>
        <a:solidFill>
          <a:schemeClr val="dk1"/>
        </a:solidFill>
        <a:effectLst/>
      </p:bgPr>
    </p:bg>
    <p:spTree>
      <p:nvGrpSpPr>
        <p:cNvPr id="1" name="Shape 240"/>
        <p:cNvGrpSpPr/>
        <p:nvPr/>
      </p:nvGrpSpPr>
      <p:grpSpPr>
        <a:xfrm>
          <a:off x="0" y="0"/>
          <a:ext cx="0" cy="0"/>
          <a:chOff x="0" y="0"/>
          <a:chExt cx="0" cy="0"/>
        </a:xfrm>
      </p:grpSpPr>
      <p:sp>
        <p:nvSpPr>
          <p:cNvPr id="241" name="Google Shape;241;p27"/>
          <p:cNvSpPr/>
          <p:nvPr/>
        </p:nvSpPr>
        <p:spPr>
          <a:xfrm>
            <a:off x="0" y="0"/>
            <a:ext cx="5947600" cy="6858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42" name="Google Shape;242;p27"/>
          <p:cNvSpPr/>
          <p:nvPr/>
        </p:nvSpPr>
        <p:spPr>
          <a:xfrm>
            <a:off x="965267" y="1335200"/>
            <a:ext cx="4323600" cy="4391600"/>
          </a:xfrm>
          <a:prstGeom prst="rect">
            <a:avLst/>
          </a:prstGeom>
          <a:noFill/>
          <a:ln w="19050" cap="flat" cmpd="sng">
            <a:solidFill>
              <a:schemeClr val="accen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43" name="Google Shape;243;p27"/>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44" name="Google Shape;244;p27"/>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45" name="Google Shape;245;p27"/>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46" name="Google Shape;246;p27"/>
          <p:cNvSpPr txBox="1">
            <a:spLocks noGrp="1"/>
          </p:cNvSpPr>
          <p:nvPr>
            <p:ph type="subTitle" idx="1"/>
          </p:nvPr>
        </p:nvSpPr>
        <p:spPr>
          <a:xfrm>
            <a:off x="1116867" y="2425900"/>
            <a:ext cx="3968800" cy="2544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FDF3E5"/>
              </a:buClr>
              <a:buSzPts val="1200"/>
              <a:buChar char="●"/>
              <a:defRPr>
                <a:solidFill>
                  <a:schemeClr val="dk1"/>
                </a:solidFill>
              </a:defRPr>
            </a:lvl1pPr>
            <a:lvl2pPr lvl="1" algn="ctr" rtl="0">
              <a:lnSpc>
                <a:spcPct val="100000"/>
              </a:lnSpc>
              <a:spcBef>
                <a:spcPts val="0"/>
              </a:spcBef>
              <a:spcAft>
                <a:spcPts val="0"/>
              </a:spcAft>
              <a:buClr>
                <a:schemeClr val="dk1"/>
              </a:buClr>
              <a:buSzPts val="1200"/>
              <a:buChar char="○"/>
              <a:defRPr>
                <a:solidFill>
                  <a:schemeClr val="dk1"/>
                </a:solidFill>
              </a:defRPr>
            </a:lvl2pPr>
            <a:lvl3pPr lvl="2" algn="ctr" rtl="0">
              <a:lnSpc>
                <a:spcPct val="100000"/>
              </a:lnSpc>
              <a:spcBef>
                <a:spcPts val="0"/>
              </a:spcBef>
              <a:spcAft>
                <a:spcPts val="0"/>
              </a:spcAft>
              <a:buClr>
                <a:schemeClr val="dk1"/>
              </a:buClr>
              <a:buSzPts val="1200"/>
              <a:buChar char="■"/>
              <a:defRPr>
                <a:solidFill>
                  <a:schemeClr val="dk1"/>
                </a:solidFill>
              </a:defRPr>
            </a:lvl3pPr>
            <a:lvl4pPr lvl="3" algn="ctr" rtl="0">
              <a:lnSpc>
                <a:spcPct val="100000"/>
              </a:lnSpc>
              <a:spcBef>
                <a:spcPts val="0"/>
              </a:spcBef>
              <a:spcAft>
                <a:spcPts val="0"/>
              </a:spcAft>
              <a:buClr>
                <a:schemeClr val="dk1"/>
              </a:buClr>
              <a:buSzPts val="1200"/>
              <a:buChar char="●"/>
              <a:defRPr>
                <a:solidFill>
                  <a:schemeClr val="dk1"/>
                </a:solidFill>
              </a:defRPr>
            </a:lvl4pPr>
            <a:lvl5pPr lvl="4" algn="ctr" rtl="0">
              <a:lnSpc>
                <a:spcPct val="100000"/>
              </a:lnSpc>
              <a:spcBef>
                <a:spcPts val="0"/>
              </a:spcBef>
              <a:spcAft>
                <a:spcPts val="0"/>
              </a:spcAft>
              <a:buClr>
                <a:schemeClr val="dk1"/>
              </a:buClr>
              <a:buSzPts val="1200"/>
              <a:buChar char="○"/>
              <a:defRPr>
                <a:solidFill>
                  <a:schemeClr val="dk1"/>
                </a:solidFill>
              </a:defRPr>
            </a:lvl5pPr>
            <a:lvl6pPr lvl="5" algn="ctr" rtl="0">
              <a:lnSpc>
                <a:spcPct val="100000"/>
              </a:lnSpc>
              <a:spcBef>
                <a:spcPts val="0"/>
              </a:spcBef>
              <a:spcAft>
                <a:spcPts val="0"/>
              </a:spcAft>
              <a:buClr>
                <a:schemeClr val="dk1"/>
              </a:buClr>
              <a:buSzPts val="1200"/>
              <a:buChar char="■"/>
              <a:defRPr>
                <a:solidFill>
                  <a:schemeClr val="dk1"/>
                </a:solidFill>
              </a:defRPr>
            </a:lvl6pPr>
            <a:lvl7pPr lvl="6" algn="ctr" rtl="0">
              <a:lnSpc>
                <a:spcPct val="100000"/>
              </a:lnSpc>
              <a:spcBef>
                <a:spcPts val="0"/>
              </a:spcBef>
              <a:spcAft>
                <a:spcPts val="0"/>
              </a:spcAft>
              <a:buClr>
                <a:schemeClr val="dk1"/>
              </a:buClr>
              <a:buSzPts val="1200"/>
              <a:buChar char="●"/>
              <a:defRPr>
                <a:solidFill>
                  <a:schemeClr val="dk1"/>
                </a:solidFill>
              </a:defRPr>
            </a:lvl7pPr>
            <a:lvl8pPr lvl="7" algn="ctr" rtl="0">
              <a:lnSpc>
                <a:spcPct val="100000"/>
              </a:lnSpc>
              <a:spcBef>
                <a:spcPts val="0"/>
              </a:spcBef>
              <a:spcAft>
                <a:spcPts val="0"/>
              </a:spcAft>
              <a:buClr>
                <a:schemeClr val="dk1"/>
              </a:buClr>
              <a:buSzPts val="1200"/>
              <a:buChar char="○"/>
              <a:defRPr>
                <a:solidFill>
                  <a:schemeClr val="dk1"/>
                </a:solidFill>
              </a:defRPr>
            </a:lvl8pPr>
            <a:lvl9pPr lvl="8" algn="ctr" rtl="0">
              <a:lnSpc>
                <a:spcPct val="100000"/>
              </a:lnSpc>
              <a:spcBef>
                <a:spcPts val="0"/>
              </a:spcBef>
              <a:spcAft>
                <a:spcPts val="0"/>
              </a:spcAft>
              <a:buClr>
                <a:schemeClr val="dk1"/>
              </a:buClr>
              <a:buSzPts val="1200"/>
              <a:buChar char="■"/>
              <a:defRPr>
                <a:solidFill>
                  <a:schemeClr val="dk1"/>
                </a:solidFill>
              </a:defRPr>
            </a:lvl9pPr>
          </a:lstStyle>
          <a:p>
            <a:endParaRPr/>
          </a:p>
        </p:txBody>
      </p:sp>
      <p:sp>
        <p:nvSpPr>
          <p:cNvPr id="247" name="Google Shape;247;p27"/>
          <p:cNvSpPr txBox="1">
            <a:spLocks noGrp="1"/>
          </p:cNvSpPr>
          <p:nvPr>
            <p:ph type="ctrTitle" idx="2"/>
          </p:nvPr>
        </p:nvSpPr>
        <p:spPr>
          <a:xfrm>
            <a:off x="1702400" y="1977541"/>
            <a:ext cx="2798000" cy="3592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48" name="Google Shape;248;p27"/>
          <p:cNvSpPr txBox="1">
            <a:spLocks noGrp="1"/>
          </p:cNvSpPr>
          <p:nvPr>
            <p:ph type="subTitle" idx="3"/>
          </p:nvPr>
        </p:nvSpPr>
        <p:spPr>
          <a:xfrm>
            <a:off x="6756467" y="2425900"/>
            <a:ext cx="3893600" cy="2544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200"/>
              <a:buChar char="●"/>
              <a:defRPr/>
            </a:lvl1pPr>
            <a:lvl2pPr lvl="1" algn="ctr" rtl="0">
              <a:lnSpc>
                <a:spcPct val="100000"/>
              </a:lnSpc>
              <a:spcBef>
                <a:spcPts val="0"/>
              </a:spcBef>
              <a:spcAft>
                <a:spcPts val="0"/>
              </a:spcAft>
              <a:buClr>
                <a:schemeClr val="dk1"/>
              </a:buClr>
              <a:buSzPts val="1200"/>
              <a:buChar char="○"/>
              <a:defRPr/>
            </a:lvl2pPr>
            <a:lvl3pPr lvl="2" algn="ctr" rtl="0">
              <a:lnSpc>
                <a:spcPct val="100000"/>
              </a:lnSpc>
              <a:spcBef>
                <a:spcPts val="0"/>
              </a:spcBef>
              <a:spcAft>
                <a:spcPts val="0"/>
              </a:spcAft>
              <a:buClr>
                <a:schemeClr val="dk1"/>
              </a:buClr>
              <a:buSzPts val="1200"/>
              <a:buChar char="■"/>
              <a:defRPr/>
            </a:lvl3pPr>
            <a:lvl4pPr lvl="3" algn="ctr" rtl="0">
              <a:lnSpc>
                <a:spcPct val="100000"/>
              </a:lnSpc>
              <a:spcBef>
                <a:spcPts val="0"/>
              </a:spcBef>
              <a:spcAft>
                <a:spcPts val="0"/>
              </a:spcAft>
              <a:buClr>
                <a:schemeClr val="dk1"/>
              </a:buClr>
              <a:buSzPts val="1200"/>
              <a:buChar char="●"/>
              <a:defRPr/>
            </a:lvl4pPr>
            <a:lvl5pPr lvl="4" algn="ctr" rtl="0">
              <a:lnSpc>
                <a:spcPct val="100000"/>
              </a:lnSpc>
              <a:spcBef>
                <a:spcPts val="0"/>
              </a:spcBef>
              <a:spcAft>
                <a:spcPts val="0"/>
              </a:spcAft>
              <a:buClr>
                <a:schemeClr val="dk1"/>
              </a:buClr>
              <a:buSzPts val="1200"/>
              <a:buChar char="○"/>
              <a:defRPr/>
            </a:lvl5pPr>
            <a:lvl6pPr lvl="5" algn="ctr" rtl="0">
              <a:lnSpc>
                <a:spcPct val="100000"/>
              </a:lnSpc>
              <a:spcBef>
                <a:spcPts val="0"/>
              </a:spcBef>
              <a:spcAft>
                <a:spcPts val="0"/>
              </a:spcAft>
              <a:buClr>
                <a:schemeClr val="dk1"/>
              </a:buClr>
              <a:buSzPts val="1200"/>
              <a:buChar char="■"/>
              <a:defRPr/>
            </a:lvl6pPr>
            <a:lvl7pPr lvl="6" algn="ctr" rtl="0">
              <a:lnSpc>
                <a:spcPct val="100000"/>
              </a:lnSpc>
              <a:spcBef>
                <a:spcPts val="0"/>
              </a:spcBef>
              <a:spcAft>
                <a:spcPts val="0"/>
              </a:spcAft>
              <a:buClr>
                <a:schemeClr val="dk1"/>
              </a:buClr>
              <a:buSzPts val="1200"/>
              <a:buChar char="●"/>
              <a:defRPr/>
            </a:lvl7pPr>
            <a:lvl8pPr lvl="7" algn="ctr" rtl="0">
              <a:lnSpc>
                <a:spcPct val="100000"/>
              </a:lnSpc>
              <a:spcBef>
                <a:spcPts val="0"/>
              </a:spcBef>
              <a:spcAft>
                <a:spcPts val="0"/>
              </a:spcAft>
              <a:buClr>
                <a:schemeClr val="dk1"/>
              </a:buClr>
              <a:buSzPts val="1200"/>
              <a:buChar char="○"/>
              <a:defRPr/>
            </a:lvl8pPr>
            <a:lvl9pPr lvl="8" algn="ctr" rtl="0">
              <a:lnSpc>
                <a:spcPct val="100000"/>
              </a:lnSpc>
              <a:spcBef>
                <a:spcPts val="0"/>
              </a:spcBef>
              <a:spcAft>
                <a:spcPts val="0"/>
              </a:spcAft>
              <a:buClr>
                <a:schemeClr val="dk1"/>
              </a:buClr>
              <a:buSzPts val="1200"/>
              <a:buChar char="■"/>
              <a:defRPr/>
            </a:lvl9pPr>
          </a:lstStyle>
          <a:p>
            <a:endParaRPr/>
          </a:p>
        </p:txBody>
      </p:sp>
      <p:sp>
        <p:nvSpPr>
          <p:cNvPr id="249" name="Google Shape;249;p27"/>
          <p:cNvSpPr txBox="1">
            <a:spLocks noGrp="1"/>
          </p:cNvSpPr>
          <p:nvPr>
            <p:ph type="ctrTitle" idx="4"/>
          </p:nvPr>
        </p:nvSpPr>
        <p:spPr>
          <a:xfrm>
            <a:off x="7342000" y="1977541"/>
            <a:ext cx="2798000" cy="3592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250" name="Google Shape;250;p27"/>
          <p:cNvSpPr/>
          <p:nvPr/>
        </p:nvSpPr>
        <p:spPr>
          <a:xfrm>
            <a:off x="6579200" y="1335200"/>
            <a:ext cx="4323600" cy="43916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19592525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bg>
      <p:bgPr>
        <a:solidFill>
          <a:schemeClr val="dk1"/>
        </a:solidFill>
        <a:effectLst/>
      </p:bgPr>
    </p:bg>
    <p:spTree>
      <p:nvGrpSpPr>
        <p:cNvPr id="1" name="Shape 251"/>
        <p:cNvGrpSpPr/>
        <p:nvPr/>
      </p:nvGrpSpPr>
      <p:grpSpPr>
        <a:xfrm>
          <a:off x="0" y="0"/>
          <a:ext cx="0" cy="0"/>
          <a:chOff x="0" y="0"/>
          <a:chExt cx="0" cy="0"/>
        </a:xfrm>
      </p:grpSpPr>
      <p:sp>
        <p:nvSpPr>
          <p:cNvPr id="252" name="Google Shape;252;p28"/>
          <p:cNvSpPr/>
          <p:nvPr/>
        </p:nvSpPr>
        <p:spPr>
          <a:xfrm>
            <a:off x="8135444" y="1510867"/>
            <a:ext cx="1876000" cy="53496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3" name="Google Shape;253;p28"/>
          <p:cNvSpPr/>
          <p:nvPr/>
        </p:nvSpPr>
        <p:spPr>
          <a:xfrm>
            <a:off x="2353067" y="1510867"/>
            <a:ext cx="1876000" cy="53496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4" name="Google Shape;254;p28"/>
          <p:cNvSpPr/>
          <p:nvPr/>
        </p:nvSpPr>
        <p:spPr>
          <a:xfrm>
            <a:off x="4939633" y="178000"/>
            <a:ext cx="2312800" cy="48584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5" name="Google Shape;255;p28"/>
          <p:cNvSpPr/>
          <p:nvPr/>
        </p:nvSpPr>
        <p:spPr>
          <a:xfrm>
            <a:off x="707189" y="3518300"/>
            <a:ext cx="2740400" cy="29748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6" name="Google Shape;256;p28"/>
          <p:cNvSpPr/>
          <p:nvPr/>
        </p:nvSpPr>
        <p:spPr>
          <a:xfrm>
            <a:off x="4730919" y="3518484"/>
            <a:ext cx="2740400" cy="2974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7" name="Google Shape;257;p28"/>
          <p:cNvSpPr/>
          <p:nvPr/>
        </p:nvSpPr>
        <p:spPr>
          <a:xfrm>
            <a:off x="8745224" y="3518383"/>
            <a:ext cx="2740400" cy="2974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8" name="Google Shape;258;p28"/>
          <p:cNvSpPr txBox="1">
            <a:spLocks noGrp="1"/>
          </p:cNvSpPr>
          <p:nvPr>
            <p:ph type="subTitle" idx="1"/>
          </p:nvPr>
        </p:nvSpPr>
        <p:spPr>
          <a:xfrm>
            <a:off x="865456" y="4677533"/>
            <a:ext cx="24240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59" name="Google Shape;259;p28"/>
          <p:cNvSpPr txBox="1">
            <a:spLocks noGrp="1"/>
          </p:cNvSpPr>
          <p:nvPr>
            <p:ph type="ctrTitle"/>
          </p:nvPr>
        </p:nvSpPr>
        <p:spPr>
          <a:xfrm>
            <a:off x="331256" y="4359755"/>
            <a:ext cx="3492400" cy="5132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dk1"/>
              </a:buClr>
              <a:buSzPts val="1600"/>
              <a:buNone/>
              <a:defRPr sz="1867">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60" name="Google Shape;260;p28"/>
          <p:cNvSpPr txBox="1">
            <a:spLocks noGrp="1"/>
          </p:cNvSpPr>
          <p:nvPr>
            <p:ph type="subTitle" idx="2"/>
          </p:nvPr>
        </p:nvSpPr>
        <p:spPr>
          <a:xfrm>
            <a:off x="8903424" y="4677533"/>
            <a:ext cx="24240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61" name="Google Shape;261;p28"/>
          <p:cNvSpPr txBox="1">
            <a:spLocks noGrp="1"/>
          </p:cNvSpPr>
          <p:nvPr>
            <p:ph type="ctrTitle" idx="3"/>
          </p:nvPr>
        </p:nvSpPr>
        <p:spPr>
          <a:xfrm>
            <a:off x="8369224" y="4359755"/>
            <a:ext cx="3492400" cy="5132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dk1"/>
              </a:buClr>
              <a:buSzPts val="1600"/>
              <a:buNone/>
              <a:defRPr sz="1867">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62" name="Google Shape;262;p28"/>
          <p:cNvSpPr txBox="1">
            <a:spLocks noGrp="1"/>
          </p:cNvSpPr>
          <p:nvPr>
            <p:ph type="subTitle" idx="4"/>
          </p:nvPr>
        </p:nvSpPr>
        <p:spPr>
          <a:xfrm>
            <a:off x="4889123" y="4677533"/>
            <a:ext cx="2424000" cy="148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63" name="Google Shape;263;p28"/>
          <p:cNvSpPr txBox="1">
            <a:spLocks noGrp="1"/>
          </p:cNvSpPr>
          <p:nvPr>
            <p:ph type="ctrTitle" idx="5"/>
          </p:nvPr>
        </p:nvSpPr>
        <p:spPr>
          <a:xfrm>
            <a:off x="4354923" y="4359755"/>
            <a:ext cx="3492400" cy="5132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64" name="Google Shape;264;p28"/>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5" name="Google Shape;265;p28"/>
          <p:cNvSpPr txBox="1">
            <a:spLocks noGrp="1"/>
          </p:cNvSpPr>
          <p:nvPr>
            <p:ph type="ctrTitle" idx="6"/>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66" name="Google Shape;266;p28"/>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78327620"/>
      </p:ext>
    </p:extLst>
  </p:cSld>
  <p:clrMapOvr>
    <a:masterClrMapping/>
  </p:clrMapOvr>
  <p:extLst>
    <p:ext uri="{DCECCB84-F9BA-43D5-87BE-67443E8EF086}">
      <p15:sldGuideLst xmlns:p15="http://schemas.microsoft.com/office/powerpoint/2012/main">
        <p15:guide id="1" pos="2880">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hree columns  2">
  <p:cSld name="Title and three columns  2">
    <p:spTree>
      <p:nvGrpSpPr>
        <p:cNvPr id="1" name="Shape 267"/>
        <p:cNvGrpSpPr/>
        <p:nvPr/>
      </p:nvGrpSpPr>
      <p:grpSpPr>
        <a:xfrm>
          <a:off x="0" y="0"/>
          <a:ext cx="0" cy="0"/>
          <a:chOff x="0" y="0"/>
          <a:chExt cx="0" cy="0"/>
        </a:xfrm>
      </p:grpSpPr>
      <p:sp>
        <p:nvSpPr>
          <p:cNvPr id="268" name="Google Shape;268;p29"/>
          <p:cNvSpPr/>
          <p:nvPr/>
        </p:nvSpPr>
        <p:spPr>
          <a:xfrm>
            <a:off x="1118467" y="3735833"/>
            <a:ext cx="3154400" cy="170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9" name="Google Shape;269;p29"/>
          <p:cNvSpPr/>
          <p:nvPr/>
        </p:nvSpPr>
        <p:spPr>
          <a:xfrm>
            <a:off x="4522933" y="3735833"/>
            <a:ext cx="3154400" cy="170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0" name="Google Shape;270;p29"/>
          <p:cNvSpPr/>
          <p:nvPr/>
        </p:nvSpPr>
        <p:spPr>
          <a:xfrm>
            <a:off x="7919100" y="3735833"/>
            <a:ext cx="3154400" cy="17056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1" name="Google Shape;271;p29"/>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72" name="Google Shape;272;p29"/>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73" name="Google Shape;273;p29"/>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74" name="Google Shape;274;p29"/>
          <p:cNvSpPr txBox="1">
            <a:spLocks noGrp="1"/>
          </p:cNvSpPr>
          <p:nvPr>
            <p:ph type="subTitle" idx="1"/>
          </p:nvPr>
        </p:nvSpPr>
        <p:spPr>
          <a:xfrm>
            <a:off x="1291600" y="4427679"/>
            <a:ext cx="2808000" cy="72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75" name="Google Shape;275;p29"/>
          <p:cNvSpPr txBox="1">
            <a:spLocks noGrp="1"/>
          </p:cNvSpPr>
          <p:nvPr>
            <p:ph type="ctrTitle" idx="2"/>
          </p:nvPr>
        </p:nvSpPr>
        <p:spPr>
          <a:xfrm>
            <a:off x="1291716" y="3945932"/>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76" name="Google Shape;276;p29"/>
          <p:cNvSpPr txBox="1">
            <a:spLocks noGrp="1"/>
          </p:cNvSpPr>
          <p:nvPr>
            <p:ph type="subTitle" idx="3"/>
          </p:nvPr>
        </p:nvSpPr>
        <p:spPr>
          <a:xfrm>
            <a:off x="4695983" y="4417625"/>
            <a:ext cx="2808000" cy="72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DF3E5"/>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77" name="Google Shape;277;p29"/>
          <p:cNvSpPr txBox="1">
            <a:spLocks noGrp="1"/>
          </p:cNvSpPr>
          <p:nvPr>
            <p:ph type="ctrTitle" idx="4"/>
          </p:nvPr>
        </p:nvSpPr>
        <p:spPr>
          <a:xfrm>
            <a:off x="4696116" y="3945932"/>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78" name="Google Shape;278;p29"/>
          <p:cNvSpPr txBox="1">
            <a:spLocks noGrp="1"/>
          </p:cNvSpPr>
          <p:nvPr>
            <p:ph type="subTitle" idx="5"/>
          </p:nvPr>
        </p:nvSpPr>
        <p:spPr>
          <a:xfrm>
            <a:off x="8092200" y="4417625"/>
            <a:ext cx="2808000" cy="72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FDF3E5"/>
              </a:buClr>
              <a:buSzPts val="1200"/>
              <a:buNone/>
              <a:defRPr sz="1867">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79" name="Google Shape;279;p29"/>
          <p:cNvSpPr txBox="1">
            <a:spLocks noGrp="1"/>
          </p:cNvSpPr>
          <p:nvPr>
            <p:ph type="ctrTitle" idx="6"/>
          </p:nvPr>
        </p:nvSpPr>
        <p:spPr>
          <a:xfrm>
            <a:off x="8092283" y="3945932"/>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29725422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hree columns 3">
  <p:cSld name="Title and three columns 3">
    <p:spTree>
      <p:nvGrpSpPr>
        <p:cNvPr id="1" name="Shape 280"/>
        <p:cNvGrpSpPr/>
        <p:nvPr/>
      </p:nvGrpSpPr>
      <p:grpSpPr>
        <a:xfrm>
          <a:off x="0" y="0"/>
          <a:ext cx="0" cy="0"/>
          <a:chOff x="0" y="0"/>
          <a:chExt cx="0" cy="0"/>
        </a:xfrm>
      </p:grpSpPr>
      <p:sp>
        <p:nvSpPr>
          <p:cNvPr id="281" name="Google Shape;281;p30"/>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2" name="Google Shape;282;p30"/>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83" name="Google Shape;283;p30"/>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84" name="Google Shape;284;p30"/>
          <p:cNvSpPr/>
          <p:nvPr/>
        </p:nvSpPr>
        <p:spPr>
          <a:xfrm>
            <a:off x="0" y="1629933"/>
            <a:ext cx="5904400" cy="15708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5" name="Google Shape;285;p30"/>
          <p:cNvSpPr txBox="1">
            <a:spLocks noGrp="1"/>
          </p:cNvSpPr>
          <p:nvPr>
            <p:ph type="subTitle" idx="1"/>
          </p:nvPr>
        </p:nvSpPr>
        <p:spPr>
          <a:xfrm>
            <a:off x="2568347" y="2288191"/>
            <a:ext cx="28884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86" name="Google Shape;286;p30"/>
          <p:cNvSpPr txBox="1">
            <a:spLocks noGrp="1"/>
          </p:cNvSpPr>
          <p:nvPr>
            <p:ph type="ctrTitle" idx="2"/>
          </p:nvPr>
        </p:nvSpPr>
        <p:spPr>
          <a:xfrm>
            <a:off x="2559684" y="1861975"/>
            <a:ext cx="29060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87" name="Google Shape;287;p30"/>
          <p:cNvSpPr/>
          <p:nvPr/>
        </p:nvSpPr>
        <p:spPr>
          <a:xfrm flipH="1">
            <a:off x="6287600" y="3120133"/>
            <a:ext cx="5904400" cy="15708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8" name="Google Shape;288;p30"/>
          <p:cNvSpPr txBox="1">
            <a:spLocks noGrp="1"/>
          </p:cNvSpPr>
          <p:nvPr>
            <p:ph type="subTitle" idx="3"/>
          </p:nvPr>
        </p:nvSpPr>
        <p:spPr>
          <a:xfrm flipH="1">
            <a:off x="6710192" y="3778391"/>
            <a:ext cx="2871200" cy="638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89" name="Google Shape;289;p30"/>
          <p:cNvSpPr txBox="1">
            <a:spLocks noGrp="1"/>
          </p:cNvSpPr>
          <p:nvPr>
            <p:ph type="ctrTitle" idx="4"/>
          </p:nvPr>
        </p:nvSpPr>
        <p:spPr>
          <a:xfrm flipH="1">
            <a:off x="6692992" y="3352175"/>
            <a:ext cx="2888400" cy="3860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90" name="Google Shape;290;p30"/>
          <p:cNvSpPr/>
          <p:nvPr/>
        </p:nvSpPr>
        <p:spPr>
          <a:xfrm>
            <a:off x="0" y="4568000"/>
            <a:ext cx="5904400" cy="15708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1" name="Google Shape;291;p30"/>
          <p:cNvSpPr txBox="1">
            <a:spLocks noGrp="1"/>
          </p:cNvSpPr>
          <p:nvPr>
            <p:ph type="subTitle" idx="5"/>
          </p:nvPr>
        </p:nvSpPr>
        <p:spPr>
          <a:xfrm>
            <a:off x="2598229" y="5226257"/>
            <a:ext cx="28884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292" name="Google Shape;292;p30"/>
          <p:cNvSpPr txBox="1">
            <a:spLocks noGrp="1"/>
          </p:cNvSpPr>
          <p:nvPr>
            <p:ph type="ctrTitle" idx="6"/>
          </p:nvPr>
        </p:nvSpPr>
        <p:spPr>
          <a:xfrm>
            <a:off x="2589567" y="4800041"/>
            <a:ext cx="29060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293" name="Google Shape;293;p30"/>
          <p:cNvSpPr txBox="1">
            <a:spLocks noGrp="1"/>
          </p:cNvSpPr>
          <p:nvPr>
            <p:ph type="ctrTitle" idx="7"/>
          </p:nvPr>
        </p:nvSpPr>
        <p:spPr>
          <a:xfrm>
            <a:off x="951200" y="719200"/>
            <a:ext cx="8676400" cy="43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Tree>
    <p:extLst>
      <p:ext uri="{BB962C8B-B14F-4D97-AF65-F5344CB8AC3E}">
        <p14:creationId xmlns:p14="http://schemas.microsoft.com/office/powerpoint/2010/main" val="18274866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four columns ">
  <p:cSld name="Title and four columns ">
    <p:spTree>
      <p:nvGrpSpPr>
        <p:cNvPr id="1" name="Shape 294"/>
        <p:cNvGrpSpPr/>
        <p:nvPr/>
      </p:nvGrpSpPr>
      <p:grpSpPr>
        <a:xfrm>
          <a:off x="0" y="0"/>
          <a:ext cx="0" cy="0"/>
          <a:chOff x="0" y="0"/>
          <a:chExt cx="0" cy="0"/>
        </a:xfrm>
      </p:grpSpPr>
      <p:sp>
        <p:nvSpPr>
          <p:cNvPr id="295" name="Google Shape;295;p31"/>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6" name="Google Shape;296;p31"/>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297" name="Google Shape;297;p31"/>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298" name="Google Shape;298;p31"/>
          <p:cNvSpPr txBox="1">
            <a:spLocks noGrp="1"/>
          </p:cNvSpPr>
          <p:nvPr>
            <p:ph type="ctrTitle" idx="2"/>
          </p:nvPr>
        </p:nvSpPr>
        <p:spPr>
          <a:xfrm>
            <a:off x="951200" y="719200"/>
            <a:ext cx="8676400" cy="4364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
        <p:nvSpPr>
          <p:cNvPr id="299" name="Google Shape;299;p31"/>
          <p:cNvSpPr/>
          <p:nvPr/>
        </p:nvSpPr>
        <p:spPr>
          <a:xfrm>
            <a:off x="1118467" y="2054767"/>
            <a:ext cx="3154400" cy="17604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0" name="Google Shape;300;p31"/>
          <p:cNvSpPr txBox="1">
            <a:spLocks noGrp="1"/>
          </p:cNvSpPr>
          <p:nvPr>
            <p:ph type="subTitle" idx="1"/>
          </p:nvPr>
        </p:nvSpPr>
        <p:spPr>
          <a:xfrm>
            <a:off x="1300037" y="2764195"/>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01" name="Google Shape;301;p31"/>
          <p:cNvSpPr txBox="1">
            <a:spLocks noGrp="1"/>
          </p:cNvSpPr>
          <p:nvPr>
            <p:ph type="ctrTitle" idx="3"/>
          </p:nvPr>
        </p:nvSpPr>
        <p:spPr>
          <a:xfrm>
            <a:off x="1291667" y="2469461"/>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02" name="Google Shape;302;p31"/>
          <p:cNvSpPr/>
          <p:nvPr/>
        </p:nvSpPr>
        <p:spPr>
          <a:xfrm>
            <a:off x="4522933" y="2054767"/>
            <a:ext cx="3154400" cy="17604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3" name="Google Shape;303;p31"/>
          <p:cNvSpPr txBox="1">
            <a:spLocks noGrp="1"/>
          </p:cNvSpPr>
          <p:nvPr>
            <p:ph type="subTitle" idx="4"/>
          </p:nvPr>
        </p:nvSpPr>
        <p:spPr>
          <a:xfrm>
            <a:off x="4704437" y="2764195"/>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04" name="Google Shape;304;p31"/>
          <p:cNvSpPr txBox="1">
            <a:spLocks noGrp="1"/>
          </p:cNvSpPr>
          <p:nvPr>
            <p:ph type="ctrTitle" idx="5"/>
          </p:nvPr>
        </p:nvSpPr>
        <p:spPr>
          <a:xfrm>
            <a:off x="4696067" y="2469461"/>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05" name="Google Shape;305;p31"/>
          <p:cNvSpPr/>
          <p:nvPr/>
        </p:nvSpPr>
        <p:spPr>
          <a:xfrm>
            <a:off x="4499804" y="4048871"/>
            <a:ext cx="3154400" cy="1760400"/>
          </a:xfrm>
          <a:prstGeom prst="rect">
            <a:avLst/>
          </a:prstGeom>
          <a:solidFill>
            <a:schemeClr val="lt1"/>
          </a:solid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6" name="Google Shape;306;p31"/>
          <p:cNvSpPr txBox="1">
            <a:spLocks noGrp="1"/>
          </p:cNvSpPr>
          <p:nvPr>
            <p:ph type="subTitle" idx="6"/>
          </p:nvPr>
        </p:nvSpPr>
        <p:spPr>
          <a:xfrm>
            <a:off x="4681375" y="4764097"/>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07" name="Google Shape;307;p31"/>
          <p:cNvSpPr txBox="1">
            <a:spLocks noGrp="1"/>
          </p:cNvSpPr>
          <p:nvPr>
            <p:ph type="ctrTitle" idx="7"/>
          </p:nvPr>
        </p:nvSpPr>
        <p:spPr>
          <a:xfrm>
            <a:off x="4673004" y="4468493"/>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08" name="Google Shape;308;p31"/>
          <p:cNvSpPr/>
          <p:nvPr/>
        </p:nvSpPr>
        <p:spPr>
          <a:xfrm>
            <a:off x="7904271" y="4048871"/>
            <a:ext cx="3154400" cy="17604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09" name="Google Shape;309;p31"/>
          <p:cNvSpPr txBox="1">
            <a:spLocks noGrp="1"/>
          </p:cNvSpPr>
          <p:nvPr>
            <p:ph type="subTitle" idx="8"/>
          </p:nvPr>
        </p:nvSpPr>
        <p:spPr>
          <a:xfrm>
            <a:off x="8085775" y="4764097"/>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10" name="Google Shape;310;p31"/>
          <p:cNvSpPr txBox="1">
            <a:spLocks noGrp="1"/>
          </p:cNvSpPr>
          <p:nvPr>
            <p:ph type="ctrTitle" idx="9"/>
          </p:nvPr>
        </p:nvSpPr>
        <p:spPr>
          <a:xfrm>
            <a:off x="8077404" y="4468493"/>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1543165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sp>
        <p:nvSpPr>
          <p:cNvPr id="32" name="Google Shape;32;p5"/>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 name="Google Shape;33;p5"/>
          <p:cNvSpPr/>
          <p:nvPr/>
        </p:nvSpPr>
        <p:spPr>
          <a:xfrm>
            <a:off x="2242733" y="1787167"/>
            <a:ext cx="10034800" cy="19820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5"/>
          <p:cNvSpPr/>
          <p:nvPr/>
        </p:nvSpPr>
        <p:spPr>
          <a:xfrm>
            <a:off x="-74967" y="4034833"/>
            <a:ext cx="10034800" cy="1982000"/>
          </a:xfrm>
          <a:prstGeom prst="rect">
            <a:avLst/>
          </a:prstGeom>
          <a:solidFill>
            <a:schemeClr val="dk1"/>
          </a:solid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 name="Google Shape;35;p5"/>
          <p:cNvSpPr txBox="1">
            <a:spLocks noGrp="1"/>
          </p:cNvSpPr>
          <p:nvPr>
            <p:ph type="subTitle" idx="1"/>
          </p:nvPr>
        </p:nvSpPr>
        <p:spPr>
          <a:xfrm>
            <a:off x="4661633" y="2369883"/>
            <a:ext cx="5652800" cy="8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338987"/>
              </a:buClr>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36" name="Google Shape;36;p5"/>
          <p:cNvSpPr txBox="1">
            <a:spLocks noGrp="1"/>
          </p:cNvSpPr>
          <p:nvPr>
            <p:ph type="ctrTitle"/>
          </p:nvPr>
        </p:nvSpPr>
        <p:spPr>
          <a:xfrm>
            <a:off x="2888923" y="2844340"/>
            <a:ext cx="3492400" cy="5132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rgbClr val="338987"/>
              </a:buClr>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37" name="Google Shape;37;p5"/>
          <p:cNvSpPr txBox="1">
            <a:spLocks noGrp="1"/>
          </p:cNvSpPr>
          <p:nvPr>
            <p:ph type="subTitle" idx="2"/>
          </p:nvPr>
        </p:nvSpPr>
        <p:spPr>
          <a:xfrm>
            <a:off x="2152267" y="4630317"/>
            <a:ext cx="5375600" cy="849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rgbClr val="338987"/>
              </a:buClr>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
        <p:nvSpPr>
          <p:cNvPr id="38" name="Google Shape;38;p5"/>
          <p:cNvSpPr txBox="1">
            <a:spLocks noGrp="1"/>
          </p:cNvSpPr>
          <p:nvPr>
            <p:ph type="ctrTitle" idx="3"/>
          </p:nvPr>
        </p:nvSpPr>
        <p:spPr>
          <a:xfrm>
            <a:off x="6832884" y="5011087"/>
            <a:ext cx="3492400" cy="5132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Clr>
                <a:srgbClr val="338987"/>
              </a:buClr>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39" name="Google Shape;39;p5"/>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0" name="Google Shape;40;p5"/>
          <p:cNvSpPr txBox="1">
            <a:spLocks noGrp="1"/>
          </p:cNvSpPr>
          <p:nvPr>
            <p:ph type="ctrTitle" idx="4"/>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41" name="Google Shape;41;p5"/>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713520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four columns 2 ">
  <p:cSld name="Title and four columns 2 ">
    <p:spTree>
      <p:nvGrpSpPr>
        <p:cNvPr id="1" name="Shape 311"/>
        <p:cNvGrpSpPr/>
        <p:nvPr/>
      </p:nvGrpSpPr>
      <p:grpSpPr>
        <a:xfrm>
          <a:off x="0" y="0"/>
          <a:ext cx="0" cy="0"/>
          <a:chOff x="0" y="0"/>
          <a:chExt cx="0" cy="0"/>
        </a:xfrm>
      </p:grpSpPr>
      <p:sp>
        <p:nvSpPr>
          <p:cNvPr id="312" name="Google Shape;312;p32"/>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13" name="Google Shape;313;p32"/>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14" name="Google Shape;314;p32"/>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15" name="Google Shape;315;p32"/>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316" name="Google Shape;316;p32"/>
          <p:cNvSpPr/>
          <p:nvPr/>
        </p:nvSpPr>
        <p:spPr>
          <a:xfrm>
            <a:off x="2816565" y="1534073"/>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17" name="Google Shape;317;p32"/>
          <p:cNvSpPr txBox="1">
            <a:spLocks noGrp="1"/>
          </p:cNvSpPr>
          <p:nvPr>
            <p:ph type="subTitle" idx="1"/>
          </p:nvPr>
        </p:nvSpPr>
        <p:spPr>
          <a:xfrm>
            <a:off x="2998136" y="2243501"/>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18" name="Google Shape;318;p32"/>
          <p:cNvSpPr txBox="1">
            <a:spLocks noGrp="1"/>
          </p:cNvSpPr>
          <p:nvPr>
            <p:ph type="ctrTitle" idx="2"/>
          </p:nvPr>
        </p:nvSpPr>
        <p:spPr>
          <a:xfrm>
            <a:off x="2989765" y="1948768"/>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19" name="Google Shape;319;p32"/>
          <p:cNvSpPr/>
          <p:nvPr/>
        </p:nvSpPr>
        <p:spPr>
          <a:xfrm>
            <a:off x="6221032" y="1534073"/>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20" name="Google Shape;320;p32"/>
          <p:cNvSpPr txBox="1">
            <a:spLocks noGrp="1"/>
          </p:cNvSpPr>
          <p:nvPr>
            <p:ph type="subTitle" idx="3"/>
          </p:nvPr>
        </p:nvSpPr>
        <p:spPr>
          <a:xfrm>
            <a:off x="6402536" y="2243501"/>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21" name="Google Shape;321;p32"/>
          <p:cNvSpPr txBox="1">
            <a:spLocks noGrp="1"/>
          </p:cNvSpPr>
          <p:nvPr>
            <p:ph type="ctrTitle" idx="4"/>
          </p:nvPr>
        </p:nvSpPr>
        <p:spPr>
          <a:xfrm>
            <a:off x="6394165" y="1948768"/>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22" name="Google Shape;322;p32"/>
          <p:cNvSpPr/>
          <p:nvPr/>
        </p:nvSpPr>
        <p:spPr>
          <a:xfrm>
            <a:off x="2816568" y="3563527"/>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23" name="Google Shape;323;p32"/>
          <p:cNvSpPr txBox="1">
            <a:spLocks noGrp="1"/>
          </p:cNvSpPr>
          <p:nvPr>
            <p:ph type="subTitle" idx="5"/>
          </p:nvPr>
        </p:nvSpPr>
        <p:spPr>
          <a:xfrm>
            <a:off x="2998140" y="4278755"/>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24" name="Google Shape;324;p32"/>
          <p:cNvSpPr txBox="1">
            <a:spLocks noGrp="1"/>
          </p:cNvSpPr>
          <p:nvPr>
            <p:ph type="ctrTitle" idx="6"/>
          </p:nvPr>
        </p:nvSpPr>
        <p:spPr>
          <a:xfrm>
            <a:off x="2989768" y="3983151"/>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25" name="Google Shape;325;p32"/>
          <p:cNvSpPr/>
          <p:nvPr/>
        </p:nvSpPr>
        <p:spPr>
          <a:xfrm>
            <a:off x="6221035" y="3563527"/>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26" name="Google Shape;326;p32"/>
          <p:cNvSpPr txBox="1">
            <a:spLocks noGrp="1"/>
          </p:cNvSpPr>
          <p:nvPr>
            <p:ph type="subTitle" idx="7"/>
          </p:nvPr>
        </p:nvSpPr>
        <p:spPr>
          <a:xfrm>
            <a:off x="6402540" y="4278755"/>
            <a:ext cx="27912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0"/>
              </a:spcBef>
              <a:spcAft>
                <a:spcPts val="0"/>
              </a:spcAft>
              <a:buClr>
                <a:schemeClr val="dk1"/>
              </a:buClr>
              <a:buSzPts val="1200"/>
              <a:buNone/>
              <a:defRPr>
                <a:solidFill>
                  <a:schemeClr val="dk1"/>
                </a:solidFill>
              </a:defRPr>
            </a:lvl3pPr>
            <a:lvl4pPr lvl="3" algn="ctr" rtl="0">
              <a:lnSpc>
                <a:spcPct val="100000"/>
              </a:lnSpc>
              <a:spcBef>
                <a:spcPts val="0"/>
              </a:spcBef>
              <a:spcAft>
                <a:spcPts val="0"/>
              </a:spcAft>
              <a:buClr>
                <a:schemeClr val="dk1"/>
              </a:buClr>
              <a:buSzPts val="1200"/>
              <a:buNone/>
              <a:defRPr>
                <a:solidFill>
                  <a:schemeClr val="dk1"/>
                </a:solidFill>
              </a:defRPr>
            </a:lvl4pPr>
            <a:lvl5pPr lvl="4" algn="ctr" rtl="0">
              <a:lnSpc>
                <a:spcPct val="100000"/>
              </a:lnSpc>
              <a:spcBef>
                <a:spcPts val="0"/>
              </a:spcBef>
              <a:spcAft>
                <a:spcPts val="0"/>
              </a:spcAft>
              <a:buClr>
                <a:schemeClr val="dk1"/>
              </a:buClr>
              <a:buSzPts val="1200"/>
              <a:buNone/>
              <a:defRPr>
                <a:solidFill>
                  <a:schemeClr val="dk1"/>
                </a:solidFill>
              </a:defRPr>
            </a:lvl5pPr>
            <a:lvl6pPr lvl="5" algn="ctr" rtl="0">
              <a:lnSpc>
                <a:spcPct val="100000"/>
              </a:lnSpc>
              <a:spcBef>
                <a:spcPts val="0"/>
              </a:spcBef>
              <a:spcAft>
                <a:spcPts val="0"/>
              </a:spcAft>
              <a:buClr>
                <a:schemeClr val="dk1"/>
              </a:buClr>
              <a:buSzPts val="1200"/>
              <a:buNone/>
              <a:defRPr>
                <a:solidFill>
                  <a:schemeClr val="dk1"/>
                </a:solidFill>
              </a:defRPr>
            </a:lvl6pPr>
            <a:lvl7pPr lvl="6" algn="ctr" rtl="0">
              <a:lnSpc>
                <a:spcPct val="100000"/>
              </a:lnSpc>
              <a:spcBef>
                <a:spcPts val="0"/>
              </a:spcBef>
              <a:spcAft>
                <a:spcPts val="0"/>
              </a:spcAft>
              <a:buClr>
                <a:schemeClr val="dk1"/>
              </a:buClr>
              <a:buSzPts val="1200"/>
              <a:buNone/>
              <a:defRPr>
                <a:solidFill>
                  <a:schemeClr val="dk1"/>
                </a:solidFill>
              </a:defRPr>
            </a:lvl7pPr>
            <a:lvl8pPr lvl="7" algn="ctr" rtl="0">
              <a:lnSpc>
                <a:spcPct val="100000"/>
              </a:lnSpc>
              <a:spcBef>
                <a:spcPts val="0"/>
              </a:spcBef>
              <a:spcAft>
                <a:spcPts val="0"/>
              </a:spcAft>
              <a:buClr>
                <a:schemeClr val="dk1"/>
              </a:buClr>
              <a:buSzPts val="1200"/>
              <a:buNone/>
              <a:defRPr>
                <a:solidFill>
                  <a:schemeClr val="dk1"/>
                </a:solidFill>
              </a:defRPr>
            </a:lvl8pPr>
            <a:lvl9pPr lvl="8" algn="ctr" rtl="0">
              <a:lnSpc>
                <a:spcPct val="100000"/>
              </a:lnSpc>
              <a:spcBef>
                <a:spcPts val="0"/>
              </a:spcBef>
              <a:spcAft>
                <a:spcPts val="0"/>
              </a:spcAft>
              <a:buClr>
                <a:schemeClr val="dk1"/>
              </a:buClr>
              <a:buSzPts val="1200"/>
              <a:buNone/>
              <a:defRPr>
                <a:solidFill>
                  <a:schemeClr val="dk1"/>
                </a:solidFill>
              </a:defRPr>
            </a:lvl9pPr>
          </a:lstStyle>
          <a:p>
            <a:endParaRPr/>
          </a:p>
        </p:txBody>
      </p:sp>
      <p:sp>
        <p:nvSpPr>
          <p:cNvPr id="327" name="Google Shape;327;p32"/>
          <p:cNvSpPr txBox="1">
            <a:spLocks noGrp="1"/>
          </p:cNvSpPr>
          <p:nvPr>
            <p:ph type="ctrTitle" idx="8"/>
          </p:nvPr>
        </p:nvSpPr>
        <p:spPr>
          <a:xfrm>
            <a:off x="6394168" y="3983151"/>
            <a:ext cx="28080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39674474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four columns 3">
  <p:cSld name="Title and four columns 3">
    <p:spTree>
      <p:nvGrpSpPr>
        <p:cNvPr id="1" name="Shape 328"/>
        <p:cNvGrpSpPr/>
        <p:nvPr/>
      </p:nvGrpSpPr>
      <p:grpSpPr>
        <a:xfrm>
          <a:off x="0" y="0"/>
          <a:ext cx="0" cy="0"/>
          <a:chOff x="0" y="0"/>
          <a:chExt cx="0" cy="0"/>
        </a:xfrm>
      </p:grpSpPr>
      <p:sp>
        <p:nvSpPr>
          <p:cNvPr id="329" name="Google Shape;329;p33"/>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30" name="Google Shape;330;p33"/>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31" name="Google Shape;331;p33"/>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332" name="Google Shape;332;p33"/>
          <p:cNvSpPr txBox="1">
            <a:spLocks noGrp="1"/>
          </p:cNvSpPr>
          <p:nvPr>
            <p:ph type="subTitle" idx="1"/>
          </p:nvPr>
        </p:nvSpPr>
        <p:spPr>
          <a:xfrm>
            <a:off x="1085933" y="4719985"/>
            <a:ext cx="20656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3" name="Google Shape;333;p33"/>
          <p:cNvSpPr txBox="1">
            <a:spLocks noGrp="1"/>
          </p:cNvSpPr>
          <p:nvPr>
            <p:ph type="ctrTitle" idx="2"/>
          </p:nvPr>
        </p:nvSpPr>
        <p:spPr>
          <a:xfrm>
            <a:off x="1079737" y="4416584"/>
            <a:ext cx="20784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334" name="Google Shape;334;p33"/>
          <p:cNvSpPr txBox="1">
            <a:spLocks noGrp="1"/>
          </p:cNvSpPr>
          <p:nvPr>
            <p:ph type="subTitle" idx="3"/>
          </p:nvPr>
        </p:nvSpPr>
        <p:spPr>
          <a:xfrm>
            <a:off x="3737299" y="4719985"/>
            <a:ext cx="20656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5" name="Google Shape;335;p33"/>
          <p:cNvSpPr txBox="1">
            <a:spLocks noGrp="1"/>
          </p:cNvSpPr>
          <p:nvPr>
            <p:ph type="ctrTitle" idx="4"/>
          </p:nvPr>
        </p:nvSpPr>
        <p:spPr>
          <a:xfrm>
            <a:off x="3731103" y="4416584"/>
            <a:ext cx="20784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336" name="Google Shape;336;p33"/>
          <p:cNvSpPr txBox="1">
            <a:spLocks noGrp="1"/>
          </p:cNvSpPr>
          <p:nvPr>
            <p:ph type="subTitle" idx="5"/>
          </p:nvPr>
        </p:nvSpPr>
        <p:spPr>
          <a:xfrm>
            <a:off x="6388693" y="4720872"/>
            <a:ext cx="20656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7" name="Google Shape;337;p33"/>
          <p:cNvSpPr txBox="1">
            <a:spLocks noGrp="1"/>
          </p:cNvSpPr>
          <p:nvPr>
            <p:ph type="ctrTitle" idx="6"/>
          </p:nvPr>
        </p:nvSpPr>
        <p:spPr>
          <a:xfrm>
            <a:off x="6382497" y="4416600"/>
            <a:ext cx="20784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
        <p:nvSpPr>
          <p:cNvPr id="338" name="Google Shape;338;p33"/>
          <p:cNvSpPr txBox="1">
            <a:spLocks noGrp="1"/>
          </p:cNvSpPr>
          <p:nvPr>
            <p:ph type="subTitle" idx="7"/>
          </p:nvPr>
        </p:nvSpPr>
        <p:spPr>
          <a:xfrm>
            <a:off x="9040059" y="4720872"/>
            <a:ext cx="20656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339" name="Google Shape;339;p33"/>
          <p:cNvSpPr txBox="1">
            <a:spLocks noGrp="1"/>
          </p:cNvSpPr>
          <p:nvPr>
            <p:ph type="ctrTitle" idx="8"/>
          </p:nvPr>
        </p:nvSpPr>
        <p:spPr>
          <a:xfrm>
            <a:off x="9033863" y="4416600"/>
            <a:ext cx="20784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600"/>
              <a:buNone/>
              <a:defRPr sz="2133"/>
            </a:lvl1pPr>
            <a:lvl2pPr lvl="1" algn="ctr" rtl="0">
              <a:spcBef>
                <a:spcPts val="0"/>
              </a:spcBef>
              <a:spcAft>
                <a:spcPts val="0"/>
              </a:spcAft>
              <a:buSzPts val="1600"/>
              <a:buNone/>
              <a:defRPr sz="2133"/>
            </a:lvl2pPr>
            <a:lvl3pPr lvl="2" algn="ctr" rtl="0">
              <a:spcBef>
                <a:spcPts val="0"/>
              </a:spcBef>
              <a:spcAft>
                <a:spcPts val="0"/>
              </a:spcAft>
              <a:buSzPts val="1600"/>
              <a:buNone/>
              <a:defRPr sz="2133"/>
            </a:lvl3pPr>
            <a:lvl4pPr lvl="3" algn="ctr" rtl="0">
              <a:spcBef>
                <a:spcPts val="0"/>
              </a:spcBef>
              <a:spcAft>
                <a:spcPts val="0"/>
              </a:spcAft>
              <a:buSzPts val="1600"/>
              <a:buNone/>
              <a:defRPr sz="2133"/>
            </a:lvl4pPr>
            <a:lvl5pPr lvl="4" algn="ctr" rtl="0">
              <a:spcBef>
                <a:spcPts val="0"/>
              </a:spcBef>
              <a:spcAft>
                <a:spcPts val="0"/>
              </a:spcAft>
              <a:buSzPts val="1600"/>
              <a:buNone/>
              <a:defRPr sz="2133"/>
            </a:lvl5pPr>
            <a:lvl6pPr lvl="5" algn="ctr" rtl="0">
              <a:spcBef>
                <a:spcPts val="0"/>
              </a:spcBef>
              <a:spcAft>
                <a:spcPts val="0"/>
              </a:spcAft>
              <a:buSzPts val="1600"/>
              <a:buNone/>
              <a:defRPr sz="2133"/>
            </a:lvl6pPr>
            <a:lvl7pPr lvl="6" algn="ctr" rtl="0">
              <a:spcBef>
                <a:spcPts val="0"/>
              </a:spcBef>
              <a:spcAft>
                <a:spcPts val="0"/>
              </a:spcAft>
              <a:buSzPts val="1600"/>
              <a:buNone/>
              <a:defRPr sz="2133"/>
            </a:lvl7pPr>
            <a:lvl8pPr lvl="7" algn="ctr" rtl="0">
              <a:spcBef>
                <a:spcPts val="0"/>
              </a:spcBef>
              <a:spcAft>
                <a:spcPts val="0"/>
              </a:spcAft>
              <a:buSzPts val="1600"/>
              <a:buNone/>
              <a:defRPr sz="2133"/>
            </a:lvl8pPr>
            <a:lvl9pPr lvl="8" algn="ctr" rtl="0">
              <a:spcBef>
                <a:spcPts val="0"/>
              </a:spcBef>
              <a:spcAft>
                <a:spcPts val="0"/>
              </a:spcAft>
              <a:buSzPts val="1600"/>
              <a:buNone/>
              <a:defRPr sz="2133"/>
            </a:lvl9pPr>
          </a:lstStyle>
          <a:p>
            <a:endParaRPr/>
          </a:p>
        </p:txBody>
      </p:sp>
    </p:spTree>
    <p:extLst>
      <p:ext uri="{BB962C8B-B14F-4D97-AF65-F5344CB8AC3E}">
        <p14:creationId xmlns:p14="http://schemas.microsoft.com/office/powerpoint/2010/main" val="20259333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six columns ">
  <p:cSld name="Title and six columns ">
    <p:spTree>
      <p:nvGrpSpPr>
        <p:cNvPr id="1" name="Shape 340"/>
        <p:cNvGrpSpPr/>
        <p:nvPr/>
      </p:nvGrpSpPr>
      <p:grpSpPr>
        <a:xfrm>
          <a:off x="0" y="0"/>
          <a:ext cx="0" cy="0"/>
          <a:chOff x="0" y="0"/>
          <a:chExt cx="0" cy="0"/>
        </a:xfrm>
      </p:grpSpPr>
      <p:sp>
        <p:nvSpPr>
          <p:cNvPr id="341" name="Google Shape;341;p34"/>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2" name="Google Shape;342;p34"/>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43" name="Google Shape;343;p34"/>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344" name="Google Shape;344;p34"/>
          <p:cNvSpPr txBox="1">
            <a:spLocks noGrp="1"/>
          </p:cNvSpPr>
          <p:nvPr>
            <p:ph type="ctrTitle" idx="2"/>
          </p:nvPr>
        </p:nvSpPr>
        <p:spPr>
          <a:xfrm>
            <a:off x="951200" y="719200"/>
            <a:ext cx="8676400" cy="10108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lvl1pPr>
            <a:lvl2pPr lvl="1" rtl="0">
              <a:spcBef>
                <a:spcPts val="0"/>
              </a:spcBef>
              <a:spcAft>
                <a:spcPts val="0"/>
              </a:spcAft>
              <a:buSzPts val="1600"/>
              <a:buNone/>
              <a:defRPr sz="2133"/>
            </a:lvl2pPr>
            <a:lvl3pPr lvl="2" rtl="0">
              <a:spcBef>
                <a:spcPts val="0"/>
              </a:spcBef>
              <a:spcAft>
                <a:spcPts val="0"/>
              </a:spcAft>
              <a:buSzPts val="1600"/>
              <a:buNone/>
              <a:defRPr sz="2133"/>
            </a:lvl3pPr>
            <a:lvl4pPr lvl="3" rtl="0">
              <a:spcBef>
                <a:spcPts val="0"/>
              </a:spcBef>
              <a:spcAft>
                <a:spcPts val="0"/>
              </a:spcAft>
              <a:buSzPts val="1600"/>
              <a:buNone/>
              <a:defRPr sz="2133"/>
            </a:lvl4pPr>
            <a:lvl5pPr lvl="4" rtl="0">
              <a:spcBef>
                <a:spcPts val="0"/>
              </a:spcBef>
              <a:spcAft>
                <a:spcPts val="0"/>
              </a:spcAft>
              <a:buSzPts val="1600"/>
              <a:buNone/>
              <a:defRPr sz="2133"/>
            </a:lvl5pPr>
            <a:lvl6pPr lvl="5" rtl="0">
              <a:spcBef>
                <a:spcPts val="0"/>
              </a:spcBef>
              <a:spcAft>
                <a:spcPts val="0"/>
              </a:spcAft>
              <a:buSzPts val="1600"/>
              <a:buNone/>
              <a:defRPr sz="2133"/>
            </a:lvl6pPr>
            <a:lvl7pPr lvl="6" rtl="0">
              <a:spcBef>
                <a:spcPts val="0"/>
              </a:spcBef>
              <a:spcAft>
                <a:spcPts val="0"/>
              </a:spcAft>
              <a:buSzPts val="1600"/>
              <a:buNone/>
              <a:defRPr sz="2133"/>
            </a:lvl7pPr>
            <a:lvl8pPr lvl="7" rtl="0">
              <a:spcBef>
                <a:spcPts val="0"/>
              </a:spcBef>
              <a:spcAft>
                <a:spcPts val="0"/>
              </a:spcAft>
              <a:buSzPts val="1600"/>
              <a:buNone/>
              <a:defRPr sz="2133"/>
            </a:lvl8pPr>
            <a:lvl9pPr lvl="8" rtl="0">
              <a:spcBef>
                <a:spcPts val="0"/>
              </a:spcBef>
              <a:spcAft>
                <a:spcPts val="0"/>
              </a:spcAft>
              <a:buSzPts val="1600"/>
              <a:buNone/>
              <a:defRPr sz="2133"/>
            </a:lvl9pPr>
          </a:lstStyle>
          <a:p>
            <a:endParaRPr/>
          </a:p>
        </p:txBody>
      </p:sp>
      <p:sp>
        <p:nvSpPr>
          <p:cNvPr id="345" name="Google Shape;345;p34"/>
          <p:cNvSpPr/>
          <p:nvPr/>
        </p:nvSpPr>
        <p:spPr>
          <a:xfrm>
            <a:off x="4518800" y="2189900"/>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6" name="Google Shape;346;p34"/>
          <p:cNvSpPr txBox="1">
            <a:spLocks noGrp="1"/>
          </p:cNvSpPr>
          <p:nvPr>
            <p:ph type="subTitle" idx="1"/>
          </p:nvPr>
        </p:nvSpPr>
        <p:spPr>
          <a:xfrm>
            <a:off x="5819733" y="2904000"/>
            <a:ext cx="16556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47" name="Google Shape;347;p34"/>
          <p:cNvSpPr txBox="1">
            <a:spLocks noGrp="1"/>
          </p:cNvSpPr>
          <p:nvPr>
            <p:ph type="ctrTitle" idx="3"/>
          </p:nvPr>
        </p:nvSpPr>
        <p:spPr>
          <a:xfrm>
            <a:off x="5819735" y="2588367"/>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348" name="Google Shape;348;p34"/>
          <p:cNvSpPr/>
          <p:nvPr/>
        </p:nvSpPr>
        <p:spPr>
          <a:xfrm>
            <a:off x="4518800" y="4187700"/>
            <a:ext cx="3154400" cy="176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9" name="Google Shape;349;p34"/>
          <p:cNvSpPr txBox="1">
            <a:spLocks noGrp="1"/>
          </p:cNvSpPr>
          <p:nvPr>
            <p:ph type="subTitle" idx="4"/>
          </p:nvPr>
        </p:nvSpPr>
        <p:spPr>
          <a:xfrm>
            <a:off x="5825408" y="4889867"/>
            <a:ext cx="16556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50" name="Google Shape;350;p34"/>
          <p:cNvSpPr txBox="1">
            <a:spLocks noGrp="1"/>
          </p:cNvSpPr>
          <p:nvPr>
            <p:ph type="ctrTitle" idx="5"/>
          </p:nvPr>
        </p:nvSpPr>
        <p:spPr>
          <a:xfrm>
            <a:off x="5819735" y="4595133"/>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351" name="Google Shape;351;p34"/>
          <p:cNvSpPr/>
          <p:nvPr/>
        </p:nvSpPr>
        <p:spPr>
          <a:xfrm>
            <a:off x="7856767" y="2189900"/>
            <a:ext cx="3154400" cy="176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2" name="Google Shape;352;p34"/>
          <p:cNvSpPr txBox="1">
            <a:spLocks noGrp="1"/>
          </p:cNvSpPr>
          <p:nvPr>
            <p:ph type="subTitle" idx="6"/>
          </p:nvPr>
        </p:nvSpPr>
        <p:spPr>
          <a:xfrm>
            <a:off x="9176333" y="2904000"/>
            <a:ext cx="16500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53" name="Google Shape;353;p34"/>
          <p:cNvSpPr txBox="1">
            <a:spLocks noGrp="1"/>
          </p:cNvSpPr>
          <p:nvPr>
            <p:ph type="ctrTitle" idx="7"/>
          </p:nvPr>
        </p:nvSpPr>
        <p:spPr>
          <a:xfrm>
            <a:off x="9176332" y="2588367"/>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354" name="Google Shape;354;p34"/>
          <p:cNvSpPr/>
          <p:nvPr/>
        </p:nvSpPr>
        <p:spPr>
          <a:xfrm>
            <a:off x="7856767" y="4187700"/>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5" name="Google Shape;355;p34"/>
          <p:cNvSpPr txBox="1">
            <a:spLocks noGrp="1"/>
          </p:cNvSpPr>
          <p:nvPr>
            <p:ph type="subTitle" idx="8"/>
          </p:nvPr>
        </p:nvSpPr>
        <p:spPr>
          <a:xfrm>
            <a:off x="9181991" y="4889867"/>
            <a:ext cx="16500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56" name="Google Shape;356;p34"/>
          <p:cNvSpPr txBox="1">
            <a:spLocks noGrp="1"/>
          </p:cNvSpPr>
          <p:nvPr>
            <p:ph type="ctrTitle" idx="9"/>
          </p:nvPr>
        </p:nvSpPr>
        <p:spPr>
          <a:xfrm>
            <a:off x="9176332" y="4595133"/>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357" name="Google Shape;357;p34"/>
          <p:cNvSpPr/>
          <p:nvPr/>
        </p:nvSpPr>
        <p:spPr>
          <a:xfrm>
            <a:off x="1180833" y="2189900"/>
            <a:ext cx="3154400" cy="176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58" name="Google Shape;358;p34"/>
          <p:cNvSpPr txBox="1">
            <a:spLocks noGrp="1"/>
          </p:cNvSpPr>
          <p:nvPr>
            <p:ph type="subTitle" idx="13"/>
          </p:nvPr>
        </p:nvSpPr>
        <p:spPr>
          <a:xfrm>
            <a:off x="2490067" y="2904000"/>
            <a:ext cx="16612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59" name="Google Shape;359;p34"/>
          <p:cNvSpPr txBox="1">
            <a:spLocks noGrp="1"/>
          </p:cNvSpPr>
          <p:nvPr>
            <p:ph type="ctrTitle" idx="14"/>
          </p:nvPr>
        </p:nvSpPr>
        <p:spPr>
          <a:xfrm>
            <a:off x="2490067" y="2588367"/>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360" name="Google Shape;360;p34"/>
          <p:cNvSpPr/>
          <p:nvPr/>
        </p:nvSpPr>
        <p:spPr>
          <a:xfrm>
            <a:off x="1180833" y="4187700"/>
            <a:ext cx="3154400" cy="176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1" name="Google Shape;361;p34"/>
          <p:cNvSpPr txBox="1">
            <a:spLocks noGrp="1"/>
          </p:cNvSpPr>
          <p:nvPr>
            <p:ph type="subTitle" idx="15"/>
          </p:nvPr>
        </p:nvSpPr>
        <p:spPr>
          <a:xfrm>
            <a:off x="2496436" y="4889867"/>
            <a:ext cx="1661200" cy="638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000"/>
              <a:buNone/>
              <a:defRPr>
                <a:solidFill>
                  <a:schemeClr val="dk1"/>
                </a:solidFill>
              </a:defRPr>
            </a:lvl1pPr>
            <a:lvl2pPr lvl="1" rtl="0">
              <a:lnSpc>
                <a:spcPct val="100000"/>
              </a:lnSpc>
              <a:spcBef>
                <a:spcPts val="0"/>
              </a:spcBef>
              <a:spcAft>
                <a:spcPts val="0"/>
              </a:spcAft>
              <a:buClr>
                <a:schemeClr val="dk1"/>
              </a:buClr>
              <a:buSzPts val="1000"/>
              <a:buNone/>
              <a:defRPr sz="1333">
                <a:solidFill>
                  <a:schemeClr val="dk1"/>
                </a:solidFill>
              </a:defRPr>
            </a:lvl2pPr>
            <a:lvl3pPr lvl="2" rtl="0">
              <a:lnSpc>
                <a:spcPct val="100000"/>
              </a:lnSpc>
              <a:spcBef>
                <a:spcPts val="0"/>
              </a:spcBef>
              <a:spcAft>
                <a:spcPts val="0"/>
              </a:spcAft>
              <a:buClr>
                <a:schemeClr val="dk1"/>
              </a:buClr>
              <a:buSzPts val="1000"/>
              <a:buNone/>
              <a:defRPr sz="1333">
                <a:solidFill>
                  <a:schemeClr val="dk1"/>
                </a:solidFill>
              </a:defRPr>
            </a:lvl3pPr>
            <a:lvl4pPr lvl="3" rtl="0">
              <a:lnSpc>
                <a:spcPct val="100000"/>
              </a:lnSpc>
              <a:spcBef>
                <a:spcPts val="0"/>
              </a:spcBef>
              <a:spcAft>
                <a:spcPts val="0"/>
              </a:spcAft>
              <a:buClr>
                <a:schemeClr val="dk1"/>
              </a:buClr>
              <a:buSzPts val="1000"/>
              <a:buNone/>
              <a:defRPr sz="1333">
                <a:solidFill>
                  <a:schemeClr val="dk1"/>
                </a:solidFill>
              </a:defRPr>
            </a:lvl4pPr>
            <a:lvl5pPr lvl="4" rtl="0">
              <a:lnSpc>
                <a:spcPct val="100000"/>
              </a:lnSpc>
              <a:spcBef>
                <a:spcPts val="0"/>
              </a:spcBef>
              <a:spcAft>
                <a:spcPts val="0"/>
              </a:spcAft>
              <a:buClr>
                <a:schemeClr val="dk1"/>
              </a:buClr>
              <a:buSzPts val="1000"/>
              <a:buNone/>
              <a:defRPr sz="1333">
                <a:solidFill>
                  <a:schemeClr val="dk1"/>
                </a:solidFill>
              </a:defRPr>
            </a:lvl5pPr>
            <a:lvl6pPr lvl="5" rtl="0">
              <a:lnSpc>
                <a:spcPct val="100000"/>
              </a:lnSpc>
              <a:spcBef>
                <a:spcPts val="0"/>
              </a:spcBef>
              <a:spcAft>
                <a:spcPts val="0"/>
              </a:spcAft>
              <a:buClr>
                <a:schemeClr val="dk1"/>
              </a:buClr>
              <a:buSzPts val="1000"/>
              <a:buNone/>
              <a:defRPr sz="1333">
                <a:solidFill>
                  <a:schemeClr val="dk1"/>
                </a:solidFill>
              </a:defRPr>
            </a:lvl6pPr>
            <a:lvl7pPr lvl="6" rtl="0">
              <a:lnSpc>
                <a:spcPct val="100000"/>
              </a:lnSpc>
              <a:spcBef>
                <a:spcPts val="0"/>
              </a:spcBef>
              <a:spcAft>
                <a:spcPts val="0"/>
              </a:spcAft>
              <a:buClr>
                <a:schemeClr val="dk1"/>
              </a:buClr>
              <a:buSzPts val="1000"/>
              <a:buNone/>
              <a:defRPr sz="1333">
                <a:solidFill>
                  <a:schemeClr val="dk1"/>
                </a:solidFill>
              </a:defRPr>
            </a:lvl7pPr>
            <a:lvl8pPr lvl="7" rtl="0">
              <a:lnSpc>
                <a:spcPct val="100000"/>
              </a:lnSpc>
              <a:spcBef>
                <a:spcPts val="0"/>
              </a:spcBef>
              <a:spcAft>
                <a:spcPts val="0"/>
              </a:spcAft>
              <a:buClr>
                <a:schemeClr val="dk1"/>
              </a:buClr>
              <a:buSzPts val="1000"/>
              <a:buNone/>
              <a:defRPr sz="1333">
                <a:solidFill>
                  <a:schemeClr val="dk1"/>
                </a:solidFill>
              </a:defRPr>
            </a:lvl8pPr>
            <a:lvl9pPr lvl="8"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62" name="Google Shape;362;p34"/>
          <p:cNvSpPr txBox="1">
            <a:spLocks noGrp="1"/>
          </p:cNvSpPr>
          <p:nvPr>
            <p:ph type="ctrTitle" idx="16"/>
          </p:nvPr>
        </p:nvSpPr>
        <p:spPr>
          <a:xfrm>
            <a:off x="2490067" y="4595133"/>
            <a:ext cx="1847200" cy="3860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Clr>
                <a:schemeClr val="dk1"/>
              </a:buClr>
              <a:buSzPts val="1600"/>
              <a:buNone/>
              <a:defRPr sz="2133">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25639934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six columns  2">
  <p:cSld name="Title and six columns  2">
    <p:spTree>
      <p:nvGrpSpPr>
        <p:cNvPr id="1" name="Shape 363"/>
        <p:cNvGrpSpPr/>
        <p:nvPr/>
      </p:nvGrpSpPr>
      <p:grpSpPr>
        <a:xfrm>
          <a:off x="0" y="0"/>
          <a:ext cx="0" cy="0"/>
          <a:chOff x="0" y="0"/>
          <a:chExt cx="0" cy="0"/>
        </a:xfrm>
      </p:grpSpPr>
      <p:sp>
        <p:nvSpPr>
          <p:cNvPr id="364" name="Google Shape;364;p35"/>
          <p:cNvSpPr/>
          <p:nvPr/>
        </p:nvSpPr>
        <p:spPr>
          <a:xfrm>
            <a:off x="33" y="3746933"/>
            <a:ext cx="12192000" cy="2082400"/>
          </a:xfrm>
          <a:prstGeom prst="rect">
            <a:avLst/>
          </a:prstGeom>
          <a:solidFill>
            <a:schemeClr val="accent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5" name="Google Shape;365;p35"/>
          <p:cNvSpPr/>
          <p:nvPr/>
        </p:nvSpPr>
        <p:spPr>
          <a:xfrm>
            <a:off x="33" y="1410084"/>
            <a:ext cx="12192000" cy="2082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6" name="Google Shape;366;p35"/>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7" name="Google Shape;367;p35"/>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68" name="Google Shape;368;p35"/>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369" name="Google Shape;369;p35"/>
          <p:cNvSpPr txBox="1">
            <a:spLocks noGrp="1"/>
          </p:cNvSpPr>
          <p:nvPr>
            <p:ph type="subTitle" idx="1"/>
          </p:nvPr>
        </p:nvSpPr>
        <p:spPr>
          <a:xfrm>
            <a:off x="5031617" y="2640793"/>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70" name="Google Shape;370;p35"/>
          <p:cNvSpPr txBox="1">
            <a:spLocks noGrp="1"/>
          </p:cNvSpPr>
          <p:nvPr>
            <p:ph type="ctrTitle" idx="2"/>
          </p:nvPr>
        </p:nvSpPr>
        <p:spPr>
          <a:xfrm>
            <a:off x="5031617" y="2325143"/>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71" name="Google Shape;371;p35"/>
          <p:cNvSpPr txBox="1">
            <a:spLocks noGrp="1"/>
          </p:cNvSpPr>
          <p:nvPr>
            <p:ph type="subTitle" idx="3"/>
          </p:nvPr>
        </p:nvSpPr>
        <p:spPr>
          <a:xfrm>
            <a:off x="5037929" y="4889857"/>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72" name="Google Shape;372;p35"/>
          <p:cNvSpPr txBox="1">
            <a:spLocks noGrp="1"/>
          </p:cNvSpPr>
          <p:nvPr>
            <p:ph type="ctrTitle" idx="4"/>
          </p:nvPr>
        </p:nvSpPr>
        <p:spPr>
          <a:xfrm>
            <a:off x="5031584" y="4595124"/>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73" name="Google Shape;373;p35"/>
          <p:cNvSpPr txBox="1">
            <a:spLocks noGrp="1"/>
          </p:cNvSpPr>
          <p:nvPr>
            <p:ph type="subTitle" idx="5"/>
          </p:nvPr>
        </p:nvSpPr>
        <p:spPr>
          <a:xfrm>
            <a:off x="8369584" y="2640793"/>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74" name="Google Shape;374;p35"/>
          <p:cNvSpPr txBox="1">
            <a:spLocks noGrp="1"/>
          </p:cNvSpPr>
          <p:nvPr>
            <p:ph type="ctrTitle" idx="6"/>
          </p:nvPr>
        </p:nvSpPr>
        <p:spPr>
          <a:xfrm>
            <a:off x="8369584" y="2325143"/>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75" name="Google Shape;375;p35"/>
          <p:cNvSpPr txBox="1">
            <a:spLocks noGrp="1"/>
          </p:cNvSpPr>
          <p:nvPr>
            <p:ph type="subTitle" idx="7"/>
          </p:nvPr>
        </p:nvSpPr>
        <p:spPr>
          <a:xfrm>
            <a:off x="8375896" y="4889857"/>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76" name="Google Shape;376;p35"/>
          <p:cNvSpPr txBox="1">
            <a:spLocks noGrp="1"/>
          </p:cNvSpPr>
          <p:nvPr>
            <p:ph type="ctrTitle" idx="8"/>
          </p:nvPr>
        </p:nvSpPr>
        <p:spPr>
          <a:xfrm>
            <a:off x="8369551" y="4595124"/>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77" name="Google Shape;377;p35"/>
          <p:cNvSpPr txBox="1">
            <a:spLocks noGrp="1"/>
          </p:cNvSpPr>
          <p:nvPr>
            <p:ph type="subTitle" idx="9"/>
          </p:nvPr>
        </p:nvSpPr>
        <p:spPr>
          <a:xfrm>
            <a:off x="1693651" y="2640793"/>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78" name="Google Shape;378;p35"/>
          <p:cNvSpPr txBox="1">
            <a:spLocks noGrp="1"/>
          </p:cNvSpPr>
          <p:nvPr>
            <p:ph type="ctrTitle" idx="13"/>
          </p:nvPr>
        </p:nvSpPr>
        <p:spPr>
          <a:xfrm>
            <a:off x="1693651" y="2325143"/>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
        <p:nvSpPr>
          <p:cNvPr id="379" name="Google Shape;379;p35"/>
          <p:cNvSpPr txBox="1">
            <a:spLocks noGrp="1"/>
          </p:cNvSpPr>
          <p:nvPr>
            <p:ph type="subTitle" idx="14"/>
          </p:nvPr>
        </p:nvSpPr>
        <p:spPr>
          <a:xfrm>
            <a:off x="1699963" y="4889857"/>
            <a:ext cx="2116000" cy="63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000"/>
              <a:buNone/>
              <a:defRPr>
                <a:solidFill>
                  <a:schemeClr val="dk1"/>
                </a:solidFill>
              </a:defRPr>
            </a:lvl1pPr>
            <a:lvl2pPr lvl="1" algn="ctr" rtl="0">
              <a:lnSpc>
                <a:spcPct val="100000"/>
              </a:lnSpc>
              <a:spcBef>
                <a:spcPts val="0"/>
              </a:spcBef>
              <a:spcAft>
                <a:spcPts val="0"/>
              </a:spcAft>
              <a:buClr>
                <a:schemeClr val="dk1"/>
              </a:buClr>
              <a:buSzPts val="1000"/>
              <a:buNone/>
              <a:defRPr sz="1333">
                <a:solidFill>
                  <a:schemeClr val="dk1"/>
                </a:solidFill>
              </a:defRPr>
            </a:lvl2pPr>
            <a:lvl3pPr lvl="2" algn="ctr" rtl="0">
              <a:lnSpc>
                <a:spcPct val="100000"/>
              </a:lnSpc>
              <a:spcBef>
                <a:spcPts val="0"/>
              </a:spcBef>
              <a:spcAft>
                <a:spcPts val="0"/>
              </a:spcAft>
              <a:buClr>
                <a:schemeClr val="dk1"/>
              </a:buClr>
              <a:buSzPts val="1000"/>
              <a:buNone/>
              <a:defRPr sz="1333">
                <a:solidFill>
                  <a:schemeClr val="dk1"/>
                </a:solidFill>
              </a:defRPr>
            </a:lvl3pPr>
            <a:lvl4pPr lvl="3" algn="ctr" rtl="0">
              <a:lnSpc>
                <a:spcPct val="100000"/>
              </a:lnSpc>
              <a:spcBef>
                <a:spcPts val="0"/>
              </a:spcBef>
              <a:spcAft>
                <a:spcPts val="0"/>
              </a:spcAft>
              <a:buClr>
                <a:schemeClr val="dk1"/>
              </a:buClr>
              <a:buSzPts val="1000"/>
              <a:buNone/>
              <a:defRPr sz="1333">
                <a:solidFill>
                  <a:schemeClr val="dk1"/>
                </a:solidFill>
              </a:defRPr>
            </a:lvl4pPr>
            <a:lvl5pPr lvl="4" algn="ctr" rtl="0">
              <a:lnSpc>
                <a:spcPct val="100000"/>
              </a:lnSpc>
              <a:spcBef>
                <a:spcPts val="0"/>
              </a:spcBef>
              <a:spcAft>
                <a:spcPts val="0"/>
              </a:spcAft>
              <a:buClr>
                <a:schemeClr val="dk1"/>
              </a:buClr>
              <a:buSzPts val="1000"/>
              <a:buNone/>
              <a:defRPr sz="1333">
                <a:solidFill>
                  <a:schemeClr val="dk1"/>
                </a:solidFill>
              </a:defRPr>
            </a:lvl5pPr>
            <a:lvl6pPr lvl="5" algn="ctr" rtl="0">
              <a:lnSpc>
                <a:spcPct val="100000"/>
              </a:lnSpc>
              <a:spcBef>
                <a:spcPts val="0"/>
              </a:spcBef>
              <a:spcAft>
                <a:spcPts val="0"/>
              </a:spcAft>
              <a:buClr>
                <a:schemeClr val="dk1"/>
              </a:buClr>
              <a:buSzPts val="1000"/>
              <a:buNone/>
              <a:defRPr sz="1333">
                <a:solidFill>
                  <a:schemeClr val="dk1"/>
                </a:solidFill>
              </a:defRPr>
            </a:lvl6pPr>
            <a:lvl7pPr lvl="6" algn="ctr" rtl="0">
              <a:lnSpc>
                <a:spcPct val="100000"/>
              </a:lnSpc>
              <a:spcBef>
                <a:spcPts val="0"/>
              </a:spcBef>
              <a:spcAft>
                <a:spcPts val="0"/>
              </a:spcAft>
              <a:buClr>
                <a:schemeClr val="dk1"/>
              </a:buClr>
              <a:buSzPts val="1000"/>
              <a:buNone/>
              <a:defRPr sz="1333">
                <a:solidFill>
                  <a:schemeClr val="dk1"/>
                </a:solidFill>
              </a:defRPr>
            </a:lvl7pPr>
            <a:lvl8pPr lvl="7" algn="ctr" rtl="0">
              <a:lnSpc>
                <a:spcPct val="100000"/>
              </a:lnSpc>
              <a:spcBef>
                <a:spcPts val="0"/>
              </a:spcBef>
              <a:spcAft>
                <a:spcPts val="0"/>
              </a:spcAft>
              <a:buClr>
                <a:schemeClr val="dk1"/>
              </a:buClr>
              <a:buSzPts val="1000"/>
              <a:buNone/>
              <a:defRPr sz="1333">
                <a:solidFill>
                  <a:schemeClr val="dk1"/>
                </a:solidFill>
              </a:defRPr>
            </a:lvl8pPr>
            <a:lvl9pPr lvl="8" algn="ctr" rtl="0">
              <a:lnSpc>
                <a:spcPct val="100000"/>
              </a:lnSpc>
              <a:spcBef>
                <a:spcPts val="0"/>
              </a:spcBef>
              <a:spcAft>
                <a:spcPts val="0"/>
              </a:spcAft>
              <a:buClr>
                <a:schemeClr val="dk1"/>
              </a:buClr>
              <a:buSzPts val="1000"/>
              <a:buNone/>
              <a:defRPr sz="1333">
                <a:solidFill>
                  <a:schemeClr val="dk1"/>
                </a:solidFill>
              </a:defRPr>
            </a:lvl9pPr>
          </a:lstStyle>
          <a:p>
            <a:endParaRPr/>
          </a:p>
        </p:txBody>
      </p:sp>
      <p:sp>
        <p:nvSpPr>
          <p:cNvPr id="380" name="Google Shape;380;p35"/>
          <p:cNvSpPr txBox="1">
            <a:spLocks noGrp="1"/>
          </p:cNvSpPr>
          <p:nvPr>
            <p:ph type="ctrTitle" idx="15"/>
          </p:nvPr>
        </p:nvSpPr>
        <p:spPr>
          <a:xfrm>
            <a:off x="1693617" y="4595124"/>
            <a:ext cx="2128800" cy="3860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Clr>
                <a:schemeClr val="dk1"/>
              </a:buClr>
              <a:buSzPts val="1600"/>
              <a:buNone/>
              <a:defRPr sz="2133">
                <a:solidFill>
                  <a:schemeClr val="dk1"/>
                </a:solidFill>
              </a:defRPr>
            </a:lvl1pPr>
            <a:lvl2pPr lvl="1" algn="ctr" rtl="0">
              <a:spcBef>
                <a:spcPts val="0"/>
              </a:spcBef>
              <a:spcAft>
                <a:spcPts val="0"/>
              </a:spcAft>
              <a:buClr>
                <a:schemeClr val="dk1"/>
              </a:buClr>
              <a:buSzPts val="1600"/>
              <a:buNone/>
              <a:defRPr sz="2133">
                <a:solidFill>
                  <a:schemeClr val="dk1"/>
                </a:solidFill>
              </a:defRPr>
            </a:lvl2pPr>
            <a:lvl3pPr lvl="2" algn="ctr" rtl="0">
              <a:spcBef>
                <a:spcPts val="0"/>
              </a:spcBef>
              <a:spcAft>
                <a:spcPts val="0"/>
              </a:spcAft>
              <a:buClr>
                <a:schemeClr val="dk1"/>
              </a:buClr>
              <a:buSzPts val="1600"/>
              <a:buNone/>
              <a:defRPr sz="2133">
                <a:solidFill>
                  <a:schemeClr val="dk1"/>
                </a:solidFill>
              </a:defRPr>
            </a:lvl3pPr>
            <a:lvl4pPr lvl="3" algn="ctr" rtl="0">
              <a:spcBef>
                <a:spcPts val="0"/>
              </a:spcBef>
              <a:spcAft>
                <a:spcPts val="0"/>
              </a:spcAft>
              <a:buClr>
                <a:schemeClr val="dk1"/>
              </a:buClr>
              <a:buSzPts val="1600"/>
              <a:buNone/>
              <a:defRPr sz="2133">
                <a:solidFill>
                  <a:schemeClr val="dk1"/>
                </a:solidFill>
              </a:defRPr>
            </a:lvl4pPr>
            <a:lvl5pPr lvl="4" algn="ctr" rtl="0">
              <a:spcBef>
                <a:spcPts val="0"/>
              </a:spcBef>
              <a:spcAft>
                <a:spcPts val="0"/>
              </a:spcAft>
              <a:buClr>
                <a:schemeClr val="dk1"/>
              </a:buClr>
              <a:buSzPts val="1600"/>
              <a:buNone/>
              <a:defRPr sz="2133">
                <a:solidFill>
                  <a:schemeClr val="dk1"/>
                </a:solidFill>
              </a:defRPr>
            </a:lvl5pPr>
            <a:lvl6pPr lvl="5" algn="ctr" rtl="0">
              <a:spcBef>
                <a:spcPts val="0"/>
              </a:spcBef>
              <a:spcAft>
                <a:spcPts val="0"/>
              </a:spcAft>
              <a:buClr>
                <a:schemeClr val="dk1"/>
              </a:buClr>
              <a:buSzPts val="1600"/>
              <a:buNone/>
              <a:defRPr sz="2133">
                <a:solidFill>
                  <a:schemeClr val="dk1"/>
                </a:solidFill>
              </a:defRPr>
            </a:lvl6pPr>
            <a:lvl7pPr lvl="6" algn="ctr" rtl="0">
              <a:spcBef>
                <a:spcPts val="0"/>
              </a:spcBef>
              <a:spcAft>
                <a:spcPts val="0"/>
              </a:spcAft>
              <a:buClr>
                <a:schemeClr val="dk1"/>
              </a:buClr>
              <a:buSzPts val="1600"/>
              <a:buNone/>
              <a:defRPr sz="2133">
                <a:solidFill>
                  <a:schemeClr val="dk1"/>
                </a:solidFill>
              </a:defRPr>
            </a:lvl7pPr>
            <a:lvl8pPr lvl="7" algn="ctr" rtl="0">
              <a:spcBef>
                <a:spcPts val="0"/>
              </a:spcBef>
              <a:spcAft>
                <a:spcPts val="0"/>
              </a:spcAft>
              <a:buClr>
                <a:schemeClr val="dk1"/>
              </a:buClr>
              <a:buSzPts val="1600"/>
              <a:buNone/>
              <a:defRPr sz="2133">
                <a:solidFill>
                  <a:schemeClr val="dk1"/>
                </a:solidFill>
              </a:defRPr>
            </a:lvl8pPr>
            <a:lvl9pPr lvl="8" algn="ctr" rtl="0">
              <a:spcBef>
                <a:spcPts val="0"/>
              </a:spcBef>
              <a:spcAft>
                <a:spcPts val="0"/>
              </a:spcAft>
              <a:buClr>
                <a:schemeClr val="dk1"/>
              </a:buClr>
              <a:buSzPts val="1600"/>
              <a:buNone/>
              <a:defRPr sz="2133">
                <a:solidFill>
                  <a:schemeClr val="dk1"/>
                </a:solidFill>
              </a:defRPr>
            </a:lvl9pPr>
          </a:lstStyle>
          <a:p>
            <a:endParaRPr/>
          </a:p>
        </p:txBody>
      </p:sp>
    </p:spTree>
    <p:extLst>
      <p:ext uri="{BB962C8B-B14F-4D97-AF65-F5344CB8AC3E}">
        <p14:creationId xmlns:p14="http://schemas.microsoft.com/office/powerpoint/2010/main" val="25568646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381"/>
        <p:cNvGrpSpPr/>
        <p:nvPr/>
      </p:nvGrpSpPr>
      <p:grpSpPr>
        <a:xfrm>
          <a:off x="0" y="0"/>
          <a:ext cx="0" cy="0"/>
          <a:chOff x="0" y="0"/>
          <a:chExt cx="0" cy="0"/>
        </a:xfrm>
      </p:grpSpPr>
      <p:sp>
        <p:nvSpPr>
          <p:cNvPr id="382" name="Google Shape;382;p36"/>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3" name="Google Shape;383;p36"/>
          <p:cNvSpPr/>
          <p:nvPr/>
        </p:nvSpPr>
        <p:spPr>
          <a:xfrm>
            <a:off x="1376600" y="1335200"/>
            <a:ext cx="9438800" cy="43916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4" name="Google Shape;384;p36"/>
          <p:cNvSpPr/>
          <p:nvPr/>
        </p:nvSpPr>
        <p:spPr>
          <a:xfrm>
            <a:off x="3478400" y="0"/>
            <a:ext cx="5235200" cy="68580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85" name="Google Shape;385;p36"/>
          <p:cNvSpPr txBox="1">
            <a:spLocks noGrp="1"/>
          </p:cNvSpPr>
          <p:nvPr>
            <p:ph type="title"/>
          </p:nvPr>
        </p:nvSpPr>
        <p:spPr>
          <a:xfrm>
            <a:off x="3628872" y="3458153"/>
            <a:ext cx="4886800" cy="707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600"/>
              <a:buNone/>
              <a:defRPr sz="4800">
                <a:solidFill>
                  <a:schemeClr val="accent1"/>
                </a:solidFill>
              </a:defRPr>
            </a:lvl1pPr>
            <a:lvl2pPr lvl="1" algn="ctr" rtl="0">
              <a:spcBef>
                <a:spcPts val="0"/>
              </a:spcBef>
              <a:spcAft>
                <a:spcPts val="0"/>
              </a:spcAft>
              <a:buSzPts val="3600"/>
              <a:buNone/>
              <a:defRPr sz="4800"/>
            </a:lvl2pPr>
            <a:lvl3pPr lvl="2" algn="ctr" rtl="0">
              <a:spcBef>
                <a:spcPts val="0"/>
              </a:spcBef>
              <a:spcAft>
                <a:spcPts val="0"/>
              </a:spcAft>
              <a:buSzPts val="3600"/>
              <a:buNone/>
              <a:defRPr sz="4800"/>
            </a:lvl3pPr>
            <a:lvl4pPr lvl="3" algn="ctr" rtl="0">
              <a:spcBef>
                <a:spcPts val="0"/>
              </a:spcBef>
              <a:spcAft>
                <a:spcPts val="0"/>
              </a:spcAft>
              <a:buSzPts val="3600"/>
              <a:buNone/>
              <a:defRPr sz="4800"/>
            </a:lvl4pPr>
            <a:lvl5pPr lvl="4" algn="ctr" rtl="0">
              <a:spcBef>
                <a:spcPts val="0"/>
              </a:spcBef>
              <a:spcAft>
                <a:spcPts val="0"/>
              </a:spcAft>
              <a:buSzPts val="3600"/>
              <a:buNone/>
              <a:defRPr sz="4800"/>
            </a:lvl5pPr>
            <a:lvl6pPr lvl="5" algn="ctr" rtl="0">
              <a:spcBef>
                <a:spcPts val="0"/>
              </a:spcBef>
              <a:spcAft>
                <a:spcPts val="0"/>
              </a:spcAft>
              <a:buSzPts val="3600"/>
              <a:buNone/>
              <a:defRPr sz="4800"/>
            </a:lvl6pPr>
            <a:lvl7pPr lvl="6" algn="ctr" rtl="0">
              <a:spcBef>
                <a:spcPts val="0"/>
              </a:spcBef>
              <a:spcAft>
                <a:spcPts val="0"/>
              </a:spcAft>
              <a:buSzPts val="3600"/>
              <a:buNone/>
              <a:defRPr sz="4800"/>
            </a:lvl7pPr>
            <a:lvl8pPr lvl="7" algn="ctr" rtl="0">
              <a:spcBef>
                <a:spcPts val="0"/>
              </a:spcBef>
              <a:spcAft>
                <a:spcPts val="0"/>
              </a:spcAft>
              <a:buSzPts val="3600"/>
              <a:buNone/>
              <a:defRPr sz="4800"/>
            </a:lvl8pPr>
            <a:lvl9pPr lvl="8" algn="ctr" rtl="0">
              <a:spcBef>
                <a:spcPts val="0"/>
              </a:spcBef>
              <a:spcAft>
                <a:spcPts val="0"/>
              </a:spcAft>
              <a:buSzPts val="3600"/>
              <a:buNone/>
              <a:defRPr sz="4800"/>
            </a:lvl9pPr>
          </a:lstStyle>
          <a:p>
            <a:endParaRPr/>
          </a:p>
        </p:txBody>
      </p:sp>
      <p:sp>
        <p:nvSpPr>
          <p:cNvPr id="386" name="Google Shape;386;p36"/>
          <p:cNvSpPr txBox="1">
            <a:spLocks noGrp="1"/>
          </p:cNvSpPr>
          <p:nvPr>
            <p:ph type="title" idx="2" hasCustomPrompt="1"/>
          </p:nvPr>
        </p:nvSpPr>
        <p:spPr>
          <a:xfrm>
            <a:off x="4034848" y="1889817"/>
            <a:ext cx="3635200" cy="139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dk1"/>
              </a:buClr>
              <a:buSzPts val="12000"/>
              <a:buNone/>
              <a:defRPr sz="12800">
                <a:solidFill>
                  <a:schemeClr val="dk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387" name="Google Shape;387;p36"/>
          <p:cNvSpPr txBox="1">
            <a:spLocks noGrp="1"/>
          </p:cNvSpPr>
          <p:nvPr>
            <p:ph type="subTitle" idx="1"/>
          </p:nvPr>
        </p:nvSpPr>
        <p:spPr>
          <a:xfrm>
            <a:off x="4101608" y="4529783"/>
            <a:ext cx="3809600" cy="438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800"/>
              <a:buFont typeface="Josefin Slab SemiBold"/>
              <a:buNone/>
              <a:defRPr sz="2133">
                <a:solidFill>
                  <a:schemeClr val="dk1"/>
                </a:solidFill>
                <a:latin typeface="Josefin Slab SemiBold"/>
                <a:ea typeface="Josefin Slab SemiBold"/>
                <a:cs typeface="Josefin Slab SemiBold"/>
                <a:sym typeface="Josefin Slab SemiBold"/>
              </a:defRPr>
            </a:lvl1pPr>
            <a:lvl2pPr lvl="1" algn="ctr" rtl="0">
              <a:lnSpc>
                <a:spcPct val="100000"/>
              </a:lnSpc>
              <a:spcBef>
                <a:spcPts val="0"/>
              </a:spcBef>
              <a:spcAft>
                <a:spcPts val="0"/>
              </a:spcAft>
              <a:buClr>
                <a:schemeClr val="dk1"/>
              </a:buClr>
              <a:buSzPts val="1800"/>
              <a:buNone/>
              <a:defRPr sz="2400">
                <a:solidFill>
                  <a:schemeClr val="dk1"/>
                </a:solidFill>
              </a:defRPr>
            </a:lvl2pPr>
            <a:lvl3pPr lvl="2" algn="ctr" rtl="0">
              <a:lnSpc>
                <a:spcPct val="100000"/>
              </a:lnSpc>
              <a:spcBef>
                <a:spcPts val="0"/>
              </a:spcBef>
              <a:spcAft>
                <a:spcPts val="0"/>
              </a:spcAft>
              <a:buClr>
                <a:schemeClr val="dk1"/>
              </a:buClr>
              <a:buSzPts val="1800"/>
              <a:buNone/>
              <a:defRPr sz="2400">
                <a:solidFill>
                  <a:schemeClr val="dk1"/>
                </a:solidFill>
              </a:defRPr>
            </a:lvl3pPr>
            <a:lvl4pPr lvl="3" algn="ctr" rtl="0">
              <a:lnSpc>
                <a:spcPct val="100000"/>
              </a:lnSpc>
              <a:spcBef>
                <a:spcPts val="0"/>
              </a:spcBef>
              <a:spcAft>
                <a:spcPts val="0"/>
              </a:spcAft>
              <a:buClr>
                <a:schemeClr val="dk1"/>
              </a:buClr>
              <a:buSzPts val="1800"/>
              <a:buNone/>
              <a:defRPr sz="2400">
                <a:solidFill>
                  <a:schemeClr val="dk1"/>
                </a:solidFill>
              </a:defRPr>
            </a:lvl4pPr>
            <a:lvl5pPr lvl="4" algn="ctr" rtl="0">
              <a:lnSpc>
                <a:spcPct val="100000"/>
              </a:lnSpc>
              <a:spcBef>
                <a:spcPts val="0"/>
              </a:spcBef>
              <a:spcAft>
                <a:spcPts val="0"/>
              </a:spcAft>
              <a:buClr>
                <a:schemeClr val="dk1"/>
              </a:buClr>
              <a:buSzPts val="1800"/>
              <a:buNone/>
              <a:defRPr sz="2400">
                <a:solidFill>
                  <a:schemeClr val="dk1"/>
                </a:solidFill>
              </a:defRPr>
            </a:lvl5pPr>
            <a:lvl6pPr lvl="5" algn="ctr" rtl="0">
              <a:lnSpc>
                <a:spcPct val="100000"/>
              </a:lnSpc>
              <a:spcBef>
                <a:spcPts val="0"/>
              </a:spcBef>
              <a:spcAft>
                <a:spcPts val="0"/>
              </a:spcAft>
              <a:buClr>
                <a:schemeClr val="dk1"/>
              </a:buClr>
              <a:buSzPts val="1800"/>
              <a:buNone/>
              <a:defRPr sz="2400">
                <a:solidFill>
                  <a:schemeClr val="dk1"/>
                </a:solidFill>
              </a:defRPr>
            </a:lvl6pPr>
            <a:lvl7pPr lvl="6" algn="ctr" rtl="0">
              <a:lnSpc>
                <a:spcPct val="100000"/>
              </a:lnSpc>
              <a:spcBef>
                <a:spcPts val="0"/>
              </a:spcBef>
              <a:spcAft>
                <a:spcPts val="0"/>
              </a:spcAft>
              <a:buClr>
                <a:schemeClr val="dk1"/>
              </a:buClr>
              <a:buSzPts val="1800"/>
              <a:buNone/>
              <a:defRPr sz="2400">
                <a:solidFill>
                  <a:schemeClr val="dk1"/>
                </a:solidFill>
              </a:defRPr>
            </a:lvl7pPr>
            <a:lvl8pPr lvl="7" algn="ctr" rtl="0">
              <a:lnSpc>
                <a:spcPct val="100000"/>
              </a:lnSpc>
              <a:spcBef>
                <a:spcPts val="0"/>
              </a:spcBef>
              <a:spcAft>
                <a:spcPts val="0"/>
              </a:spcAft>
              <a:buClr>
                <a:schemeClr val="dk1"/>
              </a:buClr>
              <a:buSzPts val="1800"/>
              <a:buNone/>
              <a:defRPr sz="2400">
                <a:solidFill>
                  <a:schemeClr val="dk1"/>
                </a:solidFill>
              </a:defRPr>
            </a:lvl8pPr>
            <a:lvl9pPr lvl="8" algn="ctr" rtl="0">
              <a:lnSpc>
                <a:spcPct val="100000"/>
              </a:lnSpc>
              <a:spcBef>
                <a:spcPts val="0"/>
              </a:spcBef>
              <a:spcAft>
                <a:spcPts val="0"/>
              </a:spcAft>
              <a:buClr>
                <a:schemeClr val="dk1"/>
              </a:buClr>
              <a:buSzPts val="1800"/>
              <a:buNone/>
              <a:defRPr sz="2400">
                <a:solidFill>
                  <a:schemeClr val="dk1"/>
                </a:solidFill>
              </a:defRPr>
            </a:lvl9pPr>
          </a:lstStyle>
          <a:p>
            <a:endParaRPr/>
          </a:p>
        </p:txBody>
      </p:sp>
    </p:spTree>
    <p:extLst>
      <p:ext uri="{BB962C8B-B14F-4D97-AF65-F5344CB8AC3E}">
        <p14:creationId xmlns:p14="http://schemas.microsoft.com/office/powerpoint/2010/main" val="3440550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2">
  <p:cSld name="Title and body 2">
    <p:bg>
      <p:bgPr>
        <a:solidFill>
          <a:schemeClr val="dk1"/>
        </a:solidFill>
        <a:effectLst/>
      </p:bgPr>
    </p:bg>
    <p:spTree>
      <p:nvGrpSpPr>
        <p:cNvPr id="1" name="Shape 388"/>
        <p:cNvGrpSpPr/>
        <p:nvPr/>
      </p:nvGrpSpPr>
      <p:grpSpPr>
        <a:xfrm>
          <a:off x="0" y="0"/>
          <a:ext cx="0" cy="0"/>
          <a:chOff x="0" y="0"/>
          <a:chExt cx="0" cy="0"/>
        </a:xfrm>
      </p:grpSpPr>
      <p:sp>
        <p:nvSpPr>
          <p:cNvPr id="389" name="Google Shape;389;p37"/>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0" name="Google Shape;390;p37"/>
          <p:cNvSpPr txBox="1">
            <a:spLocks noGrp="1"/>
          </p:cNvSpPr>
          <p:nvPr>
            <p:ph type="body" idx="1"/>
          </p:nvPr>
        </p:nvSpPr>
        <p:spPr>
          <a:xfrm>
            <a:off x="980933" y="851633"/>
            <a:ext cx="10260000" cy="5287200"/>
          </a:xfrm>
          <a:prstGeom prst="rect">
            <a:avLst/>
          </a:prstGeom>
        </p:spPr>
        <p:txBody>
          <a:bodyPr spcFirstLastPara="1" wrap="square" lIns="91425" tIns="91425" rIns="91425" bIns="91425" anchor="ctr" anchorCtr="0">
            <a:noAutofit/>
          </a:bodyPr>
          <a:lstStyle>
            <a:lvl1pPr marL="609585" lvl="0" indent="-372524" rtl="0">
              <a:lnSpc>
                <a:spcPct val="100000"/>
              </a:lnSpc>
              <a:spcBef>
                <a:spcPts val="0"/>
              </a:spcBef>
              <a:spcAft>
                <a:spcPts val="0"/>
              </a:spcAft>
              <a:buSzPts val="800"/>
              <a:buFont typeface="Nunito Light"/>
              <a:buChar char="◂"/>
              <a:defRPr>
                <a:solidFill>
                  <a:srgbClr val="338987"/>
                </a:solidFill>
              </a:defRPr>
            </a:lvl1pPr>
            <a:lvl2pPr marL="1219170" lvl="1" indent="-406390" rtl="0">
              <a:spcBef>
                <a:spcPts val="0"/>
              </a:spcBef>
              <a:spcAft>
                <a:spcPts val="0"/>
              </a:spcAft>
              <a:buClr>
                <a:srgbClr val="FFC800"/>
              </a:buClr>
              <a:buSzPts val="1200"/>
              <a:buFont typeface="Nunito Light"/>
              <a:buChar char="◂"/>
              <a:defRPr>
                <a:solidFill>
                  <a:srgbClr val="338987"/>
                </a:solidFill>
              </a:defRPr>
            </a:lvl2pPr>
            <a:lvl3pPr marL="1828754" lvl="2" indent="-406390" rtl="0">
              <a:spcBef>
                <a:spcPts val="2133"/>
              </a:spcBef>
              <a:spcAft>
                <a:spcPts val="0"/>
              </a:spcAft>
              <a:buClr>
                <a:srgbClr val="FFC800"/>
              </a:buClr>
              <a:buSzPts val="1200"/>
              <a:buFont typeface="Nunito Light"/>
              <a:buChar char="◂"/>
              <a:defRPr>
                <a:solidFill>
                  <a:srgbClr val="338987"/>
                </a:solidFill>
              </a:defRPr>
            </a:lvl3pPr>
            <a:lvl4pPr marL="2438339" lvl="3" indent="-406390" rtl="0">
              <a:spcBef>
                <a:spcPts val="2133"/>
              </a:spcBef>
              <a:spcAft>
                <a:spcPts val="0"/>
              </a:spcAft>
              <a:buClr>
                <a:srgbClr val="FFC800"/>
              </a:buClr>
              <a:buSzPts val="1200"/>
              <a:buFont typeface="Nunito Light"/>
              <a:buChar char="◂"/>
              <a:defRPr>
                <a:solidFill>
                  <a:srgbClr val="338987"/>
                </a:solidFill>
              </a:defRPr>
            </a:lvl4pPr>
            <a:lvl5pPr marL="3047924" lvl="4" indent="-406390" rtl="0">
              <a:spcBef>
                <a:spcPts val="2133"/>
              </a:spcBef>
              <a:spcAft>
                <a:spcPts val="0"/>
              </a:spcAft>
              <a:buClr>
                <a:srgbClr val="434343"/>
              </a:buClr>
              <a:buSzPts val="1200"/>
              <a:buFont typeface="Nunito Light"/>
              <a:buChar char="○"/>
              <a:defRPr>
                <a:solidFill>
                  <a:srgbClr val="338987"/>
                </a:solidFill>
              </a:defRPr>
            </a:lvl5pPr>
            <a:lvl6pPr marL="3657509" lvl="5" indent="-406390" rtl="0">
              <a:spcBef>
                <a:spcPts val="2133"/>
              </a:spcBef>
              <a:spcAft>
                <a:spcPts val="0"/>
              </a:spcAft>
              <a:buClr>
                <a:srgbClr val="434343"/>
              </a:buClr>
              <a:buSzPts val="1200"/>
              <a:buFont typeface="Nunito Light"/>
              <a:buChar char="■"/>
              <a:defRPr>
                <a:solidFill>
                  <a:srgbClr val="338987"/>
                </a:solidFill>
              </a:defRPr>
            </a:lvl6pPr>
            <a:lvl7pPr marL="4267093" lvl="6" indent="-406390" rtl="0">
              <a:spcBef>
                <a:spcPts val="2133"/>
              </a:spcBef>
              <a:spcAft>
                <a:spcPts val="0"/>
              </a:spcAft>
              <a:buClr>
                <a:srgbClr val="434343"/>
              </a:buClr>
              <a:buSzPts val="1200"/>
              <a:buFont typeface="Nunito Light"/>
              <a:buChar char="●"/>
              <a:defRPr>
                <a:solidFill>
                  <a:srgbClr val="338987"/>
                </a:solidFill>
              </a:defRPr>
            </a:lvl7pPr>
            <a:lvl8pPr marL="4876678" lvl="7" indent="-406390" rtl="0">
              <a:spcBef>
                <a:spcPts val="2133"/>
              </a:spcBef>
              <a:spcAft>
                <a:spcPts val="0"/>
              </a:spcAft>
              <a:buClr>
                <a:srgbClr val="434343"/>
              </a:buClr>
              <a:buSzPts val="1200"/>
              <a:buFont typeface="Nunito Light"/>
              <a:buChar char="○"/>
              <a:defRPr>
                <a:solidFill>
                  <a:srgbClr val="338987"/>
                </a:solidFill>
              </a:defRPr>
            </a:lvl8pPr>
            <a:lvl9pPr marL="5486263" lvl="8" indent="-406390" rtl="0">
              <a:spcBef>
                <a:spcPts val="2133"/>
              </a:spcBef>
              <a:spcAft>
                <a:spcPts val="2133"/>
              </a:spcAft>
              <a:buClr>
                <a:srgbClr val="434343"/>
              </a:buClr>
              <a:buSzPts val="1200"/>
              <a:buFont typeface="Nunito Light"/>
              <a:buChar char="■"/>
              <a:defRPr>
                <a:solidFill>
                  <a:srgbClr val="338987"/>
                </a:solidFill>
              </a:defRPr>
            </a:lvl9pPr>
          </a:lstStyle>
          <a:p>
            <a:endParaRPr/>
          </a:p>
        </p:txBody>
      </p:sp>
      <p:sp>
        <p:nvSpPr>
          <p:cNvPr id="391" name="Google Shape;391;p37"/>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2" name="Google Shape;392;p37"/>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93" name="Google Shape;393;p37"/>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121714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wo columns 6">
  <p:cSld name="Title and two columns 6">
    <p:bg>
      <p:bgPr>
        <a:solidFill>
          <a:schemeClr val="dk1"/>
        </a:solidFill>
        <a:effectLst/>
      </p:bgPr>
    </p:bg>
    <p:spTree>
      <p:nvGrpSpPr>
        <p:cNvPr id="1" name="Shape 394"/>
        <p:cNvGrpSpPr/>
        <p:nvPr/>
      </p:nvGrpSpPr>
      <p:grpSpPr>
        <a:xfrm>
          <a:off x="0" y="0"/>
          <a:ext cx="0" cy="0"/>
          <a:chOff x="0" y="0"/>
          <a:chExt cx="0" cy="0"/>
        </a:xfrm>
      </p:grpSpPr>
      <p:sp>
        <p:nvSpPr>
          <p:cNvPr id="395" name="Google Shape;395;p38"/>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6" name="Google Shape;396;p38"/>
          <p:cNvSpPr txBox="1">
            <a:spLocks noGrp="1"/>
          </p:cNvSpPr>
          <p:nvPr>
            <p:ph type="body" idx="1"/>
          </p:nvPr>
        </p:nvSpPr>
        <p:spPr>
          <a:xfrm>
            <a:off x="906133" y="1082400"/>
            <a:ext cx="5122800" cy="5056400"/>
          </a:xfrm>
          <a:prstGeom prst="rect">
            <a:avLst/>
          </a:prstGeom>
        </p:spPr>
        <p:txBody>
          <a:bodyPr spcFirstLastPara="1" wrap="square" lIns="91425" tIns="91425" rIns="91425" bIns="91425" anchor="ctr" anchorCtr="0">
            <a:noAutofit/>
          </a:bodyPr>
          <a:lstStyle>
            <a:lvl1pPr marL="609585" lvl="0" indent="-372524" rtl="0">
              <a:spcBef>
                <a:spcPts val="0"/>
              </a:spcBef>
              <a:spcAft>
                <a:spcPts val="0"/>
              </a:spcAft>
              <a:buSzPts val="800"/>
              <a:buFont typeface="Nunito Light"/>
              <a:buChar char="◂"/>
              <a:defRPr>
                <a:solidFill>
                  <a:srgbClr val="338987"/>
                </a:solidFill>
              </a:defRPr>
            </a:lvl1pPr>
            <a:lvl2pPr marL="1219170" lvl="1" indent="-406390" rtl="0">
              <a:spcBef>
                <a:spcPts val="0"/>
              </a:spcBef>
              <a:spcAft>
                <a:spcPts val="0"/>
              </a:spcAft>
              <a:buClr>
                <a:srgbClr val="FFC800"/>
              </a:buClr>
              <a:buSzPts val="1200"/>
              <a:buFont typeface="Nunito Light"/>
              <a:buChar char="◂"/>
              <a:defRPr>
                <a:solidFill>
                  <a:srgbClr val="338987"/>
                </a:solidFill>
              </a:defRPr>
            </a:lvl2pPr>
            <a:lvl3pPr marL="1828754" lvl="2" indent="-406390" rtl="0">
              <a:spcBef>
                <a:spcPts val="2133"/>
              </a:spcBef>
              <a:spcAft>
                <a:spcPts val="0"/>
              </a:spcAft>
              <a:buClr>
                <a:srgbClr val="FFC800"/>
              </a:buClr>
              <a:buSzPts val="1200"/>
              <a:buFont typeface="Nunito Light"/>
              <a:buChar char="◂"/>
              <a:defRPr>
                <a:solidFill>
                  <a:srgbClr val="338987"/>
                </a:solidFill>
              </a:defRPr>
            </a:lvl3pPr>
            <a:lvl4pPr marL="2438339" lvl="3" indent="-406390" rtl="0">
              <a:spcBef>
                <a:spcPts val="2133"/>
              </a:spcBef>
              <a:spcAft>
                <a:spcPts val="0"/>
              </a:spcAft>
              <a:buClr>
                <a:srgbClr val="FFC800"/>
              </a:buClr>
              <a:buSzPts val="1200"/>
              <a:buFont typeface="Nunito Light"/>
              <a:buChar char="◂"/>
              <a:defRPr>
                <a:solidFill>
                  <a:srgbClr val="338987"/>
                </a:solidFill>
              </a:defRPr>
            </a:lvl4pPr>
            <a:lvl5pPr marL="3047924" lvl="4" indent="-406390" rtl="0">
              <a:spcBef>
                <a:spcPts val="2133"/>
              </a:spcBef>
              <a:spcAft>
                <a:spcPts val="0"/>
              </a:spcAft>
              <a:buClr>
                <a:srgbClr val="434343"/>
              </a:buClr>
              <a:buSzPts val="1200"/>
              <a:buFont typeface="Nunito Light"/>
              <a:buChar char="○"/>
              <a:defRPr>
                <a:solidFill>
                  <a:srgbClr val="338987"/>
                </a:solidFill>
              </a:defRPr>
            </a:lvl5pPr>
            <a:lvl6pPr marL="3657509" lvl="5" indent="-406390" rtl="0">
              <a:spcBef>
                <a:spcPts val="2133"/>
              </a:spcBef>
              <a:spcAft>
                <a:spcPts val="0"/>
              </a:spcAft>
              <a:buClr>
                <a:srgbClr val="434343"/>
              </a:buClr>
              <a:buSzPts val="1200"/>
              <a:buFont typeface="Nunito Light"/>
              <a:buChar char="■"/>
              <a:defRPr>
                <a:solidFill>
                  <a:srgbClr val="338987"/>
                </a:solidFill>
              </a:defRPr>
            </a:lvl6pPr>
            <a:lvl7pPr marL="4267093" lvl="6" indent="-406390" rtl="0">
              <a:spcBef>
                <a:spcPts val="2133"/>
              </a:spcBef>
              <a:spcAft>
                <a:spcPts val="0"/>
              </a:spcAft>
              <a:buClr>
                <a:srgbClr val="434343"/>
              </a:buClr>
              <a:buSzPts val="1200"/>
              <a:buFont typeface="Nunito Light"/>
              <a:buChar char="●"/>
              <a:defRPr>
                <a:solidFill>
                  <a:srgbClr val="338987"/>
                </a:solidFill>
              </a:defRPr>
            </a:lvl7pPr>
            <a:lvl8pPr marL="4876678" lvl="7" indent="-406390" rtl="0">
              <a:spcBef>
                <a:spcPts val="2133"/>
              </a:spcBef>
              <a:spcAft>
                <a:spcPts val="0"/>
              </a:spcAft>
              <a:buClr>
                <a:srgbClr val="434343"/>
              </a:buClr>
              <a:buSzPts val="1200"/>
              <a:buFont typeface="Nunito Light"/>
              <a:buChar char="○"/>
              <a:defRPr>
                <a:solidFill>
                  <a:srgbClr val="338987"/>
                </a:solidFill>
              </a:defRPr>
            </a:lvl8pPr>
            <a:lvl9pPr marL="5486263" lvl="8" indent="-406390" rtl="0">
              <a:spcBef>
                <a:spcPts val="2133"/>
              </a:spcBef>
              <a:spcAft>
                <a:spcPts val="2133"/>
              </a:spcAft>
              <a:buClr>
                <a:srgbClr val="434343"/>
              </a:buClr>
              <a:buSzPts val="1200"/>
              <a:buFont typeface="Nunito Light"/>
              <a:buChar char="■"/>
              <a:defRPr>
                <a:solidFill>
                  <a:srgbClr val="338987"/>
                </a:solidFill>
              </a:defRPr>
            </a:lvl9pPr>
          </a:lstStyle>
          <a:p>
            <a:endParaRPr/>
          </a:p>
        </p:txBody>
      </p:sp>
      <p:sp>
        <p:nvSpPr>
          <p:cNvPr id="397" name="Google Shape;397;p38"/>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98" name="Google Shape;398;p38"/>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99" name="Google Shape;399;p38"/>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400" name="Google Shape;400;p38"/>
          <p:cNvSpPr txBox="1">
            <a:spLocks noGrp="1"/>
          </p:cNvSpPr>
          <p:nvPr>
            <p:ph type="body" idx="2"/>
          </p:nvPr>
        </p:nvSpPr>
        <p:spPr>
          <a:xfrm>
            <a:off x="6163100" y="1082400"/>
            <a:ext cx="5122800" cy="5056400"/>
          </a:xfrm>
          <a:prstGeom prst="rect">
            <a:avLst/>
          </a:prstGeom>
        </p:spPr>
        <p:txBody>
          <a:bodyPr spcFirstLastPara="1" wrap="square" lIns="91425" tIns="91425" rIns="91425" bIns="91425" anchor="ctr" anchorCtr="0">
            <a:noAutofit/>
          </a:bodyPr>
          <a:lstStyle>
            <a:lvl1pPr marL="609585" lvl="0" indent="-372524" rtl="0">
              <a:spcBef>
                <a:spcPts val="0"/>
              </a:spcBef>
              <a:spcAft>
                <a:spcPts val="0"/>
              </a:spcAft>
              <a:buSzPts val="800"/>
              <a:buFont typeface="Nunito Light"/>
              <a:buChar char="◂"/>
              <a:defRPr>
                <a:solidFill>
                  <a:srgbClr val="338987"/>
                </a:solidFill>
              </a:defRPr>
            </a:lvl1pPr>
            <a:lvl2pPr marL="1219170" lvl="1" indent="-406390" rtl="0">
              <a:spcBef>
                <a:spcPts val="0"/>
              </a:spcBef>
              <a:spcAft>
                <a:spcPts val="0"/>
              </a:spcAft>
              <a:buClr>
                <a:srgbClr val="FFC800"/>
              </a:buClr>
              <a:buSzPts val="1200"/>
              <a:buFont typeface="Nunito Light"/>
              <a:buChar char="◂"/>
              <a:defRPr>
                <a:solidFill>
                  <a:srgbClr val="338987"/>
                </a:solidFill>
              </a:defRPr>
            </a:lvl2pPr>
            <a:lvl3pPr marL="1828754" lvl="2" indent="-406390" rtl="0">
              <a:spcBef>
                <a:spcPts val="2133"/>
              </a:spcBef>
              <a:spcAft>
                <a:spcPts val="0"/>
              </a:spcAft>
              <a:buClr>
                <a:srgbClr val="FFC800"/>
              </a:buClr>
              <a:buSzPts val="1200"/>
              <a:buFont typeface="Nunito Light"/>
              <a:buChar char="◂"/>
              <a:defRPr>
                <a:solidFill>
                  <a:srgbClr val="338987"/>
                </a:solidFill>
              </a:defRPr>
            </a:lvl3pPr>
            <a:lvl4pPr marL="2438339" lvl="3" indent="-406390" rtl="0">
              <a:spcBef>
                <a:spcPts val="2133"/>
              </a:spcBef>
              <a:spcAft>
                <a:spcPts val="0"/>
              </a:spcAft>
              <a:buClr>
                <a:srgbClr val="FFC800"/>
              </a:buClr>
              <a:buSzPts val="1200"/>
              <a:buFont typeface="Nunito Light"/>
              <a:buChar char="◂"/>
              <a:defRPr>
                <a:solidFill>
                  <a:srgbClr val="338987"/>
                </a:solidFill>
              </a:defRPr>
            </a:lvl4pPr>
            <a:lvl5pPr marL="3047924" lvl="4" indent="-406390" rtl="0">
              <a:spcBef>
                <a:spcPts val="2133"/>
              </a:spcBef>
              <a:spcAft>
                <a:spcPts val="0"/>
              </a:spcAft>
              <a:buClr>
                <a:srgbClr val="434343"/>
              </a:buClr>
              <a:buSzPts val="1200"/>
              <a:buFont typeface="Nunito Light"/>
              <a:buChar char="○"/>
              <a:defRPr>
                <a:solidFill>
                  <a:srgbClr val="338987"/>
                </a:solidFill>
              </a:defRPr>
            </a:lvl5pPr>
            <a:lvl6pPr marL="3657509" lvl="5" indent="-406390" rtl="0">
              <a:spcBef>
                <a:spcPts val="2133"/>
              </a:spcBef>
              <a:spcAft>
                <a:spcPts val="0"/>
              </a:spcAft>
              <a:buClr>
                <a:srgbClr val="434343"/>
              </a:buClr>
              <a:buSzPts val="1200"/>
              <a:buFont typeface="Nunito Light"/>
              <a:buChar char="■"/>
              <a:defRPr>
                <a:solidFill>
                  <a:srgbClr val="338987"/>
                </a:solidFill>
              </a:defRPr>
            </a:lvl6pPr>
            <a:lvl7pPr marL="4267093" lvl="6" indent="-406390" rtl="0">
              <a:spcBef>
                <a:spcPts val="2133"/>
              </a:spcBef>
              <a:spcAft>
                <a:spcPts val="0"/>
              </a:spcAft>
              <a:buClr>
                <a:srgbClr val="434343"/>
              </a:buClr>
              <a:buSzPts val="1200"/>
              <a:buFont typeface="Nunito Light"/>
              <a:buChar char="●"/>
              <a:defRPr>
                <a:solidFill>
                  <a:srgbClr val="338987"/>
                </a:solidFill>
              </a:defRPr>
            </a:lvl7pPr>
            <a:lvl8pPr marL="4876678" lvl="7" indent="-406390" rtl="0">
              <a:spcBef>
                <a:spcPts val="2133"/>
              </a:spcBef>
              <a:spcAft>
                <a:spcPts val="0"/>
              </a:spcAft>
              <a:buClr>
                <a:srgbClr val="434343"/>
              </a:buClr>
              <a:buSzPts val="1200"/>
              <a:buFont typeface="Nunito Light"/>
              <a:buChar char="○"/>
              <a:defRPr>
                <a:solidFill>
                  <a:srgbClr val="338987"/>
                </a:solidFill>
              </a:defRPr>
            </a:lvl8pPr>
            <a:lvl9pPr marL="5486263" lvl="8" indent="-406390" rtl="0">
              <a:spcBef>
                <a:spcPts val="2133"/>
              </a:spcBef>
              <a:spcAft>
                <a:spcPts val="2133"/>
              </a:spcAft>
              <a:buClr>
                <a:srgbClr val="434343"/>
              </a:buClr>
              <a:buSzPts val="1200"/>
              <a:buFont typeface="Nunito Light"/>
              <a:buChar char="■"/>
              <a:defRPr>
                <a:solidFill>
                  <a:srgbClr val="338987"/>
                </a:solidFill>
              </a:defRPr>
            </a:lvl9pPr>
          </a:lstStyle>
          <a:p>
            <a:endParaRPr/>
          </a:p>
        </p:txBody>
      </p:sp>
    </p:spTree>
    <p:extLst>
      <p:ext uri="{BB962C8B-B14F-4D97-AF65-F5344CB8AC3E}">
        <p14:creationId xmlns:p14="http://schemas.microsoft.com/office/powerpoint/2010/main" val="40122396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body 3">
  <p:cSld name="Title and body 3">
    <p:spTree>
      <p:nvGrpSpPr>
        <p:cNvPr id="1" name="Shape 401"/>
        <p:cNvGrpSpPr/>
        <p:nvPr/>
      </p:nvGrpSpPr>
      <p:grpSpPr>
        <a:xfrm>
          <a:off x="0" y="0"/>
          <a:ext cx="0" cy="0"/>
          <a:chOff x="0" y="0"/>
          <a:chExt cx="0" cy="0"/>
        </a:xfrm>
      </p:grpSpPr>
      <p:sp>
        <p:nvSpPr>
          <p:cNvPr id="402" name="Google Shape;402;p39"/>
          <p:cNvSpPr txBox="1">
            <a:spLocks noGrp="1"/>
          </p:cNvSpPr>
          <p:nvPr>
            <p:ph type="title"/>
          </p:nvPr>
        </p:nvSpPr>
        <p:spPr>
          <a:xfrm>
            <a:off x="951200" y="528916"/>
            <a:ext cx="10289600" cy="572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3" name="Google Shape;403;p39"/>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06390" rtl="0">
              <a:spcBef>
                <a:spcPts val="0"/>
              </a:spcBef>
              <a:spcAft>
                <a:spcPts val="0"/>
              </a:spcAft>
              <a:buSzPts val="1200"/>
              <a:buChar char="●"/>
              <a:defRPr/>
            </a:lvl1pPr>
            <a:lvl2pPr marL="1219170" lvl="1" indent="-406390" rtl="0">
              <a:spcBef>
                <a:spcPts val="2133"/>
              </a:spcBef>
              <a:spcAft>
                <a:spcPts val="0"/>
              </a:spcAft>
              <a:buSzPts val="1200"/>
              <a:buChar char="○"/>
              <a:defRPr/>
            </a:lvl2pPr>
            <a:lvl3pPr marL="1828754" lvl="2" indent="-406390" rtl="0">
              <a:spcBef>
                <a:spcPts val="2133"/>
              </a:spcBef>
              <a:spcAft>
                <a:spcPts val="0"/>
              </a:spcAft>
              <a:buSzPts val="1200"/>
              <a:buChar char="■"/>
              <a:defRPr/>
            </a:lvl3pPr>
            <a:lvl4pPr marL="2438339" lvl="3" indent="-406390" rtl="0">
              <a:spcBef>
                <a:spcPts val="2133"/>
              </a:spcBef>
              <a:spcAft>
                <a:spcPts val="0"/>
              </a:spcAft>
              <a:buSzPts val="1200"/>
              <a:buChar char="●"/>
              <a:defRPr/>
            </a:lvl4pPr>
            <a:lvl5pPr marL="3047924" lvl="4" indent="-406390" rtl="0">
              <a:spcBef>
                <a:spcPts val="2133"/>
              </a:spcBef>
              <a:spcAft>
                <a:spcPts val="0"/>
              </a:spcAft>
              <a:buSzPts val="1200"/>
              <a:buChar char="○"/>
              <a:defRPr/>
            </a:lvl5pPr>
            <a:lvl6pPr marL="3657509" lvl="5" indent="-406390" rtl="0">
              <a:spcBef>
                <a:spcPts val="2133"/>
              </a:spcBef>
              <a:spcAft>
                <a:spcPts val="0"/>
              </a:spcAft>
              <a:buSzPts val="1200"/>
              <a:buChar char="■"/>
              <a:defRPr/>
            </a:lvl6pPr>
            <a:lvl7pPr marL="4267093" lvl="6" indent="-406390" rtl="0">
              <a:spcBef>
                <a:spcPts val="2133"/>
              </a:spcBef>
              <a:spcAft>
                <a:spcPts val="0"/>
              </a:spcAft>
              <a:buSzPts val="1200"/>
              <a:buChar char="●"/>
              <a:defRPr/>
            </a:lvl7pPr>
            <a:lvl8pPr marL="4876678" lvl="7" indent="-406390" rtl="0">
              <a:spcBef>
                <a:spcPts val="2133"/>
              </a:spcBef>
              <a:spcAft>
                <a:spcPts val="0"/>
              </a:spcAft>
              <a:buSzPts val="1200"/>
              <a:buChar char="○"/>
              <a:defRPr/>
            </a:lvl8pPr>
            <a:lvl9pPr marL="5486263" lvl="8" indent="-406390" rtl="0">
              <a:spcBef>
                <a:spcPts val="2133"/>
              </a:spcBef>
              <a:spcAft>
                <a:spcPts val="2133"/>
              </a:spcAft>
              <a:buSzPts val="1200"/>
              <a:buChar char="■"/>
              <a:defRPr/>
            </a:lvl9pPr>
          </a:lstStyle>
          <a:p>
            <a:endParaRPr/>
          </a:p>
        </p:txBody>
      </p:sp>
    </p:spTree>
    <p:extLst>
      <p:ext uri="{BB962C8B-B14F-4D97-AF65-F5344CB8AC3E}">
        <p14:creationId xmlns:p14="http://schemas.microsoft.com/office/powerpoint/2010/main" val="29056327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hanks ">
  <p:cSld name="Thanks ">
    <p:bg>
      <p:bgPr>
        <a:solidFill>
          <a:schemeClr val="dk1"/>
        </a:solidFill>
        <a:effectLst/>
      </p:bgPr>
    </p:bg>
    <p:spTree>
      <p:nvGrpSpPr>
        <p:cNvPr id="1" name="Shape 404"/>
        <p:cNvGrpSpPr/>
        <p:nvPr/>
      </p:nvGrpSpPr>
      <p:grpSpPr>
        <a:xfrm>
          <a:off x="0" y="0"/>
          <a:ext cx="0" cy="0"/>
          <a:chOff x="0" y="0"/>
          <a:chExt cx="0" cy="0"/>
        </a:xfrm>
      </p:grpSpPr>
      <p:sp>
        <p:nvSpPr>
          <p:cNvPr id="405" name="Google Shape;405;p40"/>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06" name="Google Shape;406;p40"/>
          <p:cNvSpPr/>
          <p:nvPr/>
        </p:nvSpPr>
        <p:spPr>
          <a:xfrm>
            <a:off x="0" y="2002767"/>
            <a:ext cx="5356400" cy="42572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FFD491"/>
              </a:solidFill>
            </a:endParaRPr>
          </a:p>
        </p:txBody>
      </p:sp>
      <p:sp>
        <p:nvSpPr>
          <p:cNvPr id="407" name="Google Shape;407;p40"/>
          <p:cNvSpPr txBox="1">
            <a:spLocks noGrp="1"/>
          </p:cNvSpPr>
          <p:nvPr>
            <p:ph type="ctrTitle"/>
          </p:nvPr>
        </p:nvSpPr>
        <p:spPr>
          <a:xfrm>
            <a:off x="951200" y="400397"/>
            <a:ext cx="5156400" cy="273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1"/>
              </a:buClr>
              <a:buSzPts val="2800"/>
              <a:buNone/>
              <a:defRPr>
                <a:solidFill>
                  <a:schemeClr val="dk1"/>
                </a:solidFill>
              </a:defRPr>
            </a:lvl1pPr>
            <a:lvl2pPr lvl="1" rtl="0">
              <a:spcBef>
                <a:spcPts val="0"/>
              </a:spcBef>
              <a:spcAft>
                <a:spcPts val="0"/>
              </a:spcAft>
              <a:buClr>
                <a:schemeClr val="dk1"/>
              </a:buClr>
              <a:buSzPts val="1600"/>
              <a:buNone/>
              <a:defRPr sz="2133">
                <a:solidFill>
                  <a:schemeClr val="dk1"/>
                </a:solidFill>
              </a:defRPr>
            </a:lvl2pPr>
            <a:lvl3pPr lvl="2" rtl="0">
              <a:spcBef>
                <a:spcPts val="0"/>
              </a:spcBef>
              <a:spcAft>
                <a:spcPts val="0"/>
              </a:spcAft>
              <a:buClr>
                <a:schemeClr val="dk1"/>
              </a:buClr>
              <a:buSzPts val="1600"/>
              <a:buNone/>
              <a:defRPr sz="2133">
                <a:solidFill>
                  <a:schemeClr val="dk1"/>
                </a:solidFill>
              </a:defRPr>
            </a:lvl3pPr>
            <a:lvl4pPr lvl="3" rtl="0">
              <a:spcBef>
                <a:spcPts val="0"/>
              </a:spcBef>
              <a:spcAft>
                <a:spcPts val="0"/>
              </a:spcAft>
              <a:buClr>
                <a:schemeClr val="dk1"/>
              </a:buClr>
              <a:buSzPts val="1600"/>
              <a:buNone/>
              <a:defRPr sz="2133">
                <a:solidFill>
                  <a:schemeClr val="dk1"/>
                </a:solidFill>
              </a:defRPr>
            </a:lvl4pPr>
            <a:lvl5pPr lvl="4" rtl="0">
              <a:spcBef>
                <a:spcPts val="0"/>
              </a:spcBef>
              <a:spcAft>
                <a:spcPts val="0"/>
              </a:spcAft>
              <a:buClr>
                <a:schemeClr val="dk1"/>
              </a:buClr>
              <a:buSzPts val="1600"/>
              <a:buNone/>
              <a:defRPr sz="2133">
                <a:solidFill>
                  <a:schemeClr val="dk1"/>
                </a:solidFill>
              </a:defRPr>
            </a:lvl5pPr>
            <a:lvl6pPr lvl="5" rtl="0">
              <a:spcBef>
                <a:spcPts val="0"/>
              </a:spcBef>
              <a:spcAft>
                <a:spcPts val="0"/>
              </a:spcAft>
              <a:buClr>
                <a:schemeClr val="dk1"/>
              </a:buClr>
              <a:buSzPts val="1600"/>
              <a:buNone/>
              <a:defRPr sz="2133">
                <a:solidFill>
                  <a:schemeClr val="dk1"/>
                </a:solidFill>
              </a:defRPr>
            </a:lvl6pPr>
            <a:lvl7pPr lvl="6" rtl="0">
              <a:spcBef>
                <a:spcPts val="0"/>
              </a:spcBef>
              <a:spcAft>
                <a:spcPts val="0"/>
              </a:spcAft>
              <a:buClr>
                <a:schemeClr val="dk1"/>
              </a:buClr>
              <a:buSzPts val="1600"/>
              <a:buNone/>
              <a:defRPr sz="2133">
                <a:solidFill>
                  <a:schemeClr val="dk1"/>
                </a:solidFill>
              </a:defRPr>
            </a:lvl7pPr>
            <a:lvl8pPr lvl="7" rtl="0">
              <a:spcBef>
                <a:spcPts val="0"/>
              </a:spcBef>
              <a:spcAft>
                <a:spcPts val="0"/>
              </a:spcAft>
              <a:buClr>
                <a:schemeClr val="dk1"/>
              </a:buClr>
              <a:buSzPts val="1600"/>
              <a:buNone/>
              <a:defRPr sz="2133">
                <a:solidFill>
                  <a:schemeClr val="dk1"/>
                </a:solidFill>
              </a:defRPr>
            </a:lvl8pPr>
            <a:lvl9pPr lvl="8" rtl="0">
              <a:spcBef>
                <a:spcPts val="0"/>
              </a:spcBef>
              <a:spcAft>
                <a:spcPts val="0"/>
              </a:spcAft>
              <a:buClr>
                <a:schemeClr val="dk1"/>
              </a:buClr>
              <a:buSzPts val="1600"/>
              <a:buNone/>
              <a:defRPr sz="2133">
                <a:solidFill>
                  <a:schemeClr val="dk1"/>
                </a:solidFill>
              </a:defRPr>
            </a:lvl9pPr>
          </a:lstStyle>
          <a:p>
            <a:endParaRPr/>
          </a:p>
        </p:txBody>
      </p:sp>
      <p:sp>
        <p:nvSpPr>
          <p:cNvPr id="408" name="Google Shape;408;p40"/>
          <p:cNvSpPr txBox="1">
            <a:spLocks noGrp="1"/>
          </p:cNvSpPr>
          <p:nvPr>
            <p:ph type="subTitle" idx="1"/>
          </p:nvPr>
        </p:nvSpPr>
        <p:spPr>
          <a:xfrm>
            <a:off x="951200" y="2984033"/>
            <a:ext cx="4108800" cy="1380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200"/>
              <a:buNone/>
              <a:defRPr sz="1867">
                <a:solidFill>
                  <a:schemeClr val="dk1"/>
                </a:solidFill>
              </a:defRPr>
            </a:lvl1pPr>
            <a:lvl2pPr lvl="1" rtl="0">
              <a:lnSpc>
                <a:spcPct val="100000"/>
              </a:lnSpc>
              <a:spcBef>
                <a:spcPts val="0"/>
              </a:spcBef>
              <a:spcAft>
                <a:spcPts val="0"/>
              </a:spcAft>
              <a:buClr>
                <a:schemeClr val="dk1"/>
              </a:buClr>
              <a:buSzPts val="1200"/>
              <a:buNone/>
              <a:defRPr>
                <a:solidFill>
                  <a:schemeClr val="dk1"/>
                </a:solidFill>
              </a:defRPr>
            </a:lvl2pPr>
            <a:lvl3pPr lvl="2" rtl="0">
              <a:lnSpc>
                <a:spcPct val="100000"/>
              </a:lnSpc>
              <a:spcBef>
                <a:spcPts val="0"/>
              </a:spcBef>
              <a:spcAft>
                <a:spcPts val="0"/>
              </a:spcAft>
              <a:buClr>
                <a:schemeClr val="dk1"/>
              </a:buClr>
              <a:buSzPts val="1200"/>
              <a:buNone/>
              <a:defRPr>
                <a:solidFill>
                  <a:schemeClr val="dk1"/>
                </a:solidFill>
              </a:defRPr>
            </a:lvl3pPr>
            <a:lvl4pPr lvl="3" rtl="0">
              <a:lnSpc>
                <a:spcPct val="100000"/>
              </a:lnSpc>
              <a:spcBef>
                <a:spcPts val="0"/>
              </a:spcBef>
              <a:spcAft>
                <a:spcPts val="0"/>
              </a:spcAft>
              <a:buClr>
                <a:schemeClr val="dk1"/>
              </a:buClr>
              <a:buSzPts val="1200"/>
              <a:buNone/>
              <a:defRPr>
                <a:solidFill>
                  <a:schemeClr val="dk1"/>
                </a:solidFill>
              </a:defRPr>
            </a:lvl4pPr>
            <a:lvl5pPr lvl="4" rtl="0">
              <a:lnSpc>
                <a:spcPct val="100000"/>
              </a:lnSpc>
              <a:spcBef>
                <a:spcPts val="0"/>
              </a:spcBef>
              <a:spcAft>
                <a:spcPts val="0"/>
              </a:spcAft>
              <a:buClr>
                <a:schemeClr val="dk1"/>
              </a:buClr>
              <a:buSzPts val="1200"/>
              <a:buNone/>
              <a:defRPr>
                <a:solidFill>
                  <a:schemeClr val="dk1"/>
                </a:solidFill>
              </a:defRPr>
            </a:lvl5pPr>
            <a:lvl6pPr lvl="5" rtl="0">
              <a:lnSpc>
                <a:spcPct val="100000"/>
              </a:lnSpc>
              <a:spcBef>
                <a:spcPts val="0"/>
              </a:spcBef>
              <a:spcAft>
                <a:spcPts val="0"/>
              </a:spcAft>
              <a:buClr>
                <a:schemeClr val="dk1"/>
              </a:buClr>
              <a:buSzPts val="1200"/>
              <a:buNone/>
              <a:defRPr>
                <a:solidFill>
                  <a:schemeClr val="dk1"/>
                </a:solidFill>
              </a:defRPr>
            </a:lvl6pPr>
            <a:lvl7pPr lvl="6" rtl="0">
              <a:lnSpc>
                <a:spcPct val="100000"/>
              </a:lnSpc>
              <a:spcBef>
                <a:spcPts val="0"/>
              </a:spcBef>
              <a:spcAft>
                <a:spcPts val="0"/>
              </a:spcAft>
              <a:buClr>
                <a:schemeClr val="dk1"/>
              </a:buClr>
              <a:buSzPts val="1200"/>
              <a:buNone/>
              <a:defRPr>
                <a:solidFill>
                  <a:schemeClr val="dk1"/>
                </a:solidFill>
              </a:defRPr>
            </a:lvl7pPr>
            <a:lvl8pPr lvl="7" rtl="0">
              <a:lnSpc>
                <a:spcPct val="100000"/>
              </a:lnSpc>
              <a:spcBef>
                <a:spcPts val="0"/>
              </a:spcBef>
              <a:spcAft>
                <a:spcPts val="0"/>
              </a:spcAft>
              <a:buClr>
                <a:schemeClr val="dk1"/>
              </a:buClr>
              <a:buSzPts val="1200"/>
              <a:buNone/>
              <a:defRPr>
                <a:solidFill>
                  <a:schemeClr val="dk1"/>
                </a:solidFill>
              </a:defRPr>
            </a:lvl8pPr>
            <a:lvl9pPr lvl="8" rtl="0">
              <a:lnSpc>
                <a:spcPct val="100000"/>
              </a:lnSpc>
              <a:spcBef>
                <a:spcPts val="0"/>
              </a:spcBef>
              <a:spcAft>
                <a:spcPts val="0"/>
              </a:spcAft>
              <a:buClr>
                <a:schemeClr val="dk1"/>
              </a:buClr>
              <a:buSzPts val="1200"/>
              <a:buNone/>
              <a:defRPr>
                <a:solidFill>
                  <a:schemeClr val="dk1"/>
                </a:solidFill>
              </a:defRPr>
            </a:lvl9pPr>
          </a:lstStyle>
          <a:p>
            <a:endParaRPr/>
          </a:p>
        </p:txBody>
      </p:sp>
      <p:sp>
        <p:nvSpPr>
          <p:cNvPr id="409" name="Google Shape;409;p40"/>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10" name="Google Shape;410;p40"/>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411" name="Google Shape;411;p40"/>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412" name="Google Shape;412;p40"/>
          <p:cNvSpPr txBox="1"/>
          <p:nvPr/>
        </p:nvSpPr>
        <p:spPr>
          <a:xfrm>
            <a:off x="951200" y="5083733"/>
            <a:ext cx="4270400" cy="524800"/>
          </a:xfrm>
          <a:prstGeom prst="rect">
            <a:avLst/>
          </a:prstGeom>
          <a:noFill/>
          <a:ln>
            <a:noFill/>
          </a:ln>
        </p:spPr>
        <p:txBody>
          <a:bodyPr spcFirstLastPara="1" wrap="square" lIns="121900" tIns="121900" rIns="121900" bIns="121900" anchor="ctr" anchorCtr="0">
            <a:noAutofit/>
          </a:bodyPr>
          <a:lstStyle/>
          <a:p>
            <a:pPr marL="0" lvl="0" indent="0" algn="l" rtl="0">
              <a:lnSpc>
                <a:spcPct val="115000"/>
              </a:lnSpc>
              <a:spcBef>
                <a:spcPts val="400"/>
              </a:spcBef>
              <a:spcAft>
                <a:spcPts val="0"/>
              </a:spcAft>
              <a:buNone/>
            </a:pPr>
            <a:r>
              <a:rPr lang="en" sz="1333">
                <a:solidFill>
                  <a:schemeClr val="dk1"/>
                </a:solidFill>
                <a:latin typeface="Josefin Slab"/>
                <a:ea typeface="Josefin Slab"/>
                <a:cs typeface="Josefin Slab"/>
                <a:sym typeface="Josefin Slab"/>
              </a:rPr>
              <a:t>CREDITS: This presentation template was created by </a:t>
            </a:r>
            <a:r>
              <a:rPr lang="en" sz="1333">
                <a:solidFill>
                  <a:schemeClr val="dk1"/>
                </a:solidFill>
                <a:uFill>
                  <a:noFill/>
                </a:uFill>
                <a:latin typeface="Josefin Slab"/>
                <a:ea typeface="Josefin Slab"/>
                <a:cs typeface="Josefin Slab"/>
                <a:sym typeface="Josefin Slab"/>
                <a:hlinkClick r:id="rId2">
                  <a:extLst>
                    <a:ext uri="{A12FA001-AC4F-418D-AE19-62706E023703}">
                      <ahyp:hlinkClr xmlns:ahyp="http://schemas.microsoft.com/office/drawing/2018/hyperlinkcolor" val="tx"/>
                    </a:ext>
                  </a:extLst>
                </a:hlinkClick>
              </a:rPr>
              <a:t>Slidesgo</a:t>
            </a:r>
            <a:r>
              <a:rPr lang="en" sz="1333">
                <a:solidFill>
                  <a:schemeClr val="dk1"/>
                </a:solidFill>
                <a:latin typeface="Josefin Slab"/>
                <a:ea typeface="Josefin Slab"/>
                <a:cs typeface="Josefin Slab"/>
                <a:sym typeface="Josefin Slab"/>
              </a:rPr>
              <a:t>, including icons by </a:t>
            </a:r>
            <a:r>
              <a:rPr lang="en" sz="1333">
                <a:solidFill>
                  <a:schemeClr val="dk1"/>
                </a:solidFill>
                <a:uFill>
                  <a:noFill/>
                </a:uFill>
                <a:latin typeface="Josefin Slab"/>
                <a:ea typeface="Josefin Slab"/>
                <a:cs typeface="Josefin Slab"/>
                <a:sym typeface="Josefin Slab"/>
                <a:hlinkClick r:id="rId3">
                  <a:extLst>
                    <a:ext uri="{A12FA001-AC4F-418D-AE19-62706E023703}">
                      <ahyp:hlinkClr xmlns:ahyp="http://schemas.microsoft.com/office/drawing/2018/hyperlinkcolor" val="tx"/>
                    </a:ext>
                  </a:extLst>
                </a:hlinkClick>
              </a:rPr>
              <a:t>Flaticon</a:t>
            </a:r>
            <a:r>
              <a:rPr lang="en" sz="1333">
                <a:solidFill>
                  <a:schemeClr val="dk1"/>
                </a:solidFill>
                <a:latin typeface="Josefin Slab"/>
                <a:ea typeface="Josefin Slab"/>
                <a:cs typeface="Josefin Slab"/>
                <a:sym typeface="Josefin Slab"/>
              </a:rPr>
              <a:t>, and infographics &amp; images by </a:t>
            </a:r>
            <a:r>
              <a:rPr lang="en" sz="1333">
                <a:solidFill>
                  <a:schemeClr val="dk1"/>
                </a:solidFill>
                <a:uFill>
                  <a:noFill/>
                </a:uFill>
                <a:latin typeface="Josefin Slab"/>
                <a:ea typeface="Josefin Slab"/>
                <a:cs typeface="Josefin Slab"/>
                <a:sym typeface="Josefin Slab"/>
                <a:hlinkClick r:id="rId4">
                  <a:extLst>
                    <a:ext uri="{A12FA001-AC4F-418D-AE19-62706E023703}">
                      <ahyp:hlinkClr xmlns:ahyp="http://schemas.microsoft.com/office/drawing/2018/hyperlinkcolor" val="tx"/>
                    </a:ext>
                  </a:extLst>
                </a:hlinkClick>
              </a:rPr>
              <a:t>Freepik</a:t>
            </a:r>
            <a:endParaRPr sz="1333">
              <a:solidFill>
                <a:schemeClr val="dk1"/>
              </a:solidFill>
              <a:latin typeface="Josefin Slab"/>
              <a:ea typeface="Josefin Slab"/>
              <a:cs typeface="Josefin Slab"/>
              <a:sym typeface="Josefin Slab"/>
            </a:endParaRPr>
          </a:p>
        </p:txBody>
      </p:sp>
    </p:spTree>
    <p:extLst>
      <p:ext uri="{BB962C8B-B14F-4D97-AF65-F5344CB8AC3E}">
        <p14:creationId xmlns:p14="http://schemas.microsoft.com/office/powerpoint/2010/main" val="31717021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dk2"/>
        </a:solidFill>
        <a:effectLst/>
      </p:bgPr>
    </p:bg>
    <p:spTree>
      <p:nvGrpSpPr>
        <p:cNvPr id="1" name="Shape 413"/>
        <p:cNvGrpSpPr/>
        <p:nvPr/>
      </p:nvGrpSpPr>
      <p:grpSpPr>
        <a:xfrm>
          <a:off x="0" y="0"/>
          <a:ext cx="0" cy="0"/>
          <a:chOff x="0" y="0"/>
          <a:chExt cx="0" cy="0"/>
        </a:xfrm>
      </p:grpSpPr>
    </p:spTree>
    <p:extLst>
      <p:ext uri="{BB962C8B-B14F-4D97-AF65-F5344CB8AC3E}">
        <p14:creationId xmlns:p14="http://schemas.microsoft.com/office/powerpoint/2010/main" val="975059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2"/>
        <p:cNvGrpSpPr/>
        <p:nvPr/>
      </p:nvGrpSpPr>
      <p:grpSpPr>
        <a:xfrm>
          <a:off x="0" y="0"/>
          <a:ext cx="0" cy="0"/>
          <a:chOff x="0" y="0"/>
          <a:chExt cx="0" cy="0"/>
        </a:xfrm>
      </p:grpSpPr>
      <p:sp>
        <p:nvSpPr>
          <p:cNvPr id="43" name="Google Shape;43;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44" name="Google Shape;44;p6"/>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5" name="Google Shape;45;p6"/>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46" name="Google Shape;46;p6"/>
          <p:cNvSpPr txBox="1">
            <a:spLocks noGrp="1"/>
          </p:cNvSpPr>
          <p:nvPr>
            <p:ph type="sldNum" idx="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85838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ackground 2 1">
  <p:cSld name="Background 2 1">
    <p:bg>
      <p:bgPr>
        <a:solidFill>
          <a:schemeClr val="lt2"/>
        </a:solidFill>
        <a:effectLst/>
      </p:bgPr>
    </p:bg>
    <p:spTree>
      <p:nvGrpSpPr>
        <p:cNvPr id="1" name="Shape 414"/>
        <p:cNvGrpSpPr/>
        <p:nvPr/>
      </p:nvGrpSpPr>
      <p:grpSpPr>
        <a:xfrm>
          <a:off x="0" y="0"/>
          <a:ext cx="0" cy="0"/>
          <a:chOff x="0" y="0"/>
          <a:chExt cx="0" cy="0"/>
        </a:xfrm>
      </p:grpSpPr>
    </p:spTree>
    <p:extLst>
      <p:ext uri="{BB962C8B-B14F-4D97-AF65-F5344CB8AC3E}">
        <p14:creationId xmlns:p14="http://schemas.microsoft.com/office/powerpoint/2010/main" val="35908575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able of contents">
  <p:cSld name="1_Table of contents">
    <p:spTree>
      <p:nvGrpSpPr>
        <p:cNvPr id="1" name="Shape 85"/>
        <p:cNvGrpSpPr/>
        <p:nvPr/>
      </p:nvGrpSpPr>
      <p:grpSpPr>
        <a:xfrm>
          <a:off x="0" y="0"/>
          <a:ext cx="0" cy="0"/>
          <a:chOff x="0" y="0"/>
          <a:chExt cx="0" cy="0"/>
        </a:xfrm>
      </p:grpSpPr>
      <p:sp>
        <p:nvSpPr>
          <p:cNvPr id="86" name="Google Shape;86;p13"/>
          <p:cNvSpPr txBox="1">
            <a:spLocks noGrp="1"/>
          </p:cNvSpPr>
          <p:nvPr>
            <p:ph type="title" hasCustomPrompt="1"/>
          </p:nvPr>
        </p:nvSpPr>
        <p:spPr>
          <a:xfrm>
            <a:off x="5642133" y="831233"/>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7" name="Google Shape;87;p13"/>
          <p:cNvSpPr txBox="1">
            <a:spLocks noGrp="1"/>
          </p:cNvSpPr>
          <p:nvPr>
            <p:ph type="title" idx="2" hasCustomPrompt="1"/>
          </p:nvPr>
        </p:nvSpPr>
        <p:spPr>
          <a:xfrm>
            <a:off x="5642133" y="2208247"/>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8" name="Google Shape;88;p13"/>
          <p:cNvSpPr txBox="1">
            <a:spLocks noGrp="1"/>
          </p:cNvSpPr>
          <p:nvPr>
            <p:ph type="title" idx="3" hasCustomPrompt="1"/>
          </p:nvPr>
        </p:nvSpPr>
        <p:spPr>
          <a:xfrm>
            <a:off x="5642133" y="3585676"/>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9" name="Google Shape;89;p13"/>
          <p:cNvSpPr txBox="1">
            <a:spLocks noGrp="1"/>
          </p:cNvSpPr>
          <p:nvPr>
            <p:ph type="title" idx="4" hasCustomPrompt="1"/>
          </p:nvPr>
        </p:nvSpPr>
        <p:spPr>
          <a:xfrm>
            <a:off x="5642133" y="4974348"/>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90" name="Google Shape;90;p13"/>
          <p:cNvSpPr txBox="1">
            <a:spLocks noGrp="1"/>
          </p:cNvSpPr>
          <p:nvPr>
            <p:ph type="subTitle" idx="1"/>
          </p:nvPr>
        </p:nvSpPr>
        <p:spPr>
          <a:xfrm>
            <a:off x="6902967" y="101183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1" name="Google Shape;91;p13"/>
          <p:cNvSpPr txBox="1">
            <a:spLocks noGrp="1"/>
          </p:cNvSpPr>
          <p:nvPr>
            <p:ph type="subTitle" idx="5"/>
          </p:nvPr>
        </p:nvSpPr>
        <p:spPr>
          <a:xfrm>
            <a:off x="6902967" y="1391467"/>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2" name="Google Shape;92;p13"/>
          <p:cNvSpPr txBox="1">
            <a:spLocks noGrp="1"/>
          </p:cNvSpPr>
          <p:nvPr>
            <p:ph type="subTitle" idx="6"/>
          </p:nvPr>
        </p:nvSpPr>
        <p:spPr>
          <a:xfrm>
            <a:off x="6902967" y="2383356"/>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3" name="Google Shape;93;p13"/>
          <p:cNvSpPr txBox="1">
            <a:spLocks noGrp="1"/>
          </p:cNvSpPr>
          <p:nvPr>
            <p:ph type="subTitle" idx="7"/>
          </p:nvPr>
        </p:nvSpPr>
        <p:spPr>
          <a:xfrm>
            <a:off x="6902967" y="2762991"/>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4" name="Google Shape;94;p13"/>
          <p:cNvSpPr txBox="1">
            <a:spLocks noGrp="1"/>
          </p:cNvSpPr>
          <p:nvPr>
            <p:ph type="subTitle" idx="8"/>
          </p:nvPr>
        </p:nvSpPr>
        <p:spPr>
          <a:xfrm>
            <a:off x="6902967" y="3762048"/>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5" name="Google Shape;95;p13"/>
          <p:cNvSpPr txBox="1">
            <a:spLocks noGrp="1"/>
          </p:cNvSpPr>
          <p:nvPr>
            <p:ph type="subTitle" idx="9"/>
          </p:nvPr>
        </p:nvSpPr>
        <p:spPr>
          <a:xfrm>
            <a:off x="6902967" y="414168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6" name="Google Shape;96;p13"/>
          <p:cNvSpPr txBox="1">
            <a:spLocks noGrp="1"/>
          </p:cNvSpPr>
          <p:nvPr>
            <p:ph type="subTitle" idx="13"/>
          </p:nvPr>
        </p:nvSpPr>
        <p:spPr>
          <a:xfrm>
            <a:off x="6902967" y="515412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7" name="Google Shape;97;p13"/>
          <p:cNvSpPr txBox="1">
            <a:spLocks noGrp="1"/>
          </p:cNvSpPr>
          <p:nvPr>
            <p:ph type="subTitle" idx="14"/>
          </p:nvPr>
        </p:nvSpPr>
        <p:spPr>
          <a:xfrm>
            <a:off x="6902967" y="5533757"/>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8" name="Google Shape;98;p13"/>
          <p:cNvSpPr txBox="1">
            <a:spLocks noGrp="1"/>
          </p:cNvSpPr>
          <p:nvPr>
            <p:ph type="title" idx="15"/>
          </p:nvPr>
        </p:nvSpPr>
        <p:spPr>
          <a:xfrm>
            <a:off x="773633" y="2659000"/>
            <a:ext cx="3582800" cy="155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9" name="Google Shape;99;p13"/>
          <p:cNvSpPr/>
          <p:nvPr/>
        </p:nvSpPr>
        <p:spPr>
          <a:xfrm>
            <a:off x="0" y="0"/>
            <a:ext cx="3606493" cy="864088"/>
          </a:xfrm>
          <a:custGeom>
            <a:avLst/>
            <a:gdLst/>
            <a:ahLst/>
            <a:cxnLst/>
            <a:rect l="l" t="t" r="r" b="b"/>
            <a:pathLst>
              <a:path w="40427" h="9686" extrusionOk="0">
                <a:moveTo>
                  <a:pt x="1" y="0"/>
                </a:moveTo>
                <a:lnTo>
                  <a:pt x="1" y="9058"/>
                </a:lnTo>
                <a:cubicBezTo>
                  <a:pt x="912" y="8420"/>
                  <a:pt x="1824" y="7812"/>
                  <a:pt x="2827" y="7417"/>
                </a:cubicBezTo>
                <a:cubicBezTo>
                  <a:pt x="4328" y="6846"/>
                  <a:pt x="5566" y="6613"/>
                  <a:pt x="6684" y="6613"/>
                </a:cubicBezTo>
                <a:cubicBezTo>
                  <a:pt x="9258" y="6613"/>
                  <a:pt x="11195" y="7850"/>
                  <a:pt x="14226" y="9058"/>
                </a:cubicBezTo>
                <a:cubicBezTo>
                  <a:pt x="15249" y="9459"/>
                  <a:pt x="16382" y="9685"/>
                  <a:pt x="17502" y="9685"/>
                </a:cubicBezTo>
                <a:cubicBezTo>
                  <a:pt x="18678" y="9685"/>
                  <a:pt x="19841" y="9436"/>
                  <a:pt x="20852" y="8876"/>
                </a:cubicBezTo>
                <a:cubicBezTo>
                  <a:pt x="22615" y="7873"/>
                  <a:pt x="23223" y="6657"/>
                  <a:pt x="25290" y="6657"/>
                </a:cubicBezTo>
                <a:cubicBezTo>
                  <a:pt x="25352" y="6656"/>
                  <a:pt x="25413" y="6655"/>
                  <a:pt x="25475" y="6655"/>
                </a:cubicBezTo>
                <a:cubicBezTo>
                  <a:pt x="27711" y="6655"/>
                  <a:pt x="29710" y="7399"/>
                  <a:pt x="31834" y="7399"/>
                </a:cubicBezTo>
                <a:cubicBezTo>
                  <a:pt x="32722" y="7399"/>
                  <a:pt x="33632" y="7269"/>
                  <a:pt x="34591" y="6900"/>
                </a:cubicBezTo>
                <a:cubicBezTo>
                  <a:pt x="37661" y="5745"/>
                  <a:pt x="39545" y="3587"/>
                  <a:pt x="40336" y="456"/>
                </a:cubicBezTo>
                <a:cubicBezTo>
                  <a:pt x="40366" y="304"/>
                  <a:pt x="40396" y="152"/>
                  <a:pt x="40427"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0" name="Google Shape;100;p13"/>
          <p:cNvSpPr/>
          <p:nvPr/>
        </p:nvSpPr>
        <p:spPr>
          <a:xfrm>
            <a:off x="314933" y="864100"/>
            <a:ext cx="89200" cy="90200"/>
          </a:xfrm>
          <a:custGeom>
            <a:avLst/>
            <a:gdLst/>
            <a:ahLst/>
            <a:cxnLst/>
            <a:rect l="l" t="t" r="r" b="b"/>
            <a:pathLst>
              <a:path w="2676" h="2706" extrusionOk="0">
                <a:moveTo>
                  <a:pt x="2676" y="1338"/>
                </a:moveTo>
                <a:cubicBezTo>
                  <a:pt x="2676" y="2098"/>
                  <a:pt x="2098" y="2706"/>
                  <a:pt x="1338" y="2706"/>
                </a:cubicBezTo>
                <a:cubicBezTo>
                  <a:pt x="609" y="2706"/>
                  <a:pt x="1" y="2098"/>
                  <a:pt x="1" y="1338"/>
                </a:cubicBezTo>
                <a:cubicBezTo>
                  <a:pt x="1" y="609"/>
                  <a:pt x="609" y="1"/>
                  <a:pt x="1338" y="1"/>
                </a:cubicBezTo>
                <a:cubicBezTo>
                  <a:pt x="2098" y="1"/>
                  <a:pt x="2676" y="609"/>
                  <a:pt x="2676" y="1338"/>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 name="Google Shape;101;p13"/>
          <p:cNvSpPr/>
          <p:nvPr/>
        </p:nvSpPr>
        <p:spPr>
          <a:xfrm rot="-3600024" flipH="1">
            <a:off x="10367776" y="5873283"/>
            <a:ext cx="2604003" cy="1385256"/>
          </a:xfrm>
          <a:custGeom>
            <a:avLst/>
            <a:gdLst/>
            <a:ahLst/>
            <a:cxnLst/>
            <a:rect l="l" t="t" r="r" b="b"/>
            <a:pathLst>
              <a:path w="28056" h="14925" extrusionOk="0">
                <a:moveTo>
                  <a:pt x="19392" y="426"/>
                </a:moveTo>
                <a:cubicBezTo>
                  <a:pt x="19210" y="456"/>
                  <a:pt x="19058" y="487"/>
                  <a:pt x="18876" y="517"/>
                </a:cubicBezTo>
                <a:cubicBezTo>
                  <a:pt x="17265" y="882"/>
                  <a:pt x="15775" y="1642"/>
                  <a:pt x="14529" y="2736"/>
                </a:cubicBezTo>
                <a:cubicBezTo>
                  <a:pt x="13253" y="3861"/>
                  <a:pt x="12128" y="5289"/>
                  <a:pt x="10608" y="6140"/>
                </a:cubicBezTo>
                <a:cubicBezTo>
                  <a:pt x="8754" y="7174"/>
                  <a:pt x="6657" y="6657"/>
                  <a:pt x="4651" y="6839"/>
                </a:cubicBezTo>
                <a:cubicBezTo>
                  <a:pt x="3465" y="6931"/>
                  <a:pt x="2158" y="7356"/>
                  <a:pt x="1429" y="8359"/>
                </a:cubicBezTo>
                <a:cubicBezTo>
                  <a:pt x="0" y="10365"/>
                  <a:pt x="1611" y="12341"/>
                  <a:pt x="3374" y="13374"/>
                </a:cubicBezTo>
                <a:cubicBezTo>
                  <a:pt x="5532" y="14651"/>
                  <a:pt x="8207" y="14894"/>
                  <a:pt x="10669" y="14925"/>
                </a:cubicBezTo>
                <a:cubicBezTo>
                  <a:pt x="12918" y="14925"/>
                  <a:pt x="15198" y="14681"/>
                  <a:pt x="17356" y="14013"/>
                </a:cubicBezTo>
                <a:cubicBezTo>
                  <a:pt x="20304" y="13101"/>
                  <a:pt x="23587" y="11520"/>
                  <a:pt x="25806" y="9332"/>
                </a:cubicBezTo>
                <a:cubicBezTo>
                  <a:pt x="27417" y="7721"/>
                  <a:pt x="28055" y="5107"/>
                  <a:pt x="26931" y="3040"/>
                </a:cubicBezTo>
                <a:cubicBezTo>
                  <a:pt x="25532" y="517"/>
                  <a:pt x="21976" y="0"/>
                  <a:pt x="19392" y="426"/>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2" name="Google Shape;102;p13"/>
          <p:cNvSpPr/>
          <p:nvPr/>
        </p:nvSpPr>
        <p:spPr>
          <a:xfrm>
            <a:off x="337234" y="1068767"/>
            <a:ext cx="392133" cy="392133"/>
          </a:xfrm>
          <a:custGeom>
            <a:avLst/>
            <a:gdLst/>
            <a:ahLst/>
            <a:cxnLst/>
            <a:rect l="l" t="t" r="r" b="b"/>
            <a:pathLst>
              <a:path w="11764" h="11764" extrusionOk="0">
                <a:moveTo>
                  <a:pt x="11764" y="5897"/>
                </a:moveTo>
                <a:cubicBezTo>
                  <a:pt x="11764" y="9119"/>
                  <a:pt x="9119" y="11764"/>
                  <a:pt x="5867" y="11764"/>
                </a:cubicBezTo>
                <a:cubicBezTo>
                  <a:pt x="2645" y="11764"/>
                  <a:pt x="0" y="9119"/>
                  <a:pt x="0" y="5897"/>
                </a:cubicBezTo>
                <a:cubicBezTo>
                  <a:pt x="0" y="2645"/>
                  <a:pt x="2645" y="1"/>
                  <a:pt x="5867" y="1"/>
                </a:cubicBezTo>
                <a:cubicBezTo>
                  <a:pt x="9119" y="1"/>
                  <a:pt x="11764" y="2645"/>
                  <a:pt x="11764" y="5897"/>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3" name="Google Shape;103;p13"/>
          <p:cNvSpPr/>
          <p:nvPr/>
        </p:nvSpPr>
        <p:spPr>
          <a:xfrm>
            <a:off x="11389067" y="4325233"/>
            <a:ext cx="1740000" cy="1740000"/>
          </a:xfrm>
          <a:prstGeom prst="ellipse">
            <a:avLst/>
          </a:prstGeom>
          <a:noFill/>
          <a:ln w="952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8215369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24" name="Google Shape;24;p4"/>
          <p:cNvSpPr/>
          <p:nvPr/>
        </p:nvSpPr>
        <p:spPr>
          <a:xfrm>
            <a:off x="1050867" y="1002467"/>
            <a:ext cx="5156400" cy="4858400"/>
          </a:xfrm>
          <a:prstGeom prst="rect">
            <a:avLst/>
          </a:prstGeom>
          <a:noFill/>
          <a:ln w="19050"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5" name="Google Shape;25;p4"/>
          <p:cNvSpPr txBox="1">
            <a:spLocks noGrp="1"/>
          </p:cNvSpPr>
          <p:nvPr>
            <p:ph type="ctrTitle"/>
          </p:nvPr>
        </p:nvSpPr>
        <p:spPr>
          <a:xfrm>
            <a:off x="6873680" y="1096933"/>
            <a:ext cx="4121200" cy="2738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1600"/>
              <a:buNone/>
              <a:defRPr sz="2133"/>
            </a:lvl2pPr>
            <a:lvl3pPr lvl="2" algn="r" rtl="0">
              <a:spcBef>
                <a:spcPts val="0"/>
              </a:spcBef>
              <a:spcAft>
                <a:spcPts val="0"/>
              </a:spcAft>
              <a:buSzPts val="1600"/>
              <a:buNone/>
              <a:defRPr sz="2133"/>
            </a:lvl3pPr>
            <a:lvl4pPr lvl="3" algn="r" rtl="0">
              <a:spcBef>
                <a:spcPts val="0"/>
              </a:spcBef>
              <a:spcAft>
                <a:spcPts val="0"/>
              </a:spcAft>
              <a:buSzPts val="1600"/>
              <a:buNone/>
              <a:defRPr sz="2133"/>
            </a:lvl4pPr>
            <a:lvl5pPr lvl="4" algn="r" rtl="0">
              <a:spcBef>
                <a:spcPts val="0"/>
              </a:spcBef>
              <a:spcAft>
                <a:spcPts val="0"/>
              </a:spcAft>
              <a:buSzPts val="1600"/>
              <a:buNone/>
              <a:defRPr sz="2133"/>
            </a:lvl5pPr>
            <a:lvl6pPr lvl="5" algn="r" rtl="0">
              <a:spcBef>
                <a:spcPts val="0"/>
              </a:spcBef>
              <a:spcAft>
                <a:spcPts val="0"/>
              </a:spcAft>
              <a:buSzPts val="1600"/>
              <a:buNone/>
              <a:defRPr sz="2133"/>
            </a:lvl6pPr>
            <a:lvl7pPr lvl="6" algn="r" rtl="0">
              <a:spcBef>
                <a:spcPts val="0"/>
              </a:spcBef>
              <a:spcAft>
                <a:spcPts val="0"/>
              </a:spcAft>
              <a:buSzPts val="1600"/>
              <a:buNone/>
              <a:defRPr sz="2133"/>
            </a:lvl7pPr>
            <a:lvl8pPr lvl="7" algn="r" rtl="0">
              <a:spcBef>
                <a:spcPts val="0"/>
              </a:spcBef>
              <a:spcAft>
                <a:spcPts val="0"/>
              </a:spcAft>
              <a:buSzPts val="1600"/>
              <a:buNone/>
              <a:defRPr sz="2133"/>
            </a:lvl8pPr>
            <a:lvl9pPr lvl="8" algn="r" rtl="0">
              <a:spcBef>
                <a:spcPts val="0"/>
              </a:spcBef>
              <a:spcAft>
                <a:spcPts val="0"/>
              </a:spcAft>
              <a:buSzPts val="1600"/>
              <a:buNone/>
              <a:defRPr sz="2133"/>
            </a:lvl9pPr>
          </a:lstStyle>
          <a:p>
            <a:endParaRPr/>
          </a:p>
        </p:txBody>
      </p:sp>
      <p:sp>
        <p:nvSpPr>
          <p:cNvPr id="26" name="Google Shape;26;p4"/>
          <p:cNvSpPr txBox="1">
            <a:spLocks noGrp="1"/>
          </p:cNvSpPr>
          <p:nvPr>
            <p:ph type="subTitle" idx="1"/>
          </p:nvPr>
        </p:nvSpPr>
        <p:spPr>
          <a:xfrm>
            <a:off x="6820533" y="3680567"/>
            <a:ext cx="4174000" cy="2379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a:lvl1pPr>
            <a:lvl2pPr lvl="1" algn="r" rtl="0">
              <a:lnSpc>
                <a:spcPct val="100000"/>
              </a:lnSpc>
              <a:spcBef>
                <a:spcPts val="0"/>
              </a:spcBef>
              <a:spcAft>
                <a:spcPts val="0"/>
              </a:spcAft>
              <a:buSzPts val="1200"/>
              <a:buNone/>
              <a:defRPr/>
            </a:lvl2pPr>
            <a:lvl3pPr lvl="2" algn="r" rtl="0">
              <a:lnSpc>
                <a:spcPct val="100000"/>
              </a:lnSpc>
              <a:spcBef>
                <a:spcPts val="0"/>
              </a:spcBef>
              <a:spcAft>
                <a:spcPts val="0"/>
              </a:spcAft>
              <a:buSzPts val="1200"/>
              <a:buNone/>
              <a:defRPr/>
            </a:lvl3pPr>
            <a:lvl4pPr lvl="3" algn="r" rtl="0">
              <a:lnSpc>
                <a:spcPct val="100000"/>
              </a:lnSpc>
              <a:spcBef>
                <a:spcPts val="0"/>
              </a:spcBef>
              <a:spcAft>
                <a:spcPts val="0"/>
              </a:spcAft>
              <a:buSzPts val="1200"/>
              <a:buNone/>
              <a:defRPr/>
            </a:lvl4pPr>
            <a:lvl5pPr lvl="4" algn="r" rtl="0">
              <a:lnSpc>
                <a:spcPct val="100000"/>
              </a:lnSpc>
              <a:spcBef>
                <a:spcPts val="0"/>
              </a:spcBef>
              <a:spcAft>
                <a:spcPts val="0"/>
              </a:spcAft>
              <a:buSzPts val="1200"/>
              <a:buNone/>
              <a:defRPr/>
            </a:lvl5pPr>
            <a:lvl6pPr lvl="5" algn="r" rtl="0">
              <a:lnSpc>
                <a:spcPct val="100000"/>
              </a:lnSpc>
              <a:spcBef>
                <a:spcPts val="0"/>
              </a:spcBef>
              <a:spcAft>
                <a:spcPts val="0"/>
              </a:spcAft>
              <a:buSzPts val="1200"/>
              <a:buNone/>
              <a:defRPr/>
            </a:lvl6pPr>
            <a:lvl7pPr lvl="6" algn="r" rtl="0">
              <a:lnSpc>
                <a:spcPct val="100000"/>
              </a:lnSpc>
              <a:spcBef>
                <a:spcPts val="0"/>
              </a:spcBef>
              <a:spcAft>
                <a:spcPts val="0"/>
              </a:spcAft>
              <a:buSzPts val="1200"/>
              <a:buNone/>
              <a:defRPr/>
            </a:lvl7pPr>
            <a:lvl8pPr lvl="7" algn="r" rtl="0">
              <a:lnSpc>
                <a:spcPct val="100000"/>
              </a:lnSpc>
              <a:spcBef>
                <a:spcPts val="0"/>
              </a:spcBef>
              <a:spcAft>
                <a:spcPts val="0"/>
              </a:spcAft>
              <a:buSzPts val="1200"/>
              <a:buNone/>
              <a:defRPr/>
            </a:lvl8pPr>
            <a:lvl9pPr lvl="8" algn="r" rtl="0">
              <a:lnSpc>
                <a:spcPct val="100000"/>
              </a:lnSpc>
              <a:spcBef>
                <a:spcPts val="0"/>
              </a:spcBef>
              <a:spcAft>
                <a:spcPts val="0"/>
              </a:spcAft>
              <a:buSzPts val="1200"/>
              <a:buNone/>
              <a:defRPr/>
            </a:lvl9pPr>
          </a:lstStyle>
          <a:p>
            <a:endParaRPr/>
          </a:p>
        </p:txBody>
      </p:sp>
      <p:sp>
        <p:nvSpPr>
          <p:cNvPr id="27" name="Google Shape;27;p4"/>
          <p:cNvSpPr/>
          <p:nvPr/>
        </p:nvSpPr>
        <p:spPr>
          <a:xfrm>
            <a:off x="1237467" y="824467"/>
            <a:ext cx="4796000" cy="52092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8" name="Google Shape;28;p4"/>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4"/>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30" name="Google Shape;30;p4"/>
          <p:cNvSpPr txBox="1">
            <a:spLocks noGrp="1"/>
          </p:cNvSpPr>
          <p:nvPr>
            <p:ph type="sldNum" idx="3"/>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408497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rgbClr val="F3F3F3"/>
        </a:solidFill>
        <a:effectLst/>
      </p:bgPr>
    </p:bg>
    <p:spTree>
      <p:nvGrpSpPr>
        <p:cNvPr id="1" name="Shape 111"/>
        <p:cNvGrpSpPr/>
        <p:nvPr/>
      </p:nvGrpSpPr>
      <p:grpSpPr>
        <a:xfrm>
          <a:off x="0" y="0"/>
          <a:ext cx="0" cy="0"/>
          <a:chOff x="0" y="0"/>
          <a:chExt cx="0" cy="0"/>
        </a:xfrm>
      </p:grpSpPr>
      <p:sp>
        <p:nvSpPr>
          <p:cNvPr id="112" name="Google Shape;112;p15"/>
          <p:cNvSpPr txBox="1">
            <a:spLocks noGrp="1"/>
          </p:cNvSpPr>
          <p:nvPr>
            <p:ph type="ctrTitle"/>
          </p:nvPr>
        </p:nvSpPr>
        <p:spPr>
          <a:xfrm>
            <a:off x="1343533" y="1054000"/>
            <a:ext cx="95024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3000"/>
              <a:buNone/>
              <a:defRPr sz="4000">
                <a:solidFill>
                  <a:srgbClr val="466269"/>
                </a:solidFill>
              </a:defRPr>
            </a:lvl1pPr>
            <a:lvl2pPr lvl="1" algn="ctr" rtl="0">
              <a:spcBef>
                <a:spcPts val="0"/>
              </a:spcBef>
              <a:spcAft>
                <a:spcPts val="0"/>
              </a:spcAft>
              <a:buClr>
                <a:srgbClr val="466269"/>
              </a:buClr>
              <a:buSzPts val="2400"/>
              <a:buNone/>
              <a:defRPr sz="3200">
                <a:solidFill>
                  <a:srgbClr val="466269"/>
                </a:solidFill>
              </a:defRPr>
            </a:lvl2pPr>
            <a:lvl3pPr lvl="2" algn="ctr" rtl="0">
              <a:spcBef>
                <a:spcPts val="0"/>
              </a:spcBef>
              <a:spcAft>
                <a:spcPts val="0"/>
              </a:spcAft>
              <a:buClr>
                <a:srgbClr val="466269"/>
              </a:buClr>
              <a:buSzPts val="2400"/>
              <a:buNone/>
              <a:defRPr sz="3200">
                <a:solidFill>
                  <a:srgbClr val="466269"/>
                </a:solidFill>
              </a:defRPr>
            </a:lvl3pPr>
            <a:lvl4pPr lvl="3" algn="ctr" rtl="0">
              <a:spcBef>
                <a:spcPts val="0"/>
              </a:spcBef>
              <a:spcAft>
                <a:spcPts val="0"/>
              </a:spcAft>
              <a:buClr>
                <a:srgbClr val="466269"/>
              </a:buClr>
              <a:buSzPts val="2400"/>
              <a:buNone/>
              <a:defRPr sz="3200">
                <a:solidFill>
                  <a:srgbClr val="466269"/>
                </a:solidFill>
              </a:defRPr>
            </a:lvl4pPr>
            <a:lvl5pPr lvl="4" algn="ctr" rtl="0">
              <a:spcBef>
                <a:spcPts val="0"/>
              </a:spcBef>
              <a:spcAft>
                <a:spcPts val="0"/>
              </a:spcAft>
              <a:buClr>
                <a:srgbClr val="466269"/>
              </a:buClr>
              <a:buSzPts val="2400"/>
              <a:buNone/>
              <a:defRPr sz="3200">
                <a:solidFill>
                  <a:srgbClr val="466269"/>
                </a:solidFill>
              </a:defRPr>
            </a:lvl5pPr>
            <a:lvl6pPr lvl="5" algn="ctr" rtl="0">
              <a:spcBef>
                <a:spcPts val="0"/>
              </a:spcBef>
              <a:spcAft>
                <a:spcPts val="0"/>
              </a:spcAft>
              <a:buClr>
                <a:srgbClr val="466269"/>
              </a:buClr>
              <a:buSzPts val="2400"/>
              <a:buNone/>
              <a:defRPr sz="3200">
                <a:solidFill>
                  <a:srgbClr val="466269"/>
                </a:solidFill>
              </a:defRPr>
            </a:lvl6pPr>
            <a:lvl7pPr lvl="6" algn="ctr" rtl="0">
              <a:spcBef>
                <a:spcPts val="0"/>
              </a:spcBef>
              <a:spcAft>
                <a:spcPts val="0"/>
              </a:spcAft>
              <a:buClr>
                <a:srgbClr val="466269"/>
              </a:buClr>
              <a:buSzPts val="2400"/>
              <a:buNone/>
              <a:defRPr sz="3200">
                <a:solidFill>
                  <a:srgbClr val="466269"/>
                </a:solidFill>
              </a:defRPr>
            </a:lvl7pPr>
            <a:lvl8pPr lvl="7" algn="ctr" rtl="0">
              <a:spcBef>
                <a:spcPts val="0"/>
              </a:spcBef>
              <a:spcAft>
                <a:spcPts val="0"/>
              </a:spcAft>
              <a:buClr>
                <a:srgbClr val="466269"/>
              </a:buClr>
              <a:buSzPts val="2400"/>
              <a:buNone/>
              <a:defRPr sz="3200">
                <a:solidFill>
                  <a:srgbClr val="466269"/>
                </a:solidFill>
              </a:defRPr>
            </a:lvl8pPr>
            <a:lvl9pPr lvl="8" algn="ctr" rtl="0">
              <a:spcBef>
                <a:spcPts val="0"/>
              </a:spcBef>
              <a:spcAft>
                <a:spcPts val="0"/>
              </a:spcAft>
              <a:buClr>
                <a:srgbClr val="466269"/>
              </a:buClr>
              <a:buSzPts val="2400"/>
              <a:buNone/>
              <a:defRPr sz="3200">
                <a:solidFill>
                  <a:srgbClr val="466269"/>
                </a:solidFill>
              </a:defRPr>
            </a:lvl9pPr>
          </a:lstStyle>
          <a:p>
            <a:endParaRPr/>
          </a:p>
        </p:txBody>
      </p:sp>
      <p:sp>
        <p:nvSpPr>
          <p:cNvPr id="113" name="Google Shape;113;p15"/>
          <p:cNvSpPr/>
          <p:nvPr/>
        </p:nvSpPr>
        <p:spPr>
          <a:xfrm rot="-5400000">
            <a:off x="8549633" y="3192967"/>
            <a:ext cx="6924800" cy="464400"/>
          </a:xfrm>
          <a:prstGeom prst="rect">
            <a:avLst/>
          </a:prstGeom>
          <a:solidFill>
            <a:srgbClr val="46626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4" name="Google Shape;114;p15"/>
          <p:cNvSpPr txBox="1">
            <a:spLocks noGrp="1"/>
          </p:cNvSpPr>
          <p:nvPr>
            <p:ph type="sldNum" idx="12"/>
          </p:nvPr>
        </p:nvSpPr>
        <p:spPr>
          <a:xfrm>
            <a:off x="11657463" y="3166599"/>
            <a:ext cx="731600" cy="524800"/>
          </a:xfrm>
          <a:prstGeom prst="rect">
            <a:avLst/>
          </a:prstGeom>
        </p:spPr>
        <p:txBody>
          <a:bodyPr spcFirstLastPara="1" wrap="square" lIns="91425" tIns="91425" rIns="91425" bIns="91425" anchor="t" anchorCtr="0">
            <a:noAutofit/>
          </a:bodyPr>
          <a:lstStyle>
            <a:lvl1pPr lvl="0" algn="ctr" rtl="0">
              <a:buNone/>
              <a:defRPr sz="1733">
                <a:solidFill>
                  <a:srgbClr val="FFFFFF"/>
                </a:solidFill>
                <a:latin typeface="Didact Gothic"/>
                <a:ea typeface="Didact Gothic"/>
                <a:cs typeface="Didact Gothic"/>
                <a:sym typeface="Didact Gothic"/>
              </a:defRPr>
            </a:lvl1pPr>
            <a:lvl2pPr lvl="1" algn="ctr" rtl="0">
              <a:buNone/>
              <a:defRPr sz="1733">
                <a:solidFill>
                  <a:srgbClr val="FFFFFF"/>
                </a:solidFill>
                <a:latin typeface="Didact Gothic"/>
                <a:ea typeface="Didact Gothic"/>
                <a:cs typeface="Didact Gothic"/>
                <a:sym typeface="Didact Gothic"/>
              </a:defRPr>
            </a:lvl2pPr>
            <a:lvl3pPr lvl="2" algn="ctr" rtl="0">
              <a:buNone/>
              <a:defRPr sz="1733">
                <a:solidFill>
                  <a:srgbClr val="FFFFFF"/>
                </a:solidFill>
                <a:latin typeface="Didact Gothic"/>
                <a:ea typeface="Didact Gothic"/>
                <a:cs typeface="Didact Gothic"/>
                <a:sym typeface="Didact Gothic"/>
              </a:defRPr>
            </a:lvl3pPr>
            <a:lvl4pPr lvl="3" algn="ctr" rtl="0">
              <a:buNone/>
              <a:defRPr sz="1733">
                <a:solidFill>
                  <a:srgbClr val="FFFFFF"/>
                </a:solidFill>
                <a:latin typeface="Didact Gothic"/>
                <a:ea typeface="Didact Gothic"/>
                <a:cs typeface="Didact Gothic"/>
                <a:sym typeface="Didact Gothic"/>
              </a:defRPr>
            </a:lvl4pPr>
            <a:lvl5pPr lvl="4" algn="ctr" rtl="0">
              <a:buNone/>
              <a:defRPr sz="1733">
                <a:solidFill>
                  <a:srgbClr val="FFFFFF"/>
                </a:solidFill>
                <a:latin typeface="Didact Gothic"/>
                <a:ea typeface="Didact Gothic"/>
                <a:cs typeface="Didact Gothic"/>
                <a:sym typeface="Didact Gothic"/>
              </a:defRPr>
            </a:lvl5pPr>
            <a:lvl6pPr lvl="5" algn="ctr" rtl="0">
              <a:buNone/>
              <a:defRPr sz="1733">
                <a:solidFill>
                  <a:srgbClr val="FFFFFF"/>
                </a:solidFill>
                <a:latin typeface="Didact Gothic"/>
                <a:ea typeface="Didact Gothic"/>
                <a:cs typeface="Didact Gothic"/>
                <a:sym typeface="Didact Gothic"/>
              </a:defRPr>
            </a:lvl6pPr>
            <a:lvl7pPr lvl="6" algn="ctr" rtl="0">
              <a:buNone/>
              <a:defRPr sz="1733">
                <a:solidFill>
                  <a:srgbClr val="FFFFFF"/>
                </a:solidFill>
                <a:latin typeface="Didact Gothic"/>
                <a:ea typeface="Didact Gothic"/>
                <a:cs typeface="Didact Gothic"/>
                <a:sym typeface="Didact Gothic"/>
              </a:defRPr>
            </a:lvl7pPr>
            <a:lvl8pPr lvl="7" algn="ctr" rtl="0">
              <a:buNone/>
              <a:defRPr sz="1733">
                <a:solidFill>
                  <a:srgbClr val="FFFFFF"/>
                </a:solidFill>
                <a:latin typeface="Didact Gothic"/>
                <a:ea typeface="Didact Gothic"/>
                <a:cs typeface="Didact Gothic"/>
                <a:sym typeface="Didact Gothic"/>
              </a:defRPr>
            </a:lvl8pPr>
            <a:lvl9pPr lvl="8" algn="ctr" rtl="0">
              <a:buNone/>
              <a:defRPr sz="1733">
                <a:solidFill>
                  <a:srgbClr val="FFFFFF"/>
                </a:solidFill>
                <a:latin typeface="Didact Gothic"/>
                <a:ea typeface="Didact Gothic"/>
                <a:cs typeface="Didact Gothic"/>
                <a:sym typeface="Didact Gothic"/>
              </a:defRPr>
            </a:lvl9pPr>
          </a:lstStyle>
          <a:p>
            <a:fld id="{00000000-1234-1234-1234-123412341234}" type="slidenum">
              <a:rPr lang="es" smtClean="0"/>
              <a:pPr/>
              <a:t>‹#›</a:t>
            </a:fld>
            <a:endParaRPr lang="es">
              <a:latin typeface="Oswald Regular"/>
              <a:ea typeface="Oswald Regular"/>
              <a:cs typeface="Oswald Regular"/>
              <a:sym typeface="Oswald Regular"/>
            </a:endParaRPr>
          </a:p>
        </p:txBody>
      </p:sp>
      <p:sp>
        <p:nvSpPr>
          <p:cNvPr id="115" name="Google Shape;115;p15"/>
          <p:cNvSpPr txBox="1">
            <a:spLocks noGrp="1"/>
          </p:cNvSpPr>
          <p:nvPr>
            <p:ph type="ctrTitle" idx="2"/>
          </p:nvPr>
        </p:nvSpPr>
        <p:spPr>
          <a:xfrm rot="-5400000">
            <a:off x="7036600" y="3039900"/>
            <a:ext cx="84028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1200"/>
              <a:buNone/>
              <a:defRPr sz="1600">
                <a:solidFill>
                  <a:srgbClr val="466269"/>
                </a:solidFill>
              </a:defRPr>
            </a:lvl1pPr>
            <a:lvl2pPr lvl="1" algn="ctr" rtl="0">
              <a:spcBef>
                <a:spcPts val="0"/>
              </a:spcBef>
              <a:spcAft>
                <a:spcPts val="0"/>
              </a:spcAft>
              <a:buClr>
                <a:srgbClr val="434343"/>
              </a:buClr>
              <a:buSzPts val="1800"/>
              <a:buNone/>
              <a:defRPr sz="2400">
                <a:solidFill>
                  <a:srgbClr val="434343"/>
                </a:solidFill>
              </a:defRPr>
            </a:lvl2pPr>
            <a:lvl3pPr lvl="2" algn="ctr" rtl="0">
              <a:spcBef>
                <a:spcPts val="0"/>
              </a:spcBef>
              <a:spcAft>
                <a:spcPts val="0"/>
              </a:spcAft>
              <a:buClr>
                <a:srgbClr val="434343"/>
              </a:buClr>
              <a:buSzPts val="1800"/>
              <a:buNone/>
              <a:defRPr sz="2400">
                <a:solidFill>
                  <a:srgbClr val="434343"/>
                </a:solidFill>
              </a:defRPr>
            </a:lvl3pPr>
            <a:lvl4pPr lvl="3" algn="ctr" rtl="0">
              <a:spcBef>
                <a:spcPts val="0"/>
              </a:spcBef>
              <a:spcAft>
                <a:spcPts val="0"/>
              </a:spcAft>
              <a:buClr>
                <a:srgbClr val="434343"/>
              </a:buClr>
              <a:buSzPts val="1800"/>
              <a:buNone/>
              <a:defRPr sz="2400">
                <a:solidFill>
                  <a:srgbClr val="434343"/>
                </a:solidFill>
              </a:defRPr>
            </a:lvl4pPr>
            <a:lvl5pPr lvl="4" algn="ctr" rtl="0">
              <a:spcBef>
                <a:spcPts val="0"/>
              </a:spcBef>
              <a:spcAft>
                <a:spcPts val="0"/>
              </a:spcAft>
              <a:buClr>
                <a:srgbClr val="434343"/>
              </a:buClr>
              <a:buSzPts val="1800"/>
              <a:buNone/>
              <a:defRPr sz="2400">
                <a:solidFill>
                  <a:srgbClr val="434343"/>
                </a:solidFill>
              </a:defRPr>
            </a:lvl5pPr>
            <a:lvl6pPr lvl="5" algn="ctr" rtl="0">
              <a:spcBef>
                <a:spcPts val="0"/>
              </a:spcBef>
              <a:spcAft>
                <a:spcPts val="0"/>
              </a:spcAft>
              <a:buClr>
                <a:srgbClr val="434343"/>
              </a:buClr>
              <a:buSzPts val="1800"/>
              <a:buNone/>
              <a:defRPr sz="2400">
                <a:solidFill>
                  <a:srgbClr val="434343"/>
                </a:solidFill>
              </a:defRPr>
            </a:lvl6pPr>
            <a:lvl7pPr lvl="6" algn="ctr" rtl="0">
              <a:spcBef>
                <a:spcPts val="0"/>
              </a:spcBef>
              <a:spcAft>
                <a:spcPts val="0"/>
              </a:spcAft>
              <a:buClr>
                <a:srgbClr val="434343"/>
              </a:buClr>
              <a:buSzPts val="1800"/>
              <a:buNone/>
              <a:defRPr sz="2400">
                <a:solidFill>
                  <a:srgbClr val="434343"/>
                </a:solidFill>
              </a:defRPr>
            </a:lvl7pPr>
            <a:lvl8pPr lvl="7" algn="ctr" rtl="0">
              <a:spcBef>
                <a:spcPts val="0"/>
              </a:spcBef>
              <a:spcAft>
                <a:spcPts val="0"/>
              </a:spcAft>
              <a:buClr>
                <a:srgbClr val="434343"/>
              </a:buClr>
              <a:buSzPts val="1800"/>
              <a:buNone/>
              <a:defRPr sz="2400">
                <a:solidFill>
                  <a:srgbClr val="434343"/>
                </a:solidFill>
              </a:defRPr>
            </a:lvl8pPr>
            <a:lvl9pPr lvl="8" algn="ctr" rtl="0">
              <a:spcBef>
                <a:spcPts val="0"/>
              </a:spcBef>
              <a:spcAft>
                <a:spcPts val="0"/>
              </a:spcAft>
              <a:buClr>
                <a:srgbClr val="434343"/>
              </a:buClr>
              <a:buSzPts val="1800"/>
              <a:buNone/>
              <a:defRPr sz="2400">
                <a:solidFill>
                  <a:srgbClr val="434343"/>
                </a:solidFill>
              </a:defRPr>
            </a:lvl9pPr>
          </a:lstStyle>
          <a:p>
            <a:endParaRPr/>
          </a:p>
        </p:txBody>
      </p:sp>
    </p:spTree>
    <p:extLst>
      <p:ext uri="{BB962C8B-B14F-4D97-AF65-F5344CB8AC3E}">
        <p14:creationId xmlns:p14="http://schemas.microsoft.com/office/powerpoint/2010/main" val="393491344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24"/>
        <p:cNvGrpSpPr/>
        <p:nvPr/>
      </p:nvGrpSpPr>
      <p:grpSpPr>
        <a:xfrm>
          <a:off x="0" y="0"/>
          <a:ext cx="0" cy="0"/>
          <a:chOff x="0" y="0"/>
          <a:chExt cx="0" cy="0"/>
        </a:xfrm>
      </p:grpSpPr>
      <p:sp>
        <p:nvSpPr>
          <p:cNvPr id="25" name="Google Shape;25;p5"/>
          <p:cNvSpPr/>
          <p:nvPr/>
        </p:nvSpPr>
        <p:spPr>
          <a:xfrm>
            <a:off x="3076400" y="1228000"/>
            <a:ext cx="9115600" cy="5630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txBox="1">
            <a:spLocks noGrp="1"/>
          </p:cNvSpPr>
          <p:nvPr>
            <p:ph type="title"/>
          </p:nvPr>
        </p:nvSpPr>
        <p:spPr>
          <a:xfrm>
            <a:off x="607600" y="1098367"/>
            <a:ext cx="2165200" cy="5152000"/>
          </a:xfrm>
          <a:prstGeom prst="rect">
            <a:avLst/>
          </a:prstGeom>
        </p:spPr>
        <p:txBody>
          <a:bodyPr spcFirstLastPara="1" wrap="square" lIns="0" tIns="0" rIns="0" bIns="0" anchor="t" anchorCtr="0">
            <a:noAutofit/>
          </a:bodyPr>
          <a:lstStyle>
            <a:lvl1pPr lvl="0" rtl="0">
              <a:spcBef>
                <a:spcPts val="0"/>
              </a:spcBef>
              <a:spcAft>
                <a:spcPts val="0"/>
              </a:spcAft>
              <a:buSzPts val="22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27" name="Google Shape;27;p5"/>
          <p:cNvSpPr txBox="1">
            <a:spLocks noGrp="1"/>
          </p:cNvSpPr>
          <p:nvPr>
            <p:ph type="body" idx="1"/>
          </p:nvPr>
        </p:nvSpPr>
        <p:spPr>
          <a:xfrm>
            <a:off x="3684000" y="1835600"/>
            <a:ext cx="7900400" cy="4414800"/>
          </a:xfrm>
          <a:prstGeom prst="rect">
            <a:avLst/>
          </a:prstGeom>
        </p:spPr>
        <p:txBody>
          <a:bodyPr spcFirstLastPara="1" wrap="square" lIns="0" tIns="0" rIns="0" bIns="0" anchor="t" anchorCtr="0">
            <a:noAutofit/>
          </a:bodyPr>
          <a:lstStyle>
            <a:lvl1pPr marL="609585" lvl="0" indent="-474121" rtl="0">
              <a:spcBef>
                <a:spcPts val="0"/>
              </a:spcBef>
              <a:spcAft>
                <a:spcPts val="0"/>
              </a:spcAft>
              <a:buSzPts val="2000"/>
              <a:buChar char="▫"/>
              <a:defRPr/>
            </a:lvl1pPr>
            <a:lvl2pPr marL="1219170" lvl="1" indent="-474121" rtl="0">
              <a:spcBef>
                <a:spcPts val="800"/>
              </a:spcBef>
              <a:spcAft>
                <a:spcPts val="0"/>
              </a:spcAft>
              <a:buSzPts val="2000"/>
              <a:buChar char="▪"/>
              <a:defRPr/>
            </a:lvl2pPr>
            <a:lvl3pPr marL="1828754" lvl="2" indent="-474121" rtl="0">
              <a:spcBef>
                <a:spcPts val="800"/>
              </a:spcBef>
              <a:spcAft>
                <a:spcPts val="0"/>
              </a:spcAft>
              <a:buSzPts val="2000"/>
              <a:buChar char="▫"/>
              <a:defRPr/>
            </a:lvl3pPr>
            <a:lvl4pPr marL="2438339" lvl="3" indent="-474121" rtl="0">
              <a:spcBef>
                <a:spcPts val="800"/>
              </a:spcBef>
              <a:spcAft>
                <a:spcPts val="0"/>
              </a:spcAft>
              <a:buSzPts val="2000"/>
              <a:buChar char="●"/>
              <a:defRPr/>
            </a:lvl4pPr>
            <a:lvl5pPr marL="3047924" lvl="4" indent="-474121" rtl="0">
              <a:spcBef>
                <a:spcPts val="800"/>
              </a:spcBef>
              <a:spcAft>
                <a:spcPts val="0"/>
              </a:spcAft>
              <a:buSzPts val="2000"/>
              <a:buChar char="○"/>
              <a:defRPr/>
            </a:lvl5pPr>
            <a:lvl6pPr marL="3657509" lvl="5" indent="-474121" rtl="0">
              <a:spcBef>
                <a:spcPts val="800"/>
              </a:spcBef>
              <a:spcAft>
                <a:spcPts val="0"/>
              </a:spcAft>
              <a:buSzPts val="2000"/>
              <a:buChar char="■"/>
              <a:defRPr/>
            </a:lvl6pPr>
            <a:lvl7pPr marL="4267093" lvl="6" indent="-474121" rtl="0">
              <a:spcBef>
                <a:spcPts val="800"/>
              </a:spcBef>
              <a:spcAft>
                <a:spcPts val="0"/>
              </a:spcAft>
              <a:buSzPts val="2000"/>
              <a:buChar char="●"/>
              <a:defRPr/>
            </a:lvl7pPr>
            <a:lvl8pPr marL="4876678" lvl="7" indent="-474121" rtl="0">
              <a:spcBef>
                <a:spcPts val="800"/>
              </a:spcBef>
              <a:spcAft>
                <a:spcPts val="0"/>
              </a:spcAft>
              <a:buSzPts val="2000"/>
              <a:buChar char="○"/>
              <a:defRPr/>
            </a:lvl8pPr>
            <a:lvl9pPr marL="5486263" lvl="8" indent="-474121" rtl="0">
              <a:spcBef>
                <a:spcPts val="800"/>
              </a:spcBef>
              <a:spcAft>
                <a:spcPts val="800"/>
              </a:spcAft>
              <a:buSzPts val="2000"/>
              <a:buChar char="■"/>
              <a:defRPr/>
            </a:lvl9pPr>
          </a:lstStyle>
          <a:p>
            <a:endParaRPr/>
          </a:p>
        </p:txBody>
      </p:sp>
      <p:sp>
        <p:nvSpPr>
          <p:cNvPr id="28" name="Google Shape;28;p5"/>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ctr"/>
            <a:fld id="{00000000-1234-1234-1234-123412341234}" type="slidenum">
              <a:rPr lang="en" smtClean="0"/>
              <a:pPr algn="ctr"/>
              <a:t>‹#›</a:t>
            </a:fld>
            <a:endParaRPr lang="en"/>
          </a:p>
        </p:txBody>
      </p:sp>
    </p:spTree>
    <p:extLst>
      <p:ext uri="{BB962C8B-B14F-4D97-AF65-F5344CB8AC3E}">
        <p14:creationId xmlns:p14="http://schemas.microsoft.com/office/powerpoint/2010/main" val="31659577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with transparent frame">
  <p:cSld name="Blank with transparent frame">
    <p:bg>
      <p:bgPr>
        <a:solidFill>
          <a:schemeClr val="lt1"/>
        </a:solidFill>
        <a:effectLst/>
      </p:bgPr>
    </p:bg>
    <p:spTree>
      <p:nvGrpSpPr>
        <p:cNvPr id="1" name="Shape 58"/>
        <p:cNvGrpSpPr/>
        <p:nvPr/>
      </p:nvGrpSpPr>
      <p:grpSpPr>
        <a:xfrm>
          <a:off x="0" y="0"/>
          <a:ext cx="0" cy="0"/>
          <a:chOff x="0" y="0"/>
          <a:chExt cx="0" cy="0"/>
        </a:xfrm>
      </p:grpSpPr>
      <p:sp>
        <p:nvSpPr>
          <p:cNvPr id="59" name="Google Shape;59;p12"/>
          <p:cNvSpPr/>
          <p:nvPr/>
        </p:nvSpPr>
        <p:spPr>
          <a:xfrm>
            <a:off x="0" y="0"/>
            <a:ext cx="12192000" cy="6858000"/>
          </a:xfrm>
          <a:prstGeom prst="frame">
            <a:avLst>
              <a:gd name="adj1" fmla="val 8849"/>
            </a:avLst>
          </a:prstGeom>
          <a:solidFill>
            <a:srgbClr val="3B1106">
              <a:alpha val="61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0" name="Google Shape;60;p12"/>
          <p:cNvSpPr txBox="1">
            <a:spLocks noGrp="1"/>
          </p:cNvSpPr>
          <p:nvPr>
            <p:ph type="sldNum" idx="12"/>
          </p:nvPr>
        </p:nvSpPr>
        <p:spPr>
          <a:xfrm>
            <a:off x="11584400" y="6250333"/>
            <a:ext cx="607600" cy="607600"/>
          </a:xfrm>
          <a:prstGeom prst="rect">
            <a:avLst/>
          </a:prstGeom>
          <a:solidFill>
            <a:srgbClr val="3B1106">
              <a:alpha val="6150"/>
            </a:srgbClr>
          </a:solidFill>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ctr"/>
            <a:fld id="{00000000-1234-1234-1234-123412341234}" type="slidenum">
              <a:rPr lang="en" smtClean="0"/>
              <a:pPr algn="ctr"/>
              <a:t>‹#›</a:t>
            </a:fld>
            <a:endParaRPr lang="en"/>
          </a:p>
        </p:txBody>
      </p:sp>
    </p:spTree>
    <p:extLst>
      <p:ext uri="{BB962C8B-B14F-4D97-AF65-F5344CB8AC3E}">
        <p14:creationId xmlns:p14="http://schemas.microsoft.com/office/powerpoint/2010/main" val="24844955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0" y="3429000"/>
            <a:ext cx="12192000" cy="34292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txBox="1">
            <a:spLocks noGrp="1"/>
          </p:cNvSpPr>
          <p:nvPr>
            <p:ph type="ctrTitle"/>
          </p:nvPr>
        </p:nvSpPr>
        <p:spPr>
          <a:xfrm>
            <a:off x="937200" y="1815139"/>
            <a:ext cx="4966000" cy="1546400"/>
          </a:xfrm>
          <a:prstGeom prst="rect">
            <a:avLst/>
          </a:prstGeom>
        </p:spPr>
        <p:txBody>
          <a:bodyPr spcFirstLastPara="1" wrap="square" lIns="0" tIns="0" rIns="0" bIns="0" anchor="b" anchorCtr="0">
            <a:noAutofit/>
          </a:bodyPr>
          <a:lstStyle>
            <a:lvl1pPr lvl="0" rtl="0">
              <a:spcBef>
                <a:spcPts val="0"/>
              </a:spcBef>
              <a:spcAft>
                <a:spcPts val="0"/>
              </a:spcAft>
              <a:buSzPts val="3600"/>
              <a:buNone/>
              <a:defRPr sz="4800"/>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12" name="Google Shape;12;p2"/>
          <p:cNvSpPr/>
          <p:nvPr/>
        </p:nvSpPr>
        <p:spPr>
          <a:xfrm>
            <a:off x="10970533" y="-2233"/>
            <a:ext cx="1221600" cy="12216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40791560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ubtitle">
  <p:cSld name="Subtitle">
    <p:bg>
      <p:bgPr>
        <a:solidFill>
          <a:schemeClr val="accent2"/>
        </a:solidFill>
        <a:effectLst/>
      </p:bgPr>
    </p:bg>
    <p:spTree>
      <p:nvGrpSpPr>
        <p:cNvPr id="1" name="Shape 13"/>
        <p:cNvGrpSpPr/>
        <p:nvPr/>
      </p:nvGrpSpPr>
      <p:grpSpPr>
        <a:xfrm>
          <a:off x="0" y="0"/>
          <a:ext cx="0" cy="0"/>
          <a:chOff x="0" y="0"/>
          <a:chExt cx="0" cy="0"/>
        </a:xfrm>
      </p:grpSpPr>
      <p:sp>
        <p:nvSpPr>
          <p:cNvPr id="14" name="Google Shape;14;p3"/>
          <p:cNvSpPr/>
          <p:nvPr/>
        </p:nvSpPr>
        <p:spPr>
          <a:xfrm>
            <a:off x="0" y="3429000"/>
            <a:ext cx="12192000" cy="3429200"/>
          </a:xfrm>
          <a:prstGeom prst="rect">
            <a:avLst/>
          </a:prstGeom>
          <a:solidFill>
            <a:srgbClr val="3B1106">
              <a:alpha val="61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 name="Google Shape;15;p3"/>
          <p:cNvSpPr txBox="1">
            <a:spLocks noGrp="1"/>
          </p:cNvSpPr>
          <p:nvPr>
            <p:ph type="ctrTitle"/>
          </p:nvPr>
        </p:nvSpPr>
        <p:spPr>
          <a:xfrm>
            <a:off x="937200" y="1644877"/>
            <a:ext cx="6328000" cy="15464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3600"/>
              <a:buNone/>
              <a:defRPr sz="4800">
                <a:solidFill>
                  <a:schemeClr val="lt1"/>
                </a:solidFill>
              </a:defRPr>
            </a:lvl1pPr>
            <a:lvl2pPr lvl="1" rtl="0">
              <a:spcBef>
                <a:spcPts val="0"/>
              </a:spcBef>
              <a:spcAft>
                <a:spcPts val="0"/>
              </a:spcAft>
              <a:buClr>
                <a:schemeClr val="lt1"/>
              </a:buClr>
              <a:buSzPts val="3600"/>
              <a:buNone/>
              <a:defRPr sz="4800">
                <a:solidFill>
                  <a:schemeClr val="lt1"/>
                </a:solidFill>
              </a:defRPr>
            </a:lvl2pPr>
            <a:lvl3pPr lvl="2" rtl="0">
              <a:spcBef>
                <a:spcPts val="0"/>
              </a:spcBef>
              <a:spcAft>
                <a:spcPts val="0"/>
              </a:spcAft>
              <a:buClr>
                <a:schemeClr val="lt1"/>
              </a:buClr>
              <a:buSzPts val="3600"/>
              <a:buNone/>
              <a:defRPr sz="4800">
                <a:solidFill>
                  <a:schemeClr val="lt1"/>
                </a:solidFill>
              </a:defRPr>
            </a:lvl3pPr>
            <a:lvl4pPr lvl="3" rtl="0">
              <a:spcBef>
                <a:spcPts val="0"/>
              </a:spcBef>
              <a:spcAft>
                <a:spcPts val="0"/>
              </a:spcAft>
              <a:buClr>
                <a:schemeClr val="lt1"/>
              </a:buClr>
              <a:buSzPts val="3600"/>
              <a:buNone/>
              <a:defRPr sz="4800">
                <a:solidFill>
                  <a:schemeClr val="lt1"/>
                </a:solidFill>
              </a:defRPr>
            </a:lvl4pPr>
            <a:lvl5pPr lvl="4" rtl="0">
              <a:spcBef>
                <a:spcPts val="0"/>
              </a:spcBef>
              <a:spcAft>
                <a:spcPts val="0"/>
              </a:spcAft>
              <a:buClr>
                <a:schemeClr val="lt1"/>
              </a:buClr>
              <a:buSzPts val="3600"/>
              <a:buNone/>
              <a:defRPr sz="4800">
                <a:solidFill>
                  <a:schemeClr val="lt1"/>
                </a:solidFill>
              </a:defRPr>
            </a:lvl5pPr>
            <a:lvl6pPr lvl="5" rtl="0">
              <a:spcBef>
                <a:spcPts val="0"/>
              </a:spcBef>
              <a:spcAft>
                <a:spcPts val="0"/>
              </a:spcAft>
              <a:buClr>
                <a:schemeClr val="lt1"/>
              </a:buClr>
              <a:buSzPts val="3600"/>
              <a:buNone/>
              <a:defRPr sz="4800">
                <a:solidFill>
                  <a:schemeClr val="lt1"/>
                </a:solidFill>
              </a:defRPr>
            </a:lvl6pPr>
            <a:lvl7pPr lvl="6" rtl="0">
              <a:spcBef>
                <a:spcPts val="0"/>
              </a:spcBef>
              <a:spcAft>
                <a:spcPts val="0"/>
              </a:spcAft>
              <a:buClr>
                <a:schemeClr val="lt1"/>
              </a:buClr>
              <a:buSzPts val="3600"/>
              <a:buNone/>
              <a:defRPr sz="4800">
                <a:solidFill>
                  <a:schemeClr val="lt1"/>
                </a:solidFill>
              </a:defRPr>
            </a:lvl7pPr>
            <a:lvl8pPr lvl="7" rtl="0">
              <a:spcBef>
                <a:spcPts val="0"/>
              </a:spcBef>
              <a:spcAft>
                <a:spcPts val="0"/>
              </a:spcAft>
              <a:buClr>
                <a:schemeClr val="lt1"/>
              </a:buClr>
              <a:buSzPts val="3600"/>
              <a:buNone/>
              <a:defRPr sz="4800">
                <a:solidFill>
                  <a:schemeClr val="lt1"/>
                </a:solidFill>
              </a:defRPr>
            </a:lvl8pPr>
            <a:lvl9pPr lvl="8" rtl="0">
              <a:spcBef>
                <a:spcPts val="0"/>
              </a:spcBef>
              <a:spcAft>
                <a:spcPts val="0"/>
              </a:spcAft>
              <a:buClr>
                <a:schemeClr val="lt1"/>
              </a:buClr>
              <a:buSzPts val="3600"/>
              <a:buNone/>
              <a:defRPr sz="4800">
                <a:solidFill>
                  <a:schemeClr val="lt1"/>
                </a:solidFill>
              </a:defRPr>
            </a:lvl9pPr>
          </a:lstStyle>
          <a:p>
            <a:endParaRPr/>
          </a:p>
        </p:txBody>
      </p:sp>
      <p:sp>
        <p:nvSpPr>
          <p:cNvPr id="16" name="Google Shape;16;p3"/>
          <p:cNvSpPr txBox="1">
            <a:spLocks noGrp="1"/>
          </p:cNvSpPr>
          <p:nvPr>
            <p:ph type="subTitle" idx="1"/>
          </p:nvPr>
        </p:nvSpPr>
        <p:spPr>
          <a:xfrm>
            <a:off x="937200" y="3716444"/>
            <a:ext cx="6328000" cy="3992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1400"/>
              <a:buNone/>
              <a:defRPr sz="1867"/>
            </a:lvl1pPr>
            <a:lvl2pPr lvl="1" rtl="0">
              <a:spcBef>
                <a:spcPts val="800"/>
              </a:spcBef>
              <a:spcAft>
                <a:spcPts val="0"/>
              </a:spcAft>
              <a:buClr>
                <a:schemeClr val="dk1"/>
              </a:buClr>
              <a:buSzPts val="1400"/>
              <a:buNone/>
              <a:defRPr sz="1867"/>
            </a:lvl2pPr>
            <a:lvl3pPr lvl="2" rtl="0">
              <a:spcBef>
                <a:spcPts val="800"/>
              </a:spcBef>
              <a:spcAft>
                <a:spcPts val="0"/>
              </a:spcAft>
              <a:buClr>
                <a:schemeClr val="dk1"/>
              </a:buClr>
              <a:buSzPts val="1400"/>
              <a:buNone/>
              <a:defRPr sz="1867"/>
            </a:lvl3pPr>
            <a:lvl4pPr lvl="3" rtl="0">
              <a:spcBef>
                <a:spcPts val="800"/>
              </a:spcBef>
              <a:spcAft>
                <a:spcPts val="0"/>
              </a:spcAft>
              <a:buSzPts val="1400"/>
              <a:buNone/>
              <a:defRPr sz="1867"/>
            </a:lvl4pPr>
            <a:lvl5pPr lvl="4" rtl="0">
              <a:spcBef>
                <a:spcPts val="800"/>
              </a:spcBef>
              <a:spcAft>
                <a:spcPts val="0"/>
              </a:spcAft>
              <a:buSzPts val="1400"/>
              <a:buNone/>
              <a:defRPr sz="1867"/>
            </a:lvl5pPr>
            <a:lvl6pPr lvl="5" rtl="0">
              <a:spcBef>
                <a:spcPts val="800"/>
              </a:spcBef>
              <a:spcAft>
                <a:spcPts val="0"/>
              </a:spcAft>
              <a:buSzPts val="1400"/>
              <a:buNone/>
              <a:defRPr sz="1867"/>
            </a:lvl6pPr>
            <a:lvl7pPr lvl="6" rtl="0">
              <a:spcBef>
                <a:spcPts val="800"/>
              </a:spcBef>
              <a:spcAft>
                <a:spcPts val="0"/>
              </a:spcAft>
              <a:buSzPts val="1400"/>
              <a:buNone/>
              <a:defRPr sz="1867"/>
            </a:lvl7pPr>
            <a:lvl8pPr lvl="7" rtl="0">
              <a:spcBef>
                <a:spcPts val="800"/>
              </a:spcBef>
              <a:spcAft>
                <a:spcPts val="0"/>
              </a:spcAft>
              <a:buSzPts val="1400"/>
              <a:buNone/>
              <a:defRPr sz="1867"/>
            </a:lvl8pPr>
            <a:lvl9pPr lvl="8" rtl="0">
              <a:spcBef>
                <a:spcPts val="800"/>
              </a:spcBef>
              <a:spcAft>
                <a:spcPts val="800"/>
              </a:spcAft>
              <a:buSzPts val="1400"/>
              <a:buNone/>
              <a:defRPr sz="1867"/>
            </a:lvl9pPr>
          </a:lstStyle>
          <a:p>
            <a:endParaRPr/>
          </a:p>
        </p:txBody>
      </p:sp>
      <p:sp>
        <p:nvSpPr>
          <p:cNvPr id="17" name="Google Shape;17;p3"/>
          <p:cNvSpPr/>
          <p:nvPr/>
        </p:nvSpPr>
        <p:spPr>
          <a:xfrm>
            <a:off x="7904533" y="1221533"/>
            <a:ext cx="3066000" cy="44148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chemeClr val="accent2"/>
              </a:solidFill>
            </a:endParaRPr>
          </a:p>
        </p:txBody>
      </p:sp>
      <p:sp>
        <p:nvSpPr>
          <p:cNvPr id="18" name="Google Shape;18;p3"/>
          <p:cNvSpPr/>
          <p:nvPr/>
        </p:nvSpPr>
        <p:spPr>
          <a:xfrm>
            <a:off x="10970533" y="5636400"/>
            <a:ext cx="1221600" cy="12216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8906123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24"/>
        <p:cNvGrpSpPr/>
        <p:nvPr/>
      </p:nvGrpSpPr>
      <p:grpSpPr>
        <a:xfrm>
          <a:off x="0" y="0"/>
          <a:ext cx="0" cy="0"/>
          <a:chOff x="0" y="0"/>
          <a:chExt cx="0" cy="0"/>
        </a:xfrm>
      </p:grpSpPr>
      <p:sp>
        <p:nvSpPr>
          <p:cNvPr id="25" name="Google Shape;25;p5"/>
          <p:cNvSpPr/>
          <p:nvPr/>
        </p:nvSpPr>
        <p:spPr>
          <a:xfrm>
            <a:off x="3076400" y="1228000"/>
            <a:ext cx="9115600" cy="5630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6" name="Google Shape;26;p5"/>
          <p:cNvSpPr txBox="1">
            <a:spLocks noGrp="1"/>
          </p:cNvSpPr>
          <p:nvPr>
            <p:ph type="title"/>
          </p:nvPr>
        </p:nvSpPr>
        <p:spPr>
          <a:xfrm>
            <a:off x="607600" y="1098367"/>
            <a:ext cx="2165200" cy="5152000"/>
          </a:xfrm>
          <a:prstGeom prst="rect">
            <a:avLst/>
          </a:prstGeom>
        </p:spPr>
        <p:txBody>
          <a:bodyPr spcFirstLastPara="1" wrap="square" lIns="0" tIns="0" rIns="0" bIns="0" anchor="t" anchorCtr="0">
            <a:noAutofit/>
          </a:bodyPr>
          <a:lstStyle>
            <a:lvl1pPr lvl="0" rtl="0">
              <a:spcBef>
                <a:spcPts val="0"/>
              </a:spcBef>
              <a:spcAft>
                <a:spcPts val="0"/>
              </a:spcAft>
              <a:buSzPts val="22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27" name="Google Shape;27;p5"/>
          <p:cNvSpPr txBox="1">
            <a:spLocks noGrp="1"/>
          </p:cNvSpPr>
          <p:nvPr>
            <p:ph type="body" idx="1"/>
          </p:nvPr>
        </p:nvSpPr>
        <p:spPr>
          <a:xfrm>
            <a:off x="3684000" y="1835600"/>
            <a:ext cx="7900400" cy="4414800"/>
          </a:xfrm>
          <a:prstGeom prst="rect">
            <a:avLst/>
          </a:prstGeom>
        </p:spPr>
        <p:txBody>
          <a:bodyPr spcFirstLastPara="1" wrap="square" lIns="0" tIns="0" rIns="0" bIns="0" anchor="t" anchorCtr="0">
            <a:noAutofit/>
          </a:bodyPr>
          <a:lstStyle>
            <a:lvl1pPr marL="609585" lvl="0" indent="-474121" rtl="0">
              <a:spcBef>
                <a:spcPts val="0"/>
              </a:spcBef>
              <a:spcAft>
                <a:spcPts val="0"/>
              </a:spcAft>
              <a:buSzPts val="2000"/>
              <a:buChar char="▫"/>
              <a:defRPr/>
            </a:lvl1pPr>
            <a:lvl2pPr marL="1219170" lvl="1" indent="-474121" rtl="0">
              <a:spcBef>
                <a:spcPts val="800"/>
              </a:spcBef>
              <a:spcAft>
                <a:spcPts val="0"/>
              </a:spcAft>
              <a:buSzPts val="2000"/>
              <a:buChar char="▪"/>
              <a:defRPr/>
            </a:lvl2pPr>
            <a:lvl3pPr marL="1828754" lvl="2" indent="-474121" rtl="0">
              <a:spcBef>
                <a:spcPts val="800"/>
              </a:spcBef>
              <a:spcAft>
                <a:spcPts val="0"/>
              </a:spcAft>
              <a:buSzPts val="2000"/>
              <a:buChar char="▫"/>
              <a:defRPr/>
            </a:lvl3pPr>
            <a:lvl4pPr marL="2438339" lvl="3" indent="-474121" rtl="0">
              <a:spcBef>
                <a:spcPts val="800"/>
              </a:spcBef>
              <a:spcAft>
                <a:spcPts val="0"/>
              </a:spcAft>
              <a:buSzPts val="2000"/>
              <a:buChar char="●"/>
              <a:defRPr/>
            </a:lvl4pPr>
            <a:lvl5pPr marL="3047924" lvl="4" indent="-474121" rtl="0">
              <a:spcBef>
                <a:spcPts val="800"/>
              </a:spcBef>
              <a:spcAft>
                <a:spcPts val="0"/>
              </a:spcAft>
              <a:buSzPts val="2000"/>
              <a:buChar char="○"/>
              <a:defRPr/>
            </a:lvl5pPr>
            <a:lvl6pPr marL="3657509" lvl="5" indent="-474121" rtl="0">
              <a:spcBef>
                <a:spcPts val="800"/>
              </a:spcBef>
              <a:spcAft>
                <a:spcPts val="0"/>
              </a:spcAft>
              <a:buSzPts val="2000"/>
              <a:buChar char="■"/>
              <a:defRPr/>
            </a:lvl6pPr>
            <a:lvl7pPr marL="4267093" lvl="6" indent="-474121" rtl="0">
              <a:spcBef>
                <a:spcPts val="800"/>
              </a:spcBef>
              <a:spcAft>
                <a:spcPts val="0"/>
              </a:spcAft>
              <a:buSzPts val="2000"/>
              <a:buChar char="●"/>
              <a:defRPr/>
            </a:lvl7pPr>
            <a:lvl8pPr marL="4876678" lvl="7" indent="-474121" rtl="0">
              <a:spcBef>
                <a:spcPts val="800"/>
              </a:spcBef>
              <a:spcAft>
                <a:spcPts val="0"/>
              </a:spcAft>
              <a:buSzPts val="2000"/>
              <a:buChar char="○"/>
              <a:defRPr/>
            </a:lvl8pPr>
            <a:lvl9pPr marL="5486263" lvl="8" indent="-474121" rtl="0">
              <a:spcBef>
                <a:spcPts val="800"/>
              </a:spcBef>
              <a:spcAft>
                <a:spcPts val="800"/>
              </a:spcAft>
              <a:buSzPts val="2000"/>
              <a:buChar char="■"/>
              <a:defRPr/>
            </a:lvl9pPr>
          </a:lstStyle>
          <a:p>
            <a:endParaRPr/>
          </a:p>
        </p:txBody>
      </p:sp>
      <p:sp>
        <p:nvSpPr>
          <p:cNvPr id="28" name="Google Shape;28;p5"/>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915613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7"/>
        <p:cNvGrpSpPr/>
        <p:nvPr/>
      </p:nvGrpSpPr>
      <p:grpSpPr>
        <a:xfrm>
          <a:off x="0" y="0"/>
          <a:ext cx="0" cy="0"/>
          <a:chOff x="0" y="0"/>
          <a:chExt cx="0" cy="0"/>
        </a:xfrm>
      </p:grpSpPr>
      <p:sp>
        <p:nvSpPr>
          <p:cNvPr id="48" name="Google Shape;48;p9"/>
          <p:cNvSpPr/>
          <p:nvPr/>
        </p:nvSpPr>
        <p:spPr>
          <a:xfrm>
            <a:off x="3076400" y="1228000"/>
            <a:ext cx="9115600" cy="5630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9" name="Google Shape;49;p9"/>
          <p:cNvSpPr txBox="1">
            <a:spLocks noGrp="1"/>
          </p:cNvSpPr>
          <p:nvPr>
            <p:ph type="title"/>
          </p:nvPr>
        </p:nvSpPr>
        <p:spPr>
          <a:xfrm>
            <a:off x="607600" y="1098367"/>
            <a:ext cx="2165200" cy="5152000"/>
          </a:xfrm>
          <a:prstGeom prst="rect">
            <a:avLst/>
          </a:prstGeom>
        </p:spPr>
        <p:txBody>
          <a:bodyPr spcFirstLastPara="1" wrap="square" lIns="0" tIns="0" rIns="0" bIns="0" anchor="t" anchorCtr="0">
            <a:noAutofit/>
          </a:bodyPr>
          <a:lstStyle>
            <a:lvl1pPr lvl="0" rtl="0">
              <a:spcBef>
                <a:spcPts val="0"/>
              </a:spcBef>
              <a:spcAft>
                <a:spcPts val="0"/>
              </a:spcAft>
              <a:buSzPts val="22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50" name="Google Shape;50;p9"/>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73207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7"/>
        <p:cNvGrpSpPr/>
        <p:nvPr/>
      </p:nvGrpSpPr>
      <p:grpSpPr>
        <a:xfrm>
          <a:off x="0" y="0"/>
          <a:ext cx="0" cy="0"/>
          <a:chOff x="0" y="0"/>
          <a:chExt cx="0" cy="0"/>
        </a:xfrm>
      </p:grpSpPr>
      <p:sp>
        <p:nvSpPr>
          <p:cNvPr id="48" name="Google Shape;48;p7"/>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9" name="Google Shape;49;p7"/>
          <p:cNvSpPr txBox="1">
            <a:spLocks noGrp="1"/>
          </p:cNvSpPr>
          <p:nvPr>
            <p:ph type="ctrTitle"/>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50" name="Google Shape;50;p7"/>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
        <p:nvSpPr>
          <p:cNvPr id="51" name="Google Shape;51;p7"/>
          <p:cNvSpPr/>
          <p:nvPr/>
        </p:nvSpPr>
        <p:spPr>
          <a:xfrm>
            <a:off x="0" y="0"/>
            <a:ext cx="5947600" cy="68580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2" name="Google Shape;52;p7"/>
          <p:cNvSpPr txBox="1">
            <a:spLocks noGrp="1"/>
          </p:cNvSpPr>
          <p:nvPr>
            <p:ph type="title" idx="2"/>
          </p:nvPr>
        </p:nvSpPr>
        <p:spPr>
          <a:xfrm>
            <a:off x="951200" y="2298391"/>
            <a:ext cx="4161200" cy="10660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a:solidFill>
                  <a:schemeClr val="accen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3" name="Google Shape;53;p7"/>
          <p:cNvSpPr txBox="1">
            <a:spLocks noGrp="1"/>
          </p:cNvSpPr>
          <p:nvPr>
            <p:ph type="subTitle" idx="1"/>
          </p:nvPr>
        </p:nvSpPr>
        <p:spPr>
          <a:xfrm>
            <a:off x="951200" y="3664867"/>
            <a:ext cx="4055200" cy="1239200"/>
          </a:xfrm>
          <a:prstGeom prst="rect">
            <a:avLst/>
          </a:prstGeom>
        </p:spPr>
        <p:txBody>
          <a:bodyPr spcFirstLastPara="1" wrap="square" lIns="91425" tIns="91425" rIns="91425" bIns="91425" anchor="ctr" anchorCtr="0">
            <a:noAutofit/>
          </a:bodyPr>
          <a:lstStyle>
            <a:lvl1pPr marR="0" lvl="0" rtl="0">
              <a:lnSpc>
                <a:spcPct val="100000"/>
              </a:lnSpc>
              <a:spcBef>
                <a:spcPts val="0"/>
              </a:spcBef>
              <a:spcAft>
                <a:spcPts val="0"/>
              </a:spcAft>
              <a:buNone/>
              <a:defRPr sz="1867">
                <a:solidFill>
                  <a:schemeClr val="accent1"/>
                </a:solidFill>
              </a:defRPr>
            </a:lvl1pPr>
            <a:lvl2pPr marR="0" lvl="1" rtl="0">
              <a:lnSpc>
                <a:spcPct val="100000"/>
              </a:lnSpc>
              <a:spcBef>
                <a:spcPts val="0"/>
              </a:spcBef>
              <a:spcAft>
                <a:spcPts val="0"/>
              </a:spcAft>
              <a:buNone/>
              <a:defRPr sz="1867">
                <a:solidFill>
                  <a:schemeClr val="accent1"/>
                </a:solidFill>
              </a:defRPr>
            </a:lvl2pPr>
            <a:lvl3pPr marR="0" lvl="2" rtl="0">
              <a:lnSpc>
                <a:spcPct val="100000"/>
              </a:lnSpc>
              <a:spcBef>
                <a:spcPts val="0"/>
              </a:spcBef>
              <a:spcAft>
                <a:spcPts val="0"/>
              </a:spcAft>
              <a:buNone/>
              <a:defRPr sz="1867">
                <a:solidFill>
                  <a:schemeClr val="accent1"/>
                </a:solidFill>
              </a:defRPr>
            </a:lvl3pPr>
            <a:lvl4pPr marR="0" lvl="3" rtl="0">
              <a:lnSpc>
                <a:spcPct val="100000"/>
              </a:lnSpc>
              <a:spcBef>
                <a:spcPts val="0"/>
              </a:spcBef>
              <a:spcAft>
                <a:spcPts val="0"/>
              </a:spcAft>
              <a:buNone/>
              <a:defRPr sz="1867">
                <a:solidFill>
                  <a:schemeClr val="accent1"/>
                </a:solidFill>
              </a:defRPr>
            </a:lvl4pPr>
            <a:lvl5pPr marR="0" lvl="4" rtl="0">
              <a:lnSpc>
                <a:spcPct val="100000"/>
              </a:lnSpc>
              <a:spcBef>
                <a:spcPts val="0"/>
              </a:spcBef>
              <a:spcAft>
                <a:spcPts val="0"/>
              </a:spcAft>
              <a:buNone/>
              <a:defRPr sz="1867">
                <a:solidFill>
                  <a:schemeClr val="accent1"/>
                </a:solidFill>
              </a:defRPr>
            </a:lvl5pPr>
            <a:lvl6pPr marR="0" lvl="5" rtl="0">
              <a:lnSpc>
                <a:spcPct val="100000"/>
              </a:lnSpc>
              <a:spcBef>
                <a:spcPts val="0"/>
              </a:spcBef>
              <a:spcAft>
                <a:spcPts val="0"/>
              </a:spcAft>
              <a:buNone/>
              <a:defRPr sz="1867">
                <a:solidFill>
                  <a:schemeClr val="accent1"/>
                </a:solidFill>
              </a:defRPr>
            </a:lvl6pPr>
            <a:lvl7pPr marR="0" lvl="6" rtl="0">
              <a:lnSpc>
                <a:spcPct val="100000"/>
              </a:lnSpc>
              <a:spcBef>
                <a:spcPts val="0"/>
              </a:spcBef>
              <a:spcAft>
                <a:spcPts val="0"/>
              </a:spcAft>
              <a:buNone/>
              <a:defRPr sz="1867">
                <a:solidFill>
                  <a:schemeClr val="accent1"/>
                </a:solidFill>
              </a:defRPr>
            </a:lvl7pPr>
            <a:lvl8pPr marR="0" lvl="7" rtl="0">
              <a:lnSpc>
                <a:spcPct val="100000"/>
              </a:lnSpc>
              <a:spcBef>
                <a:spcPts val="0"/>
              </a:spcBef>
              <a:spcAft>
                <a:spcPts val="0"/>
              </a:spcAft>
              <a:buNone/>
              <a:defRPr sz="1867">
                <a:solidFill>
                  <a:schemeClr val="accent1"/>
                </a:solidFill>
              </a:defRPr>
            </a:lvl8pPr>
            <a:lvl9pPr marR="0" lvl="8" rtl="0">
              <a:lnSpc>
                <a:spcPct val="100000"/>
              </a:lnSpc>
              <a:spcBef>
                <a:spcPts val="0"/>
              </a:spcBef>
              <a:spcAft>
                <a:spcPts val="0"/>
              </a:spcAft>
              <a:buNone/>
              <a:defRPr sz="1867">
                <a:solidFill>
                  <a:schemeClr val="accent1"/>
                </a:solidFill>
              </a:defRPr>
            </a:lvl9pPr>
          </a:lstStyle>
          <a:p>
            <a:endParaRPr/>
          </a:p>
        </p:txBody>
      </p:sp>
    </p:spTree>
    <p:extLst>
      <p:ext uri="{BB962C8B-B14F-4D97-AF65-F5344CB8AC3E}">
        <p14:creationId xmlns:p14="http://schemas.microsoft.com/office/powerpoint/2010/main" val="4588817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55"/>
        <p:cNvGrpSpPr/>
        <p:nvPr/>
      </p:nvGrpSpPr>
      <p:grpSpPr>
        <a:xfrm>
          <a:off x="0" y="0"/>
          <a:ext cx="0" cy="0"/>
          <a:chOff x="0" y="0"/>
          <a:chExt cx="0" cy="0"/>
        </a:xfrm>
      </p:grpSpPr>
      <p:sp>
        <p:nvSpPr>
          <p:cNvPr id="56" name="Google Shape;56;p11"/>
          <p:cNvSpPr/>
          <p:nvPr/>
        </p:nvSpPr>
        <p:spPr>
          <a:xfrm>
            <a:off x="0" y="0"/>
            <a:ext cx="12192000" cy="6858000"/>
          </a:xfrm>
          <a:prstGeom prst="frame">
            <a:avLst>
              <a:gd name="adj1" fmla="val 8849"/>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11"/>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976515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with transparent frame">
  <p:cSld name="Blank with transparent frame">
    <p:bg>
      <p:bgPr>
        <a:solidFill>
          <a:schemeClr val="lt1"/>
        </a:solidFill>
        <a:effectLst/>
      </p:bgPr>
    </p:bg>
    <p:spTree>
      <p:nvGrpSpPr>
        <p:cNvPr id="1" name="Shape 58"/>
        <p:cNvGrpSpPr/>
        <p:nvPr/>
      </p:nvGrpSpPr>
      <p:grpSpPr>
        <a:xfrm>
          <a:off x="0" y="0"/>
          <a:ext cx="0" cy="0"/>
          <a:chOff x="0" y="0"/>
          <a:chExt cx="0" cy="0"/>
        </a:xfrm>
      </p:grpSpPr>
      <p:sp>
        <p:nvSpPr>
          <p:cNvPr id="59" name="Google Shape;59;p12"/>
          <p:cNvSpPr/>
          <p:nvPr/>
        </p:nvSpPr>
        <p:spPr>
          <a:xfrm>
            <a:off x="0" y="0"/>
            <a:ext cx="12192000" cy="6858000"/>
          </a:xfrm>
          <a:prstGeom prst="frame">
            <a:avLst>
              <a:gd name="adj1" fmla="val 8849"/>
            </a:avLst>
          </a:prstGeom>
          <a:solidFill>
            <a:srgbClr val="3B1106">
              <a:alpha val="61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0" name="Google Shape;60;p12"/>
          <p:cNvSpPr txBox="1">
            <a:spLocks noGrp="1"/>
          </p:cNvSpPr>
          <p:nvPr>
            <p:ph type="sldNum" idx="12"/>
          </p:nvPr>
        </p:nvSpPr>
        <p:spPr>
          <a:xfrm>
            <a:off x="11584400" y="6250333"/>
            <a:ext cx="607600" cy="607600"/>
          </a:xfrm>
          <a:prstGeom prst="rect">
            <a:avLst/>
          </a:prstGeom>
          <a:solidFill>
            <a:srgbClr val="3B1106">
              <a:alpha val="6150"/>
            </a:srgbClr>
          </a:solidFill>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699635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 SUBTITLE + DESIGN">
  <p:cSld name="TITLE + SUBTITLE + DESIGN">
    <p:bg>
      <p:bgPr>
        <a:solidFill>
          <a:srgbClr val="F3F3F3"/>
        </a:solidFill>
        <a:effectLst/>
      </p:bgPr>
    </p:bg>
    <p:spTree>
      <p:nvGrpSpPr>
        <p:cNvPr id="1" name="Shape 116"/>
        <p:cNvGrpSpPr/>
        <p:nvPr/>
      </p:nvGrpSpPr>
      <p:grpSpPr>
        <a:xfrm>
          <a:off x="0" y="0"/>
          <a:ext cx="0" cy="0"/>
          <a:chOff x="0" y="0"/>
          <a:chExt cx="0" cy="0"/>
        </a:xfrm>
      </p:grpSpPr>
      <p:sp>
        <p:nvSpPr>
          <p:cNvPr id="117" name="Google Shape;117;p16"/>
          <p:cNvSpPr txBox="1">
            <a:spLocks noGrp="1"/>
          </p:cNvSpPr>
          <p:nvPr>
            <p:ph type="subTitle" idx="1"/>
          </p:nvPr>
        </p:nvSpPr>
        <p:spPr>
          <a:xfrm>
            <a:off x="2907184" y="4896797"/>
            <a:ext cx="6374800" cy="770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None/>
              <a:defRPr>
                <a:solidFill>
                  <a:srgbClr val="466269"/>
                </a:solidFill>
              </a:defRPr>
            </a:lvl1pPr>
            <a:lvl2pPr lvl="1" algn="ctr" rtl="0">
              <a:lnSpc>
                <a:spcPct val="100000"/>
              </a:lnSpc>
              <a:spcBef>
                <a:spcPts val="2133"/>
              </a:spcBef>
              <a:spcAft>
                <a:spcPts val="0"/>
              </a:spcAft>
              <a:buNone/>
              <a:defRPr>
                <a:solidFill>
                  <a:srgbClr val="466269"/>
                </a:solidFill>
              </a:defRPr>
            </a:lvl2pPr>
            <a:lvl3pPr lvl="2" algn="ctr" rtl="0">
              <a:lnSpc>
                <a:spcPct val="100000"/>
              </a:lnSpc>
              <a:spcBef>
                <a:spcPts val="2133"/>
              </a:spcBef>
              <a:spcAft>
                <a:spcPts val="0"/>
              </a:spcAft>
              <a:buNone/>
              <a:defRPr>
                <a:solidFill>
                  <a:srgbClr val="466269"/>
                </a:solidFill>
              </a:defRPr>
            </a:lvl3pPr>
            <a:lvl4pPr lvl="3" algn="ctr" rtl="0">
              <a:lnSpc>
                <a:spcPct val="100000"/>
              </a:lnSpc>
              <a:spcBef>
                <a:spcPts val="2133"/>
              </a:spcBef>
              <a:spcAft>
                <a:spcPts val="0"/>
              </a:spcAft>
              <a:buNone/>
              <a:defRPr>
                <a:solidFill>
                  <a:srgbClr val="466269"/>
                </a:solidFill>
              </a:defRPr>
            </a:lvl4pPr>
            <a:lvl5pPr lvl="4" algn="ctr" rtl="0">
              <a:lnSpc>
                <a:spcPct val="100000"/>
              </a:lnSpc>
              <a:spcBef>
                <a:spcPts val="2133"/>
              </a:spcBef>
              <a:spcAft>
                <a:spcPts val="0"/>
              </a:spcAft>
              <a:buNone/>
              <a:defRPr>
                <a:solidFill>
                  <a:srgbClr val="466269"/>
                </a:solidFill>
              </a:defRPr>
            </a:lvl5pPr>
            <a:lvl6pPr lvl="5" algn="ctr" rtl="0">
              <a:lnSpc>
                <a:spcPct val="100000"/>
              </a:lnSpc>
              <a:spcBef>
                <a:spcPts val="2133"/>
              </a:spcBef>
              <a:spcAft>
                <a:spcPts val="0"/>
              </a:spcAft>
              <a:buNone/>
              <a:defRPr>
                <a:solidFill>
                  <a:srgbClr val="466269"/>
                </a:solidFill>
              </a:defRPr>
            </a:lvl6pPr>
            <a:lvl7pPr lvl="6" algn="ctr" rtl="0">
              <a:lnSpc>
                <a:spcPct val="100000"/>
              </a:lnSpc>
              <a:spcBef>
                <a:spcPts val="2133"/>
              </a:spcBef>
              <a:spcAft>
                <a:spcPts val="0"/>
              </a:spcAft>
              <a:buNone/>
              <a:defRPr>
                <a:solidFill>
                  <a:srgbClr val="466269"/>
                </a:solidFill>
              </a:defRPr>
            </a:lvl7pPr>
            <a:lvl8pPr lvl="7" algn="ctr" rtl="0">
              <a:lnSpc>
                <a:spcPct val="100000"/>
              </a:lnSpc>
              <a:spcBef>
                <a:spcPts val="2133"/>
              </a:spcBef>
              <a:spcAft>
                <a:spcPts val="0"/>
              </a:spcAft>
              <a:buNone/>
              <a:defRPr>
                <a:solidFill>
                  <a:srgbClr val="466269"/>
                </a:solidFill>
              </a:defRPr>
            </a:lvl8pPr>
            <a:lvl9pPr lvl="8" algn="ctr" rtl="0">
              <a:lnSpc>
                <a:spcPct val="100000"/>
              </a:lnSpc>
              <a:spcBef>
                <a:spcPts val="2133"/>
              </a:spcBef>
              <a:spcAft>
                <a:spcPts val="2133"/>
              </a:spcAft>
              <a:buNone/>
              <a:defRPr>
                <a:solidFill>
                  <a:srgbClr val="466269"/>
                </a:solidFill>
              </a:defRPr>
            </a:lvl9pPr>
          </a:lstStyle>
          <a:p>
            <a:endParaRPr/>
          </a:p>
        </p:txBody>
      </p:sp>
      <p:sp>
        <p:nvSpPr>
          <p:cNvPr id="118" name="Google Shape;118;p16"/>
          <p:cNvSpPr txBox="1">
            <a:spLocks noGrp="1"/>
          </p:cNvSpPr>
          <p:nvPr>
            <p:ph type="ctrTitle"/>
          </p:nvPr>
        </p:nvSpPr>
        <p:spPr>
          <a:xfrm>
            <a:off x="1343533" y="1054000"/>
            <a:ext cx="95024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3000"/>
              <a:buNone/>
              <a:defRPr sz="4000">
                <a:solidFill>
                  <a:srgbClr val="466269"/>
                </a:solidFill>
              </a:defRPr>
            </a:lvl1pPr>
            <a:lvl2pPr lvl="1" algn="ctr" rtl="0">
              <a:spcBef>
                <a:spcPts val="0"/>
              </a:spcBef>
              <a:spcAft>
                <a:spcPts val="0"/>
              </a:spcAft>
              <a:buClr>
                <a:srgbClr val="466269"/>
              </a:buClr>
              <a:buSzPts val="2400"/>
              <a:buNone/>
              <a:defRPr sz="3200">
                <a:solidFill>
                  <a:srgbClr val="466269"/>
                </a:solidFill>
              </a:defRPr>
            </a:lvl2pPr>
            <a:lvl3pPr lvl="2" algn="ctr" rtl="0">
              <a:spcBef>
                <a:spcPts val="0"/>
              </a:spcBef>
              <a:spcAft>
                <a:spcPts val="0"/>
              </a:spcAft>
              <a:buClr>
                <a:srgbClr val="466269"/>
              </a:buClr>
              <a:buSzPts val="2400"/>
              <a:buNone/>
              <a:defRPr sz="3200">
                <a:solidFill>
                  <a:srgbClr val="466269"/>
                </a:solidFill>
              </a:defRPr>
            </a:lvl3pPr>
            <a:lvl4pPr lvl="3" algn="ctr" rtl="0">
              <a:spcBef>
                <a:spcPts val="0"/>
              </a:spcBef>
              <a:spcAft>
                <a:spcPts val="0"/>
              </a:spcAft>
              <a:buClr>
                <a:srgbClr val="466269"/>
              </a:buClr>
              <a:buSzPts val="2400"/>
              <a:buNone/>
              <a:defRPr sz="3200">
                <a:solidFill>
                  <a:srgbClr val="466269"/>
                </a:solidFill>
              </a:defRPr>
            </a:lvl4pPr>
            <a:lvl5pPr lvl="4" algn="ctr" rtl="0">
              <a:spcBef>
                <a:spcPts val="0"/>
              </a:spcBef>
              <a:spcAft>
                <a:spcPts val="0"/>
              </a:spcAft>
              <a:buClr>
                <a:srgbClr val="466269"/>
              </a:buClr>
              <a:buSzPts val="2400"/>
              <a:buNone/>
              <a:defRPr sz="3200">
                <a:solidFill>
                  <a:srgbClr val="466269"/>
                </a:solidFill>
              </a:defRPr>
            </a:lvl5pPr>
            <a:lvl6pPr lvl="5" algn="ctr" rtl="0">
              <a:spcBef>
                <a:spcPts val="0"/>
              </a:spcBef>
              <a:spcAft>
                <a:spcPts val="0"/>
              </a:spcAft>
              <a:buClr>
                <a:srgbClr val="466269"/>
              </a:buClr>
              <a:buSzPts val="2400"/>
              <a:buNone/>
              <a:defRPr sz="3200">
                <a:solidFill>
                  <a:srgbClr val="466269"/>
                </a:solidFill>
              </a:defRPr>
            </a:lvl6pPr>
            <a:lvl7pPr lvl="6" algn="ctr" rtl="0">
              <a:spcBef>
                <a:spcPts val="0"/>
              </a:spcBef>
              <a:spcAft>
                <a:spcPts val="0"/>
              </a:spcAft>
              <a:buClr>
                <a:srgbClr val="466269"/>
              </a:buClr>
              <a:buSzPts val="2400"/>
              <a:buNone/>
              <a:defRPr sz="3200">
                <a:solidFill>
                  <a:srgbClr val="466269"/>
                </a:solidFill>
              </a:defRPr>
            </a:lvl7pPr>
            <a:lvl8pPr lvl="7" algn="ctr" rtl="0">
              <a:spcBef>
                <a:spcPts val="0"/>
              </a:spcBef>
              <a:spcAft>
                <a:spcPts val="0"/>
              </a:spcAft>
              <a:buClr>
                <a:srgbClr val="466269"/>
              </a:buClr>
              <a:buSzPts val="2400"/>
              <a:buNone/>
              <a:defRPr sz="3200">
                <a:solidFill>
                  <a:srgbClr val="466269"/>
                </a:solidFill>
              </a:defRPr>
            </a:lvl8pPr>
            <a:lvl9pPr lvl="8" algn="ctr" rtl="0">
              <a:spcBef>
                <a:spcPts val="0"/>
              </a:spcBef>
              <a:spcAft>
                <a:spcPts val="0"/>
              </a:spcAft>
              <a:buClr>
                <a:srgbClr val="466269"/>
              </a:buClr>
              <a:buSzPts val="2400"/>
              <a:buNone/>
              <a:defRPr sz="3200">
                <a:solidFill>
                  <a:srgbClr val="466269"/>
                </a:solidFill>
              </a:defRPr>
            </a:lvl9pPr>
          </a:lstStyle>
          <a:p>
            <a:endParaRPr/>
          </a:p>
        </p:txBody>
      </p:sp>
      <p:sp>
        <p:nvSpPr>
          <p:cNvPr id="119" name="Google Shape;119;p16"/>
          <p:cNvSpPr/>
          <p:nvPr/>
        </p:nvSpPr>
        <p:spPr>
          <a:xfrm rot="-5400000">
            <a:off x="8549633" y="3192967"/>
            <a:ext cx="6924800" cy="464400"/>
          </a:xfrm>
          <a:prstGeom prst="rect">
            <a:avLst/>
          </a:prstGeom>
          <a:solidFill>
            <a:srgbClr val="46626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0" name="Google Shape;120;p16"/>
          <p:cNvSpPr txBox="1">
            <a:spLocks noGrp="1"/>
          </p:cNvSpPr>
          <p:nvPr>
            <p:ph type="sldNum" idx="12"/>
          </p:nvPr>
        </p:nvSpPr>
        <p:spPr>
          <a:xfrm>
            <a:off x="11657463" y="3166599"/>
            <a:ext cx="731600" cy="524800"/>
          </a:xfrm>
          <a:prstGeom prst="rect">
            <a:avLst/>
          </a:prstGeom>
        </p:spPr>
        <p:txBody>
          <a:bodyPr spcFirstLastPara="1" wrap="square" lIns="91425" tIns="91425" rIns="91425" bIns="91425" anchor="t" anchorCtr="0">
            <a:noAutofit/>
          </a:bodyPr>
          <a:lstStyle>
            <a:lvl1pPr lvl="0" algn="ctr" rtl="0">
              <a:buNone/>
              <a:defRPr sz="1733">
                <a:solidFill>
                  <a:srgbClr val="FFFFFF"/>
                </a:solidFill>
                <a:latin typeface="Didact Gothic"/>
                <a:ea typeface="Didact Gothic"/>
                <a:cs typeface="Didact Gothic"/>
                <a:sym typeface="Didact Gothic"/>
              </a:defRPr>
            </a:lvl1pPr>
            <a:lvl2pPr lvl="1" algn="ctr" rtl="0">
              <a:buNone/>
              <a:defRPr sz="1733">
                <a:solidFill>
                  <a:srgbClr val="FFFFFF"/>
                </a:solidFill>
                <a:latin typeface="Didact Gothic"/>
                <a:ea typeface="Didact Gothic"/>
                <a:cs typeface="Didact Gothic"/>
                <a:sym typeface="Didact Gothic"/>
              </a:defRPr>
            </a:lvl2pPr>
            <a:lvl3pPr lvl="2" algn="ctr" rtl="0">
              <a:buNone/>
              <a:defRPr sz="1733">
                <a:solidFill>
                  <a:srgbClr val="FFFFFF"/>
                </a:solidFill>
                <a:latin typeface="Didact Gothic"/>
                <a:ea typeface="Didact Gothic"/>
                <a:cs typeface="Didact Gothic"/>
                <a:sym typeface="Didact Gothic"/>
              </a:defRPr>
            </a:lvl3pPr>
            <a:lvl4pPr lvl="3" algn="ctr" rtl="0">
              <a:buNone/>
              <a:defRPr sz="1733">
                <a:solidFill>
                  <a:srgbClr val="FFFFFF"/>
                </a:solidFill>
                <a:latin typeface="Didact Gothic"/>
                <a:ea typeface="Didact Gothic"/>
                <a:cs typeface="Didact Gothic"/>
                <a:sym typeface="Didact Gothic"/>
              </a:defRPr>
            </a:lvl4pPr>
            <a:lvl5pPr lvl="4" algn="ctr" rtl="0">
              <a:buNone/>
              <a:defRPr sz="1733">
                <a:solidFill>
                  <a:srgbClr val="FFFFFF"/>
                </a:solidFill>
                <a:latin typeface="Didact Gothic"/>
                <a:ea typeface="Didact Gothic"/>
                <a:cs typeface="Didact Gothic"/>
                <a:sym typeface="Didact Gothic"/>
              </a:defRPr>
            </a:lvl5pPr>
            <a:lvl6pPr lvl="5" algn="ctr" rtl="0">
              <a:buNone/>
              <a:defRPr sz="1733">
                <a:solidFill>
                  <a:srgbClr val="FFFFFF"/>
                </a:solidFill>
                <a:latin typeface="Didact Gothic"/>
                <a:ea typeface="Didact Gothic"/>
                <a:cs typeface="Didact Gothic"/>
                <a:sym typeface="Didact Gothic"/>
              </a:defRPr>
            </a:lvl6pPr>
            <a:lvl7pPr lvl="6" algn="ctr" rtl="0">
              <a:buNone/>
              <a:defRPr sz="1733">
                <a:solidFill>
                  <a:srgbClr val="FFFFFF"/>
                </a:solidFill>
                <a:latin typeface="Didact Gothic"/>
                <a:ea typeface="Didact Gothic"/>
                <a:cs typeface="Didact Gothic"/>
                <a:sym typeface="Didact Gothic"/>
              </a:defRPr>
            </a:lvl7pPr>
            <a:lvl8pPr lvl="7" algn="ctr" rtl="0">
              <a:buNone/>
              <a:defRPr sz="1733">
                <a:solidFill>
                  <a:srgbClr val="FFFFFF"/>
                </a:solidFill>
                <a:latin typeface="Didact Gothic"/>
                <a:ea typeface="Didact Gothic"/>
                <a:cs typeface="Didact Gothic"/>
                <a:sym typeface="Didact Gothic"/>
              </a:defRPr>
            </a:lvl8pPr>
            <a:lvl9pPr lvl="8" algn="ctr" rtl="0">
              <a:buNone/>
              <a:defRPr sz="1733">
                <a:solidFill>
                  <a:srgbClr val="FFFFFF"/>
                </a:solidFill>
                <a:latin typeface="Didact Gothic"/>
                <a:ea typeface="Didact Gothic"/>
                <a:cs typeface="Didact Gothic"/>
                <a:sym typeface="Didact Gothic"/>
              </a:defRPr>
            </a:lvl9pPr>
          </a:lstStyle>
          <a:p>
            <a:fld id="{00000000-1234-1234-1234-123412341234}" type="slidenum">
              <a:rPr lang="es" smtClean="0"/>
              <a:pPr/>
              <a:t>‹#›</a:t>
            </a:fld>
            <a:endParaRPr lang="es">
              <a:latin typeface="Oswald Regular"/>
              <a:ea typeface="Oswald Regular"/>
              <a:cs typeface="Oswald Regular"/>
              <a:sym typeface="Oswald Regular"/>
            </a:endParaRPr>
          </a:p>
        </p:txBody>
      </p:sp>
      <p:sp>
        <p:nvSpPr>
          <p:cNvPr id="121" name="Google Shape;121;p16"/>
          <p:cNvSpPr txBox="1">
            <a:spLocks noGrp="1"/>
          </p:cNvSpPr>
          <p:nvPr>
            <p:ph type="ctrTitle" idx="2"/>
          </p:nvPr>
        </p:nvSpPr>
        <p:spPr>
          <a:xfrm rot="-5400000">
            <a:off x="7036600" y="3039900"/>
            <a:ext cx="84028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1200"/>
              <a:buNone/>
              <a:defRPr sz="1600">
                <a:solidFill>
                  <a:srgbClr val="466269"/>
                </a:solidFill>
              </a:defRPr>
            </a:lvl1pPr>
            <a:lvl2pPr lvl="1" algn="ctr" rtl="0">
              <a:spcBef>
                <a:spcPts val="0"/>
              </a:spcBef>
              <a:spcAft>
                <a:spcPts val="0"/>
              </a:spcAft>
              <a:buClr>
                <a:srgbClr val="466269"/>
              </a:buClr>
              <a:buSzPts val="1800"/>
              <a:buNone/>
              <a:defRPr sz="2400">
                <a:solidFill>
                  <a:srgbClr val="466269"/>
                </a:solidFill>
              </a:defRPr>
            </a:lvl2pPr>
            <a:lvl3pPr lvl="2" algn="ctr" rtl="0">
              <a:spcBef>
                <a:spcPts val="0"/>
              </a:spcBef>
              <a:spcAft>
                <a:spcPts val="0"/>
              </a:spcAft>
              <a:buClr>
                <a:srgbClr val="466269"/>
              </a:buClr>
              <a:buSzPts val="1800"/>
              <a:buNone/>
              <a:defRPr sz="2400">
                <a:solidFill>
                  <a:srgbClr val="466269"/>
                </a:solidFill>
              </a:defRPr>
            </a:lvl3pPr>
            <a:lvl4pPr lvl="3" algn="ctr" rtl="0">
              <a:spcBef>
                <a:spcPts val="0"/>
              </a:spcBef>
              <a:spcAft>
                <a:spcPts val="0"/>
              </a:spcAft>
              <a:buClr>
                <a:srgbClr val="466269"/>
              </a:buClr>
              <a:buSzPts val="1800"/>
              <a:buNone/>
              <a:defRPr sz="2400">
                <a:solidFill>
                  <a:srgbClr val="466269"/>
                </a:solidFill>
              </a:defRPr>
            </a:lvl4pPr>
            <a:lvl5pPr lvl="4" algn="ctr" rtl="0">
              <a:spcBef>
                <a:spcPts val="0"/>
              </a:spcBef>
              <a:spcAft>
                <a:spcPts val="0"/>
              </a:spcAft>
              <a:buClr>
                <a:srgbClr val="466269"/>
              </a:buClr>
              <a:buSzPts val="1800"/>
              <a:buNone/>
              <a:defRPr sz="2400">
                <a:solidFill>
                  <a:srgbClr val="466269"/>
                </a:solidFill>
              </a:defRPr>
            </a:lvl5pPr>
            <a:lvl6pPr lvl="5" algn="ctr" rtl="0">
              <a:spcBef>
                <a:spcPts val="0"/>
              </a:spcBef>
              <a:spcAft>
                <a:spcPts val="0"/>
              </a:spcAft>
              <a:buClr>
                <a:srgbClr val="466269"/>
              </a:buClr>
              <a:buSzPts val="1800"/>
              <a:buNone/>
              <a:defRPr sz="2400">
                <a:solidFill>
                  <a:srgbClr val="466269"/>
                </a:solidFill>
              </a:defRPr>
            </a:lvl6pPr>
            <a:lvl7pPr lvl="6" algn="ctr" rtl="0">
              <a:spcBef>
                <a:spcPts val="0"/>
              </a:spcBef>
              <a:spcAft>
                <a:spcPts val="0"/>
              </a:spcAft>
              <a:buClr>
                <a:srgbClr val="466269"/>
              </a:buClr>
              <a:buSzPts val="1800"/>
              <a:buNone/>
              <a:defRPr sz="2400">
                <a:solidFill>
                  <a:srgbClr val="466269"/>
                </a:solidFill>
              </a:defRPr>
            </a:lvl7pPr>
            <a:lvl8pPr lvl="7" algn="ctr" rtl="0">
              <a:spcBef>
                <a:spcPts val="0"/>
              </a:spcBef>
              <a:spcAft>
                <a:spcPts val="0"/>
              </a:spcAft>
              <a:buClr>
                <a:srgbClr val="466269"/>
              </a:buClr>
              <a:buSzPts val="1800"/>
              <a:buNone/>
              <a:defRPr sz="2400">
                <a:solidFill>
                  <a:srgbClr val="466269"/>
                </a:solidFill>
              </a:defRPr>
            </a:lvl8pPr>
            <a:lvl9pPr lvl="8" algn="ctr" rtl="0">
              <a:spcBef>
                <a:spcPts val="0"/>
              </a:spcBef>
              <a:spcAft>
                <a:spcPts val="0"/>
              </a:spcAft>
              <a:buClr>
                <a:srgbClr val="466269"/>
              </a:buClr>
              <a:buSzPts val="1800"/>
              <a:buNone/>
              <a:defRPr sz="2400">
                <a:solidFill>
                  <a:srgbClr val="466269"/>
                </a:solidFill>
              </a:defRPr>
            </a:lvl9pPr>
          </a:lstStyle>
          <a:p>
            <a:endParaRPr/>
          </a:p>
        </p:txBody>
      </p:sp>
    </p:spTree>
    <p:extLst>
      <p:ext uri="{BB962C8B-B14F-4D97-AF65-F5344CB8AC3E}">
        <p14:creationId xmlns:p14="http://schemas.microsoft.com/office/powerpoint/2010/main" val="40432372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rgbClr val="F3F3F3"/>
        </a:solidFill>
        <a:effectLst/>
      </p:bgPr>
    </p:bg>
    <p:spTree>
      <p:nvGrpSpPr>
        <p:cNvPr id="1" name="Shape 111"/>
        <p:cNvGrpSpPr/>
        <p:nvPr/>
      </p:nvGrpSpPr>
      <p:grpSpPr>
        <a:xfrm>
          <a:off x="0" y="0"/>
          <a:ext cx="0" cy="0"/>
          <a:chOff x="0" y="0"/>
          <a:chExt cx="0" cy="0"/>
        </a:xfrm>
      </p:grpSpPr>
      <p:sp>
        <p:nvSpPr>
          <p:cNvPr id="112" name="Google Shape;112;p15"/>
          <p:cNvSpPr txBox="1">
            <a:spLocks noGrp="1"/>
          </p:cNvSpPr>
          <p:nvPr>
            <p:ph type="ctrTitle"/>
          </p:nvPr>
        </p:nvSpPr>
        <p:spPr>
          <a:xfrm>
            <a:off x="1343533" y="1054000"/>
            <a:ext cx="95024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3000"/>
              <a:buNone/>
              <a:defRPr sz="4000">
                <a:solidFill>
                  <a:srgbClr val="466269"/>
                </a:solidFill>
              </a:defRPr>
            </a:lvl1pPr>
            <a:lvl2pPr lvl="1" algn="ctr" rtl="0">
              <a:spcBef>
                <a:spcPts val="0"/>
              </a:spcBef>
              <a:spcAft>
                <a:spcPts val="0"/>
              </a:spcAft>
              <a:buClr>
                <a:srgbClr val="466269"/>
              </a:buClr>
              <a:buSzPts val="2400"/>
              <a:buNone/>
              <a:defRPr sz="3200">
                <a:solidFill>
                  <a:srgbClr val="466269"/>
                </a:solidFill>
              </a:defRPr>
            </a:lvl2pPr>
            <a:lvl3pPr lvl="2" algn="ctr" rtl="0">
              <a:spcBef>
                <a:spcPts val="0"/>
              </a:spcBef>
              <a:spcAft>
                <a:spcPts val="0"/>
              </a:spcAft>
              <a:buClr>
                <a:srgbClr val="466269"/>
              </a:buClr>
              <a:buSzPts val="2400"/>
              <a:buNone/>
              <a:defRPr sz="3200">
                <a:solidFill>
                  <a:srgbClr val="466269"/>
                </a:solidFill>
              </a:defRPr>
            </a:lvl3pPr>
            <a:lvl4pPr lvl="3" algn="ctr" rtl="0">
              <a:spcBef>
                <a:spcPts val="0"/>
              </a:spcBef>
              <a:spcAft>
                <a:spcPts val="0"/>
              </a:spcAft>
              <a:buClr>
                <a:srgbClr val="466269"/>
              </a:buClr>
              <a:buSzPts val="2400"/>
              <a:buNone/>
              <a:defRPr sz="3200">
                <a:solidFill>
                  <a:srgbClr val="466269"/>
                </a:solidFill>
              </a:defRPr>
            </a:lvl4pPr>
            <a:lvl5pPr lvl="4" algn="ctr" rtl="0">
              <a:spcBef>
                <a:spcPts val="0"/>
              </a:spcBef>
              <a:spcAft>
                <a:spcPts val="0"/>
              </a:spcAft>
              <a:buClr>
                <a:srgbClr val="466269"/>
              </a:buClr>
              <a:buSzPts val="2400"/>
              <a:buNone/>
              <a:defRPr sz="3200">
                <a:solidFill>
                  <a:srgbClr val="466269"/>
                </a:solidFill>
              </a:defRPr>
            </a:lvl5pPr>
            <a:lvl6pPr lvl="5" algn="ctr" rtl="0">
              <a:spcBef>
                <a:spcPts val="0"/>
              </a:spcBef>
              <a:spcAft>
                <a:spcPts val="0"/>
              </a:spcAft>
              <a:buClr>
                <a:srgbClr val="466269"/>
              </a:buClr>
              <a:buSzPts val="2400"/>
              <a:buNone/>
              <a:defRPr sz="3200">
                <a:solidFill>
                  <a:srgbClr val="466269"/>
                </a:solidFill>
              </a:defRPr>
            </a:lvl6pPr>
            <a:lvl7pPr lvl="6" algn="ctr" rtl="0">
              <a:spcBef>
                <a:spcPts val="0"/>
              </a:spcBef>
              <a:spcAft>
                <a:spcPts val="0"/>
              </a:spcAft>
              <a:buClr>
                <a:srgbClr val="466269"/>
              </a:buClr>
              <a:buSzPts val="2400"/>
              <a:buNone/>
              <a:defRPr sz="3200">
                <a:solidFill>
                  <a:srgbClr val="466269"/>
                </a:solidFill>
              </a:defRPr>
            </a:lvl7pPr>
            <a:lvl8pPr lvl="7" algn="ctr" rtl="0">
              <a:spcBef>
                <a:spcPts val="0"/>
              </a:spcBef>
              <a:spcAft>
                <a:spcPts val="0"/>
              </a:spcAft>
              <a:buClr>
                <a:srgbClr val="466269"/>
              </a:buClr>
              <a:buSzPts val="2400"/>
              <a:buNone/>
              <a:defRPr sz="3200">
                <a:solidFill>
                  <a:srgbClr val="466269"/>
                </a:solidFill>
              </a:defRPr>
            </a:lvl8pPr>
            <a:lvl9pPr lvl="8" algn="ctr" rtl="0">
              <a:spcBef>
                <a:spcPts val="0"/>
              </a:spcBef>
              <a:spcAft>
                <a:spcPts val="0"/>
              </a:spcAft>
              <a:buClr>
                <a:srgbClr val="466269"/>
              </a:buClr>
              <a:buSzPts val="2400"/>
              <a:buNone/>
              <a:defRPr sz="3200">
                <a:solidFill>
                  <a:srgbClr val="466269"/>
                </a:solidFill>
              </a:defRPr>
            </a:lvl9pPr>
          </a:lstStyle>
          <a:p>
            <a:endParaRPr/>
          </a:p>
        </p:txBody>
      </p:sp>
      <p:sp>
        <p:nvSpPr>
          <p:cNvPr id="113" name="Google Shape;113;p15"/>
          <p:cNvSpPr/>
          <p:nvPr/>
        </p:nvSpPr>
        <p:spPr>
          <a:xfrm rot="-5400000">
            <a:off x="8549633" y="3192967"/>
            <a:ext cx="6924800" cy="464400"/>
          </a:xfrm>
          <a:prstGeom prst="rect">
            <a:avLst/>
          </a:prstGeom>
          <a:solidFill>
            <a:srgbClr val="46626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4" name="Google Shape;114;p15"/>
          <p:cNvSpPr txBox="1">
            <a:spLocks noGrp="1"/>
          </p:cNvSpPr>
          <p:nvPr>
            <p:ph type="sldNum" idx="12"/>
          </p:nvPr>
        </p:nvSpPr>
        <p:spPr>
          <a:xfrm>
            <a:off x="11657463" y="3166599"/>
            <a:ext cx="731600" cy="524800"/>
          </a:xfrm>
          <a:prstGeom prst="rect">
            <a:avLst/>
          </a:prstGeom>
        </p:spPr>
        <p:txBody>
          <a:bodyPr spcFirstLastPara="1" wrap="square" lIns="91425" tIns="91425" rIns="91425" bIns="91425" anchor="t" anchorCtr="0">
            <a:noAutofit/>
          </a:bodyPr>
          <a:lstStyle>
            <a:lvl1pPr lvl="0" algn="ctr" rtl="0">
              <a:buNone/>
              <a:defRPr sz="1733">
                <a:solidFill>
                  <a:srgbClr val="FFFFFF"/>
                </a:solidFill>
                <a:latin typeface="Didact Gothic"/>
                <a:ea typeface="Didact Gothic"/>
                <a:cs typeface="Didact Gothic"/>
                <a:sym typeface="Didact Gothic"/>
              </a:defRPr>
            </a:lvl1pPr>
            <a:lvl2pPr lvl="1" algn="ctr" rtl="0">
              <a:buNone/>
              <a:defRPr sz="1733">
                <a:solidFill>
                  <a:srgbClr val="FFFFFF"/>
                </a:solidFill>
                <a:latin typeface="Didact Gothic"/>
                <a:ea typeface="Didact Gothic"/>
                <a:cs typeface="Didact Gothic"/>
                <a:sym typeface="Didact Gothic"/>
              </a:defRPr>
            </a:lvl2pPr>
            <a:lvl3pPr lvl="2" algn="ctr" rtl="0">
              <a:buNone/>
              <a:defRPr sz="1733">
                <a:solidFill>
                  <a:srgbClr val="FFFFFF"/>
                </a:solidFill>
                <a:latin typeface="Didact Gothic"/>
                <a:ea typeface="Didact Gothic"/>
                <a:cs typeface="Didact Gothic"/>
                <a:sym typeface="Didact Gothic"/>
              </a:defRPr>
            </a:lvl3pPr>
            <a:lvl4pPr lvl="3" algn="ctr" rtl="0">
              <a:buNone/>
              <a:defRPr sz="1733">
                <a:solidFill>
                  <a:srgbClr val="FFFFFF"/>
                </a:solidFill>
                <a:latin typeface="Didact Gothic"/>
                <a:ea typeface="Didact Gothic"/>
                <a:cs typeface="Didact Gothic"/>
                <a:sym typeface="Didact Gothic"/>
              </a:defRPr>
            </a:lvl4pPr>
            <a:lvl5pPr lvl="4" algn="ctr" rtl="0">
              <a:buNone/>
              <a:defRPr sz="1733">
                <a:solidFill>
                  <a:srgbClr val="FFFFFF"/>
                </a:solidFill>
                <a:latin typeface="Didact Gothic"/>
                <a:ea typeface="Didact Gothic"/>
                <a:cs typeface="Didact Gothic"/>
                <a:sym typeface="Didact Gothic"/>
              </a:defRPr>
            </a:lvl5pPr>
            <a:lvl6pPr lvl="5" algn="ctr" rtl="0">
              <a:buNone/>
              <a:defRPr sz="1733">
                <a:solidFill>
                  <a:srgbClr val="FFFFFF"/>
                </a:solidFill>
                <a:latin typeface="Didact Gothic"/>
                <a:ea typeface="Didact Gothic"/>
                <a:cs typeface="Didact Gothic"/>
                <a:sym typeface="Didact Gothic"/>
              </a:defRPr>
            </a:lvl6pPr>
            <a:lvl7pPr lvl="6" algn="ctr" rtl="0">
              <a:buNone/>
              <a:defRPr sz="1733">
                <a:solidFill>
                  <a:srgbClr val="FFFFFF"/>
                </a:solidFill>
                <a:latin typeface="Didact Gothic"/>
                <a:ea typeface="Didact Gothic"/>
                <a:cs typeface="Didact Gothic"/>
                <a:sym typeface="Didact Gothic"/>
              </a:defRPr>
            </a:lvl7pPr>
            <a:lvl8pPr lvl="7" algn="ctr" rtl="0">
              <a:buNone/>
              <a:defRPr sz="1733">
                <a:solidFill>
                  <a:srgbClr val="FFFFFF"/>
                </a:solidFill>
                <a:latin typeface="Didact Gothic"/>
                <a:ea typeface="Didact Gothic"/>
                <a:cs typeface="Didact Gothic"/>
                <a:sym typeface="Didact Gothic"/>
              </a:defRPr>
            </a:lvl8pPr>
            <a:lvl9pPr lvl="8" algn="ctr" rtl="0">
              <a:buNone/>
              <a:defRPr sz="1733">
                <a:solidFill>
                  <a:srgbClr val="FFFFFF"/>
                </a:solidFill>
                <a:latin typeface="Didact Gothic"/>
                <a:ea typeface="Didact Gothic"/>
                <a:cs typeface="Didact Gothic"/>
                <a:sym typeface="Didact Gothic"/>
              </a:defRPr>
            </a:lvl9pPr>
          </a:lstStyle>
          <a:p>
            <a:fld id="{00000000-1234-1234-1234-123412341234}" type="slidenum">
              <a:rPr lang="es" smtClean="0"/>
              <a:pPr/>
              <a:t>‹#›</a:t>
            </a:fld>
            <a:endParaRPr lang="es">
              <a:latin typeface="Oswald Regular"/>
              <a:ea typeface="Oswald Regular"/>
              <a:cs typeface="Oswald Regular"/>
              <a:sym typeface="Oswald Regular"/>
            </a:endParaRPr>
          </a:p>
        </p:txBody>
      </p:sp>
      <p:sp>
        <p:nvSpPr>
          <p:cNvPr id="115" name="Google Shape;115;p15"/>
          <p:cNvSpPr txBox="1">
            <a:spLocks noGrp="1"/>
          </p:cNvSpPr>
          <p:nvPr>
            <p:ph type="ctrTitle" idx="2"/>
          </p:nvPr>
        </p:nvSpPr>
        <p:spPr>
          <a:xfrm rot="-5400000">
            <a:off x="7036600" y="3039900"/>
            <a:ext cx="84028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1200"/>
              <a:buNone/>
              <a:defRPr sz="1600">
                <a:solidFill>
                  <a:srgbClr val="466269"/>
                </a:solidFill>
              </a:defRPr>
            </a:lvl1pPr>
            <a:lvl2pPr lvl="1" algn="ctr" rtl="0">
              <a:spcBef>
                <a:spcPts val="0"/>
              </a:spcBef>
              <a:spcAft>
                <a:spcPts val="0"/>
              </a:spcAft>
              <a:buClr>
                <a:srgbClr val="434343"/>
              </a:buClr>
              <a:buSzPts val="1800"/>
              <a:buNone/>
              <a:defRPr sz="2400">
                <a:solidFill>
                  <a:srgbClr val="434343"/>
                </a:solidFill>
              </a:defRPr>
            </a:lvl2pPr>
            <a:lvl3pPr lvl="2" algn="ctr" rtl="0">
              <a:spcBef>
                <a:spcPts val="0"/>
              </a:spcBef>
              <a:spcAft>
                <a:spcPts val="0"/>
              </a:spcAft>
              <a:buClr>
                <a:srgbClr val="434343"/>
              </a:buClr>
              <a:buSzPts val="1800"/>
              <a:buNone/>
              <a:defRPr sz="2400">
                <a:solidFill>
                  <a:srgbClr val="434343"/>
                </a:solidFill>
              </a:defRPr>
            </a:lvl3pPr>
            <a:lvl4pPr lvl="3" algn="ctr" rtl="0">
              <a:spcBef>
                <a:spcPts val="0"/>
              </a:spcBef>
              <a:spcAft>
                <a:spcPts val="0"/>
              </a:spcAft>
              <a:buClr>
                <a:srgbClr val="434343"/>
              </a:buClr>
              <a:buSzPts val="1800"/>
              <a:buNone/>
              <a:defRPr sz="2400">
                <a:solidFill>
                  <a:srgbClr val="434343"/>
                </a:solidFill>
              </a:defRPr>
            </a:lvl4pPr>
            <a:lvl5pPr lvl="4" algn="ctr" rtl="0">
              <a:spcBef>
                <a:spcPts val="0"/>
              </a:spcBef>
              <a:spcAft>
                <a:spcPts val="0"/>
              </a:spcAft>
              <a:buClr>
                <a:srgbClr val="434343"/>
              </a:buClr>
              <a:buSzPts val="1800"/>
              <a:buNone/>
              <a:defRPr sz="2400">
                <a:solidFill>
                  <a:srgbClr val="434343"/>
                </a:solidFill>
              </a:defRPr>
            </a:lvl5pPr>
            <a:lvl6pPr lvl="5" algn="ctr" rtl="0">
              <a:spcBef>
                <a:spcPts val="0"/>
              </a:spcBef>
              <a:spcAft>
                <a:spcPts val="0"/>
              </a:spcAft>
              <a:buClr>
                <a:srgbClr val="434343"/>
              </a:buClr>
              <a:buSzPts val="1800"/>
              <a:buNone/>
              <a:defRPr sz="2400">
                <a:solidFill>
                  <a:srgbClr val="434343"/>
                </a:solidFill>
              </a:defRPr>
            </a:lvl6pPr>
            <a:lvl7pPr lvl="6" algn="ctr" rtl="0">
              <a:spcBef>
                <a:spcPts val="0"/>
              </a:spcBef>
              <a:spcAft>
                <a:spcPts val="0"/>
              </a:spcAft>
              <a:buClr>
                <a:srgbClr val="434343"/>
              </a:buClr>
              <a:buSzPts val="1800"/>
              <a:buNone/>
              <a:defRPr sz="2400">
                <a:solidFill>
                  <a:srgbClr val="434343"/>
                </a:solidFill>
              </a:defRPr>
            </a:lvl7pPr>
            <a:lvl8pPr lvl="7" algn="ctr" rtl="0">
              <a:spcBef>
                <a:spcPts val="0"/>
              </a:spcBef>
              <a:spcAft>
                <a:spcPts val="0"/>
              </a:spcAft>
              <a:buClr>
                <a:srgbClr val="434343"/>
              </a:buClr>
              <a:buSzPts val="1800"/>
              <a:buNone/>
              <a:defRPr sz="2400">
                <a:solidFill>
                  <a:srgbClr val="434343"/>
                </a:solidFill>
              </a:defRPr>
            </a:lvl8pPr>
            <a:lvl9pPr lvl="8" algn="ctr" rtl="0">
              <a:spcBef>
                <a:spcPts val="0"/>
              </a:spcBef>
              <a:spcAft>
                <a:spcPts val="0"/>
              </a:spcAft>
              <a:buClr>
                <a:srgbClr val="434343"/>
              </a:buClr>
              <a:buSzPts val="1800"/>
              <a:buNone/>
              <a:defRPr sz="2400">
                <a:solidFill>
                  <a:srgbClr val="434343"/>
                </a:solidFill>
              </a:defRPr>
            </a:lvl9pPr>
          </a:lstStyle>
          <a:p>
            <a:endParaRPr/>
          </a:p>
        </p:txBody>
      </p:sp>
    </p:spTree>
    <p:extLst>
      <p:ext uri="{BB962C8B-B14F-4D97-AF65-F5344CB8AC3E}">
        <p14:creationId xmlns:p14="http://schemas.microsoft.com/office/powerpoint/2010/main" val="16304198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85"/>
        <p:cNvGrpSpPr/>
        <p:nvPr/>
      </p:nvGrpSpPr>
      <p:grpSpPr>
        <a:xfrm>
          <a:off x="0" y="0"/>
          <a:ext cx="0" cy="0"/>
          <a:chOff x="0" y="0"/>
          <a:chExt cx="0" cy="0"/>
        </a:xfrm>
      </p:grpSpPr>
      <p:sp>
        <p:nvSpPr>
          <p:cNvPr id="86" name="Google Shape;86;p13"/>
          <p:cNvSpPr txBox="1">
            <a:spLocks noGrp="1"/>
          </p:cNvSpPr>
          <p:nvPr>
            <p:ph type="title" hasCustomPrompt="1"/>
          </p:nvPr>
        </p:nvSpPr>
        <p:spPr>
          <a:xfrm>
            <a:off x="5642133" y="831233"/>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7" name="Google Shape;87;p13"/>
          <p:cNvSpPr txBox="1">
            <a:spLocks noGrp="1"/>
          </p:cNvSpPr>
          <p:nvPr>
            <p:ph type="title" idx="2" hasCustomPrompt="1"/>
          </p:nvPr>
        </p:nvSpPr>
        <p:spPr>
          <a:xfrm>
            <a:off x="5642133" y="2208247"/>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8" name="Google Shape;88;p13"/>
          <p:cNvSpPr txBox="1">
            <a:spLocks noGrp="1"/>
          </p:cNvSpPr>
          <p:nvPr>
            <p:ph type="title" idx="3" hasCustomPrompt="1"/>
          </p:nvPr>
        </p:nvSpPr>
        <p:spPr>
          <a:xfrm>
            <a:off x="5642133" y="3585676"/>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89" name="Google Shape;89;p13"/>
          <p:cNvSpPr txBox="1">
            <a:spLocks noGrp="1"/>
          </p:cNvSpPr>
          <p:nvPr>
            <p:ph type="title" idx="4" hasCustomPrompt="1"/>
          </p:nvPr>
        </p:nvSpPr>
        <p:spPr>
          <a:xfrm>
            <a:off x="5642133" y="4974348"/>
            <a:ext cx="1200000" cy="105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000"/>
              <a:buFont typeface="Open Sans"/>
              <a:buNone/>
              <a:defRPr sz="3333" b="1">
                <a:solidFill>
                  <a:schemeClr val="dk2"/>
                </a:solidFill>
                <a:latin typeface="Open Sans"/>
                <a:ea typeface="Open Sans"/>
                <a:cs typeface="Open Sans"/>
                <a:sym typeface="Open Sans"/>
              </a:defRPr>
            </a:lvl1pPr>
            <a:lvl2pPr lvl="1"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2pPr>
            <a:lvl3pPr lvl="2"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3pPr>
            <a:lvl4pPr lvl="3"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4pPr>
            <a:lvl5pPr lvl="4"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5pPr>
            <a:lvl6pPr lvl="5"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6pPr>
            <a:lvl7pPr lvl="6"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7pPr>
            <a:lvl8pPr lvl="7"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8pPr>
            <a:lvl9pPr lvl="8" algn="ctr" rtl="0">
              <a:spcBef>
                <a:spcPts val="0"/>
              </a:spcBef>
              <a:spcAft>
                <a:spcPts val="0"/>
              </a:spcAft>
              <a:buClr>
                <a:schemeClr val="dk2"/>
              </a:buClr>
              <a:buSzPts val="2000"/>
              <a:buFont typeface="Open Sans"/>
              <a:buNone/>
              <a:defRPr sz="2667" b="1">
                <a:solidFill>
                  <a:schemeClr val="dk2"/>
                </a:solidFill>
                <a:latin typeface="Open Sans"/>
                <a:ea typeface="Open Sans"/>
                <a:cs typeface="Open Sans"/>
                <a:sym typeface="Open Sans"/>
              </a:defRPr>
            </a:lvl9pPr>
          </a:lstStyle>
          <a:p>
            <a:r>
              <a:t>xx%</a:t>
            </a:r>
          </a:p>
        </p:txBody>
      </p:sp>
      <p:sp>
        <p:nvSpPr>
          <p:cNvPr id="90" name="Google Shape;90;p13"/>
          <p:cNvSpPr txBox="1">
            <a:spLocks noGrp="1"/>
          </p:cNvSpPr>
          <p:nvPr>
            <p:ph type="subTitle" idx="1"/>
          </p:nvPr>
        </p:nvSpPr>
        <p:spPr>
          <a:xfrm>
            <a:off x="6902967" y="101183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1" name="Google Shape;91;p13"/>
          <p:cNvSpPr txBox="1">
            <a:spLocks noGrp="1"/>
          </p:cNvSpPr>
          <p:nvPr>
            <p:ph type="subTitle" idx="5"/>
          </p:nvPr>
        </p:nvSpPr>
        <p:spPr>
          <a:xfrm>
            <a:off x="6902967" y="1391467"/>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2" name="Google Shape;92;p13"/>
          <p:cNvSpPr txBox="1">
            <a:spLocks noGrp="1"/>
          </p:cNvSpPr>
          <p:nvPr>
            <p:ph type="subTitle" idx="6"/>
          </p:nvPr>
        </p:nvSpPr>
        <p:spPr>
          <a:xfrm>
            <a:off x="6902967" y="2383356"/>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3" name="Google Shape;93;p13"/>
          <p:cNvSpPr txBox="1">
            <a:spLocks noGrp="1"/>
          </p:cNvSpPr>
          <p:nvPr>
            <p:ph type="subTitle" idx="7"/>
          </p:nvPr>
        </p:nvSpPr>
        <p:spPr>
          <a:xfrm>
            <a:off x="6902967" y="2762991"/>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4" name="Google Shape;94;p13"/>
          <p:cNvSpPr txBox="1">
            <a:spLocks noGrp="1"/>
          </p:cNvSpPr>
          <p:nvPr>
            <p:ph type="subTitle" idx="8"/>
          </p:nvPr>
        </p:nvSpPr>
        <p:spPr>
          <a:xfrm>
            <a:off x="6902967" y="3762048"/>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5" name="Google Shape;95;p13"/>
          <p:cNvSpPr txBox="1">
            <a:spLocks noGrp="1"/>
          </p:cNvSpPr>
          <p:nvPr>
            <p:ph type="subTitle" idx="9"/>
          </p:nvPr>
        </p:nvSpPr>
        <p:spPr>
          <a:xfrm>
            <a:off x="6902967" y="414168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6" name="Google Shape;96;p13"/>
          <p:cNvSpPr txBox="1">
            <a:spLocks noGrp="1"/>
          </p:cNvSpPr>
          <p:nvPr>
            <p:ph type="subTitle" idx="13"/>
          </p:nvPr>
        </p:nvSpPr>
        <p:spPr>
          <a:xfrm>
            <a:off x="6902967" y="5154123"/>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b="1"/>
            </a:lvl1pPr>
            <a:lvl2pPr lvl="1" rtl="0">
              <a:spcBef>
                <a:spcPts val="0"/>
              </a:spcBef>
              <a:spcAft>
                <a:spcPts val="0"/>
              </a:spcAft>
              <a:buSzPts val="1400"/>
              <a:buNone/>
              <a:defRPr/>
            </a:lvl2pPr>
            <a:lvl3pPr lvl="2" rtl="0">
              <a:spcBef>
                <a:spcPts val="2133"/>
              </a:spcBef>
              <a:spcAft>
                <a:spcPts val="0"/>
              </a:spcAft>
              <a:buSzPts val="1400"/>
              <a:buNone/>
              <a:defRPr/>
            </a:lvl3pPr>
            <a:lvl4pPr lvl="3" rtl="0">
              <a:spcBef>
                <a:spcPts val="2133"/>
              </a:spcBef>
              <a:spcAft>
                <a:spcPts val="0"/>
              </a:spcAft>
              <a:buSzPts val="1400"/>
              <a:buNone/>
              <a:defRPr/>
            </a:lvl4pPr>
            <a:lvl5pPr lvl="4" rtl="0">
              <a:spcBef>
                <a:spcPts val="2133"/>
              </a:spcBef>
              <a:spcAft>
                <a:spcPts val="0"/>
              </a:spcAft>
              <a:buSzPts val="1400"/>
              <a:buNone/>
              <a:defRPr/>
            </a:lvl5pPr>
            <a:lvl6pPr lvl="5" rtl="0">
              <a:spcBef>
                <a:spcPts val="2133"/>
              </a:spcBef>
              <a:spcAft>
                <a:spcPts val="0"/>
              </a:spcAft>
              <a:buSzPts val="1400"/>
              <a:buNone/>
              <a:defRPr/>
            </a:lvl6pPr>
            <a:lvl7pPr lvl="6" rtl="0">
              <a:spcBef>
                <a:spcPts val="2133"/>
              </a:spcBef>
              <a:spcAft>
                <a:spcPts val="0"/>
              </a:spcAft>
              <a:buSzPts val="1400"/>
              <a:buNone/>
              <a:defRPr/>
            </a:lvl7pPr>
            <a:lvl8pPr lvl="7" rtl="0">
              <a:spcBef>
                <a:spcPts val="2133"/>
              </a:spcBef>
              <a:spcAft>
                <a:spcPts val="0"/>
              </a:spcAft>
              <a:buSzPts val="1400"/>
              <a:buNone/>
              <a:defRPr/>
            </a:lvl8pPr>
            <a:lvl9pPr lvl="8" rtl="0">
              <a:spcBef>
                <a:spcPts val="2133"/>
              </a:spcBef>
              <a:spcAft>
                <a:spcPts val="2133"/>
              </a:spcAft>
              <a:buSzPts val="1400"/>
              <a:buNone/>
              <a:defRPr/>
            </a:lvl9pPr>
          </a:lstStyle>
          <a:p>
            <a:endParaRPr/>
          </a:p>
        </p:txBody>
      </p:sp>
      <p:sp>
        <p:nvSpPr>
          <p:cNvPr id="97" name="Google Shape;97;p13"/>
          <p:cNvSpPr txBox="1">
            <a:spLocks noGrp="1"/>
          </p:cNvSpPr>
          <p:nvPr>
            <p:ph type="subTitle" idx="14"/>
          </p:nvPr>
        </p:nvSpPr>
        <p:spPr>
          <a:xfrm>
            <a:off x="6902967" y="5533757"/>
            <a:ext cx="4062400" cy="326400"/>
          </a:xfrm>
          <a:prstGeom prst="rect">
            <a:avLst/>
          </a:prstGeom>
        </p:spPr>
        <p:txBody>
          <a:bodyPr spcFirstLastPara="1" wrap="square" lIns="91425" tIns="91425" rIns="91425" bIns="91425" anchor="ctr" anchorCtr="0">
            <a:noAutofit/>
          </a:bodyPr>
          <a:lstStyle>
            <a:lvl1pPr lvl="0" rtl="0">
              <a:spcBef>
                <a:spcPts val="0"/>
              </a:spcBef>
              <a:spcAft>
                <a:spcPts val="0"/>
              </a:spcAft>
              <a:buSzPts val="1600"/>
              <a:buNone/>
              <a:defRPr sz="2133"/>
            </a:lvl1pPr>
            <a:lvl2pPr lvl="1" rtl="0">
              <a:spcBef>
                <a:spcPts val="0"/>
              </a:spcBef>
              <a:spcAft>
                <a:spcPts val="0"/>
              </a:spcAft>
              <a:buSzPts val="1600"/>
              <a:buNone/>
              <a:defRPr sz="2133"/>
            </a:lvl2pPr>
            <a:lvl3pPr lvl="2" rtl="0">
              <a:spcBef>
                <a:spcPts val="2133"/>
              </a:spcBef>
              <a:spcAft>
                <a:spcPts val="0"/>
              </a:spcAft>
              <a:buSzPts val="1600"/>
              <a:buNone/>
              <a:defRPr sz="2133"/>
            </a:lvl3pPr>
            <a:lvl4pPr lvl="3" rtl="0">
              <a:spcBef>
                <a:spcPts val="2133"/>
              </a:spcBef>
              <a:spcAft>
                <a:spcPts val="0"/>
              </a:spcAft>
              <a:buSzPts val="1600"/>
              <a:buNone/>
              <a:defRPr sz="2133"/>
            </a:lvl4pPr>
            <a:lvl5pPr lvl="4" rtl="0">
              <a:spcBef>
                <a:spcPts val="2133"/>
              </a:spcBef>
              <a:spcAft>
                <a:spcPts val="0"/>
              </a:spcAft>
              <a:buSzPts val="1600"/>
              <a:buNone/>
              <a:defRPr sz="2133"/>
            </a:lvl5pPr>
            <a:lvl6pPr lvl="5" rtl="0">
              <a:spcBef>
                <a:spcPts val="2133"/>
              </a:spcBef>
              <a:spcAft>
                <a:spcPts val="0"/>
              </a:spcAft>
              <a:buSzPts val="1600"/>
              <a:buNone/>
              <a:defRPr sz="2133"/>
            </a:lvl6pPr>
            <a:lvl7pPr lvl="6" rtl="0">
              <a:spcBef>
                <a:spcPts val="2133"/>
              </a:spcBef>
              <a:spcAft>
                <a:spcPts val="0"/>
              </a:spcAft>
              <a:buSzPts val="1600"/>
              <a:buNone/>
              <a:defRPr sz="2133"/>
            </a:lvl7pPr>
            <a:lvl8pPr lvl="7" rtl="0">
              <a:spcBef>
                <a:spcPts val="2133"/>
              </a:spcBef>
              <a:spcAft>
                <a:spcPts val="0"/>
              </a:spcAft>
              <a:buSzPts val="1600"/>
              <a:buNone/>
              <a:defRPr sz="2133"/>
            </a:lvl8pPr>
            <a:lvl9pPr lvl="8" rtl="0">
              <a:spcBef>
                <a:spcPts val="2133"/>
              </a:spcBef>
              <a:spcAft>
                <a:spcPts val="2133"/>
              </a:spcAft>
              <a:buSzPts val="1600"/>
              <a:buNone/>
              <a:defRPr sz="2133"/>
            </a:lvl9pPr>
          </a:lstStyle>
          <a:p>
            <a:endParaRPr/>
          </a:p>
        </p:txBody>
      </p:sp>
      <p:sp>
        <p:nvSpPr>
          <p:cNvPr id="98" name="Google Shape;98;p13"/>
          <p:cNvSpPr txBox="1">
            <a:spLocks noGrp="1"/>
          </p:cNvSpPr>
          <p:nvPr>
            <p:ph type="title" idx="15"/>
          </p:nvPr>
        </p:nvSpPr>
        <p:spPr>
          <a:xfrm>
            <a:off x="773633" y="2659000"/>
            <a:ext cx="3582800" cy="155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9" name="Google Shape;99;p13"/>
          <p:cNvSpPr/>
          <p:nvPr/>
        </p:nvSpPr>
        <p:spPr>
          <a:xfrm>
            <a:off x="0" y="0"/>
            <a:ext cx="3606493" cy="864088"/>
          </a:xfrm>
          <a:custGeom>
            <a:avLst/>
            <a:gdLst/>
            <a:ahLst/>
            <a:cxnLst/>
            <a:rect l="l" t="t" r="r" b="b"/>
            <a:pathLst>
              <a:path w="40427" h="9686" extrusionOk="0">
                <a:moveTo>
                  <a:pt x="1" y="0"/>
                </a:moveTo>
                <a:lnTo>
                  <a:pt x="1" y="9058"/>
                </a:lnTo>
                <a:cubicBezTo>
                  <a:pt x="912" y="8420"/>
                  <a:pt x="1824" y="7812"/>
                  <a:pt x="2827" y="7417"/>
                </a:cubicBezTo>
                <a:cubicBezTo>
                  <a:pt x="4328" y="6846"/>
                  <a:pt x="5566" y="6613"/>
                  <a:pt x="6684" y="6613"/>
                </a:cubicBezTo>
                <a:cubicBezTo>
                  <a:pt x="9258" y="6613"/>
                  <a:pt x="11195" y="7850"/>
                  <a:pt x="14226" y="9058"/>
                </a:cubicBezTo>
                <a:cubicBezTo>
                  <a:pt x="15249" y="9459"/>
                  <a:pt x="16382" y="9685"/>
                  <a:pt x="17502" y="9685"/>
                </a:cubicBezTo>
                <a:cubicBezTo>
                  <a:pt x="18678" y="9685"/>
                  <a:pt x="19841" y="9436"/>
                  <a:pt x="20852" y="8876"/>
                </a:cubicBezTo>
                <a:cubicBezTo>
                  <a:pt x="22615" y="7873"/>
                  <a:pt x="23223" y="6657"/>
                  <a:pt x="25290" y="6657"/>
                </a:cubicBezTo>
                <a:cubicBezTo>
                  <a:pt x="25352" y="6656"/>
                  <a:pt x="25413" y="6655"/>
                  <a:pt x="25475" y="6655"/>
                </a:cubicBezTo>
                <a:cubicBezTo>
                  <a:pt x="27711" y="6655"/>
                  <a:pt x="29710" y="7399"/>
                  <a:pt x="31834" y="7399"/>
                </a:cubicBezTo>
                <a:cubicBezTo>
                  <a:pt x="32722" y="7399"/>
                  <a:pt x="33632" y="7269"/>
                  <a:pt x="34591" y="6900"/>
                </a:cubicBezTo>
                <a:cubicBezTo>
                  <a:pt x="37661" y="5745"/>
                  <a:pt x="39545" y="3587"/>
                  <a:pt x="40336" y="456"/>
                </a:cubicBezTo>
                <a:cubicBezTo>
                  <a:pt x="40366" y="304"/>
                  <a:pt x="40396" y="152"/>
                  <a:pt x="40427" y="0"/>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0" name="Google Shape;100;p13"/>
          <p:cNvSpPr/>
          <p:nvPr/>
        </p:nvSpPr>
        <p:spPr>
          <a:xfrm>
            <a:off x="314933" y="864100"/>
            <a:ext cx="89200" cy="90200"/>
          </a:xfrm>
          <a:custGeom>
            <a:avLst/>
            <a:gdLst/>
            <a:ahLst/>
            <a:cxnLst/>
            <a:rect l="l" t="t" r="r" b="b"/>
            <a:pathLst>
              <a:path w="2676" h="2706" extrusionOk="0">
                <a:moveTo>
                  <a:pt x="2676" y="1338"/>
                </a:moveTo>
                <a:cubicBezTo>
                  <a:pt x="2676" y="2098"/>
                  <a:pt x="2098" y="2706"/>
                  <a:pt x="1338" y="2706"/>
                </a:cubicBezTo>
                <a:cubicBezTo>
                  <a:pt x="609" y="2706"/>
                  <a:pt x="1" y="2098"/>
                  <a:pt x="1" y="1338"/>
                </a:cubicBezTo>
                <a:cubicBezTo>
                  <a:pt x="1" y="609"/>
                  <a:pt x="609" y="1"/>
                  <a:pt x="1338" y="1"/>
                </a:cubicBezTo>
                <a:cubicBezTo>
                  <a:pt x="2098" y="1"/>
                  <a:pt x="2676" y="609"/>
                  <a:pt x="2676" y="1338"/>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1" name="Google Shape;101;p13"/>
          <p:cNvSpPr/>
          <p:nvPr/>
        </p:nvSpPr>
        <p:spPr>
          <a:xfrm rot="-3600024" flipH="1">
            <a:off x="10367776" y="5873283"/>
            <a:ext cx="2604003" cy="1385256"/>
          </a:xfrm>
          <a:custGeom>
            <a:avLst/>
            <a:gdLst/>
            <a:ahLst/>
            <a:cxnLst/>
            <a:rect l="l" t="t" r="r" b="b"/>
            <a:pathLst>
              <a:path w="28056" h="14925" extrusionOk="0">
                <a:moveTo>
                  <a:pt x="19392" y="426"/>
                </a:moveTo>
                <a:cubicBezTo>
                  <a:pt x="19210" y="456"/>
                  <a:pt x="19058" y="487"/>
                  <a:pt x="18876" y="517"/>
                </a:cubicBezTo>
                <a:cubicBezTo>
                  <a:pt x="17265" y="882"/>
                  <a:pt x="15775" y="1642"/>
                  <a:pt x="14529" y="2736"/>
                </a:cubicBezTo>
                <a:cubicBezTo>
                  <a:pt x="13253" y="3861"/>
                  <a:pt x="12128" y="5289"/>
                  <a:pt x="10608" y="6140"/>
                </a:cubicBezTo>
                <a:cubicBezTo>
                  <a:pt x="8754" y="7174"/>
                  <a:pt x="6657" y="6657"/>
                  <a:pt x="4651" y="6839"/>
                </a:cubicBezTo>
                <a:cubicBezTo>
                  <a:pt x="3465" y="6931"/>
                  <a:pt x="2158" y="7356"/>
                  <a:pt x="1429" y="8359"/>
                </a:cubicBezTo>
                <a:cubicBezTo>
                  <a:pt x="0" y="10365"/>
                  <a:pt x="1611" y="12341"/>
                  <a:pt x="3374" y="13374"/>
                </a:cubicBezTo>
                <a:cubicBezTo>
                  <a:pt x="5532" y="14651"/>
                  <a:pt x="8207" y="14894"/>
                  <a:pt x="10669" y="14925"/>
                </a:cubicBezTo>
                <a:cubicBezTo>
                  <a:pt x="12918" y="14925"/>
                  <a:pt x="15198" y="14681"/>
                  <a:pt x="17356" y="14013"/>
                </a:cubicBezTo>
                <a:cubicBezTo>
                  <a:pt x="20304" y="13101"/>
                  <a:pt x="23587" y="11520"/>
                  <a:pt x="25806" y="9332"/>
                </a:cubicBezTo>
                <a:cubicBezTo>
                  <a:pt x="27417" y="7721"/>
                  <a:pt x="28055" y="5107"/>
                  <a:pt x="26931" y="3040"/>
                </a:cubicBezTo>
                <a:cubicBezTo>
                  <a:pt x="25532" y="517"/>
                  <a:pt x="21976" y="0"/>
                  <a:pt x="19392" y="426"/>
                </a:cubicBezTo>
                <a:close/>
              </a:path>
            </a:pathLst>
          </a:cu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2" name="Google Shape;102;p13"/>
          <p:cNvSpPr/>
          <p:nvPr/>
        </p:nvSpPr>
        <p:spPr>
          <a:xfrm>
            <a:off x="337234" y="1068767"/>
            <a:ext cx="392133" cy="392133"/>
          </a:xfrm>
          <a:custGeom>
            <a:avLst/>
            <a:gdLst/>
            <a:ahLst/>
            <a:cxnLst/>
            <a:rect l="l" t="t" r="r" b="b"/>
            <a:pathLst>
              <a:path w="11764" h="11764" extrusionOk="0">
                <a:moveTo>
                  <a:pt x="11764" y="5897"/>
                </a:moveTo>
                <a:cubicBezTo>
                  <a:pt x="11764" y="9119"/>
                  <a:pt x="9119" y="11764"/>
                  <a:pt x="5867" y="11764"/>
                </a:cubicBezTo>
                <a:cubicBezTo>
                  <a:pt x="2645" y="11764"/>
                  <a:pt x="0" y="9119"/>
                  <a:pt x="0" y="5897"/>
                </a:cubicBezTo>
                <a:cubicBezTo>
                  <a:pt x="0" y="2645"/>
                  <a:pt x="2645" y="1"/>
                  <a:pt x="5867" y="1"/>
                </a:cubicBezTo>
                <a:cubicBezTo>
                  <a:pt x="9119" y="1"/>
                  <a:pt x="11764" y="2645"/>
                  <a:pt x="11764" y="5897"/>
                </a:cubicBezTo>
                <a:close/>
              </a:path>
            </a:pathLst>
          </a:cu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3" name="Google Shape;103;p13"/>
          <p:cNvSpPr/>
          <p:nvPr/>
        </p:nvSpPr>
        <p:spPr>
          <a:xfrm>
            <a:off x="11389067" y="4325233"/>
            <a:ext cx="1740000" cy="1740000"/>
          </a:xfrm>
          <a:prstGeom prst="ellipse">
            <a:avLst/>
          </a:prstGeom>
          <a:noFill/>
          <a:ln w="9525"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4237387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323530" y="339510"/>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18170482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DESIGN ">
  <p:cSld name="DESIGN ">
    <p:bg>
      <p:bgPr>
        <a:solidFill>
          <a:srgbClr val="F3F3F3"/>
        </a:solidFill>
        <a:effectLst/>
      </p:bgPr>
    </p:bg>
    <p:spTree>
      <p:nvGrpSpPr>
        <p:cNvPr id="1" name="Shape 107"/>
        <p:cNvGrpSpPr/>
        <p:nvPr/>
      </p:nvGrpSpPr>
      <p:grpSpPr>
        <a:xfrm>
          <a:off x="0" y="0"/>
          <a:ext cx="0" cy="0"/>
          <a:chOff x="0" y="0"/>
          <a:chExt cx="0" cy="0"/>
        </a:xfrm>
      </p:grpSpPr>
      <p:sp>
        <p:nvSpPr>
          <p:cNvPr id="108" name="Google Shape;108;p14"/>
          <p:cNvSpPr/>
          <p:nvPr/>
        </p:nvSpPr>
        <p:spPr>
          <a:xfrm rot="-5400000">
            <a:off x="8549633" y="3192967"/>
            <a:ext cx="6924800" cy="464400"/>
          </a:xfrm>
          <a:prstGeom prst="rect">
            <a:avLst/>
          </a:prstGeom>
          <a:solidFill>
            <a:srgbClr val="46626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solidFill>
                <a:srgbClr val="466269"/>
              </a:solidFill>
            </a:endParaRPr>
          </a:p>
        </p:txBody>
      </p:sp>
      <p:sp>
        <p:nvSpPr>
          <p:cNvPr id="109" name="Google Shape;109;p14"/>
          <p:cNvSpPr txBox="1">
            <a:spLocks noGrp="1"/>
          </p:cNvSpPr>
          <p:nvPr>
            <p:ph type="sldNum" idx="12"/>
          </p:nvPr>
        </p:nvSpPr>
        <p:spPr>
          <a:xfrm>
            <a:off x="11657463" y="3166599"/>
            <a:ext cx="731600" cy="524800"/>
          </a:xfrm>
          <a:prstGeom prst="rect">
            <a:avLst/>
          </a:prstGeom>
        </p:spPr>
        <p:txBody>
          <a:bodyPr spcFirstLastPara="1" wrap="square" lIns="91425" tIns="91425" rIns="91425" bIns="91425" anchor="t" anchorCtr="0">
            <a:noAutofit/>
          </a:bodyPr>
          <a:lstStyle>
            <a:lvl1pPr lvl="0" algn="ctr" rtl="0">
              <a:buNone/>
              <a:defRPr sz="1733">
                <a:solidFill>
                  <a:srgbClr val="FFFFFF"/>
                </a:solidFill>
                <a:latin typeface="Didact Gothic"/>
                <a:ea typeface="Didact Gothic"/>
                <a:cs typeface="Didact Gothic"/>
                <a:sym typeface="Didact Gothic"/>
              </a:defRPr>
            </a:lvl1pPr>
            <a:lvl2pPr lvl="1" algn="ctr" rtl="0">
              <a:buNone/>
              <a:defRPr sz="1733">
                <a:solidFill>
                  <a:srgbClr val="FFFFFF"/>
                </a:solidFill>
                <a:latin typeface="Didact Gothic"/>
                <a:ea typeface="Didact Gothic"/>
                <a:cs typeface="Didact Gothic"/>
                <a:sym typeface="Didact Gothic"/>
              </a:defRPr>
            </a:lvl2pPr>
            <a:lvl3pPr lvl="2" algn="ctr" rtl="0">
              <a:buNone/>
              <a:defRPr sz="1733">
                <a:solidFill>
                  <a:srgbClr val="FFFFFF"/>
                </a:solidFill>
                <a:latin typeface="Didact Gothic"/>
                <a:ea typeface="Didact Gothic"/>
                <a:cs typeface="Didact Gothic"/>
                <a:sym typeface="Didact Gothic"/>
              </a:defRPr>
            </a:lvl3pPr>
            <a:lvl4pPr lvl="3" algn="ctr" rtl="0">
              <a:buNone/>
              <a:defRPr sz="1733">
                <a:solidFill>
                  <a:srgbClr val="FFFFFF"/>
                </a:solidFill>
                <a:latin typeface="Didact Gothic"/>
                <a:ea typeface="Didact Gothic"/>
                <a:cs typeface="Didact Gothic"/>
                <a:sym typeface="Didact Gothic"/>
              </a:defRPr>
            </a:lvl4pPr>
            <a:lvl5pPr lvl="4" algn="ctr" rtl="0">
              <a:buNone/>
              <a:defRPr sz="1733">
                <a:solidFill>
                  <a:srgbClr val="FFFFFF"/>
                </a:solidFill>
                <a:latin typeface="Didact Gothic"/>
                <a:ea typeface="Didact Gothic"/>
                <a:cs typeface="Didact Gothic"/>
                <a:sym typeface="Didact Gothic"/>
              </a:defRPr>
            </a:lvl5pPr>
            <a:lvl6pPr lvl="5" algn="ctr" rtl="0">
              <a:buNone/>
              <a:defRPr sz="1733">
                <a:solidFill>
                  <a:srgbClr val="FFFFFF"/>
                </a:solidFill>
                <a:latin typeface="Didact Gothic"/>
                <a:ea typeface="Didact Gothic"/>
                <a:cs typeface="Didact Gothic"/>
                <a:sym typeface="Didact Gothic"/>
              </a:defRPr>
            </a:lvl6pPr>
            <a:lvl7pPr lvl="6" algn="ctr" rtl="0">
              <a:buNone/>
              <a:defRPr sz="1733">
                <a:solidFill>
                  <a:srgbClr val="FFFFFF"/>
                </a:solidFill>
                <a:latin typeface="Didact Gothic"/>
                <a:ea typeface="Didact Gothic"/>
                <a:cs typeface="Didact Gothic"/>
                <a:sym typeface="Didact Gothic"/>
              </a:defRPr>
            </a:lvl7pPr>
            <a:lvl8pPr lvl="7" algn="ctr" rtl="0">
              <a:buNone/>
              <a:defRPr sz="1733">
                <a:solidFill>
                  <a:srgbClr val="FFFFFF"/>
                </a:solidFill>
                <a:latin typeface="Didact Gothic"/>
                <a:ea typeface="Didact Gothic"/>
                <a:cs typeface="Didact Gothic"/>
                <a:sym typeface="Didact Gothic"/>
              </a:defRPr>
            </a:lvl8pPr>
            <a:lvl9pPr lvl="8" algn="ctr" rtl="0">
              <a:buNone/>
              <a:defRPr sz="1733">
                <a:solidFill>
                  <a:srgbClr val="FFFFFF"/>
                </a:solidFill>
                <a:latin typeface="Didact Gothic"/>
                <a:ea typeface="Didact Gothic"/>
                <a:cs typeface="Didact Gothic"/>
                <a:sym typeface="Didact Gothic"/>
              </a:defRPr>
            </a:lvl9pPr>
          </a:lstStyle>
          <a:p>
            <a:fld id="{00000000-1234-1234-1234-123412341234}" type="slidenum">
              <a:rPr lang="es" smtClean="0"/>
              <a:pPr/>
              <a:t>‹#›</a:t>
            </a:fld>
            <a:endParaRPr lang="es">
              <a:latin typeface="Oswald Regular"/>
              <a:ea typeface="Oswald Regular"/>
              <a:cs typeface="Oswald Regular"/>
              <a:sym typeface="Oswald Regular"/>
            </a:endParaRPr>
          </a:p>
        </p:txBody>
      </p:sp>
      <p:sp>
        <p:nvSpPr>
          <p:cNvPr id="110" name="Google Shape;110;p14"/>
          <p:cNvSpPr txBox="1">
            <a:spLocks noGrp="1"/>
          </p:cNvSpPr>
          <p:nvPr>
            <p:ph type="ctrTitle"/>
          </p:nvPr>
        </p:nvSpPr>
        <p:spPr>
          <a:xfrm rot="-5400000">
            <a:off x="7036600" y="3039900"/>
            <a:ext cx="8402800" cy="7704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466269"/>
              </a:buClr>
              <a:buSzPts val="1200"/>
              <a:buNone/>
              <a:defRPr sz="1600">
                <a:solidFill>
                  <a:srgbClr val="466269"/>
                </a:solidFill>
              </a:defRPr>
            </a:lvl1pPr>
            <a:lvl2pPr lvl="1" algn="ctr" rtl="0">
              <a:spcBef>
                <a:spcPts val="0"/>
              </a:spcBef>
              <a:spcAft>
                <a:spcPts val="0"/>
              </a:spcAft>
              <a:buClr>
                <a:srgbClr val="466269"/>
              </a:buClr>
              <a:buSzPts val="1800"/>
              <a:buNone/>
              <a:defRPr sz="2400">
                <a:solidFill>
                  <a:srgbClr val="466269"/>
                </a:solidFill>
              </a:defRPr>
            </a:lvl2pPr>
            <a:lvl3pPr lvl="2" algn="ctr" rtl="0">
              <a:spcBef>
                <a:spcPts val="0"/>
              </a:spcBef>
              <a:spcAft>
                <a:spcPts val="0"/>
              </a:spcAft>
              <a:buClr>
                <a:srgbClr val="466269"/>
              </a:buClr>
              <a:buSzPts val="1800"/>
              <a:buNone/>
              <a:defRPr sz="2400">
                <a:solidFill>
                  <a:srgbClr val="466269"/>
                </a:solidFill>
              </a:defRPr>
            </a:lvl3pPr>
            <a:lvl4pPr lvl="3" algn="ctr" rtl="0">
              <a:spcBef>
                <a:spcPts val="0"/>
              </a:spcBef>
              <a:spcAft>
                <a:spcPts val="0"/>
              </a:spcAft>
              <a:buClr>
                <a:srgbClr val="466269"/>
              </a:buClr>
              <a:buSzPts val="1800"/>
              <a:buNone/>
              <a:defRPr sz="2400">
                <a:solidFill>
                  <a:srgbClr val="466269"/>
                </a:solidFill>
              </a:defRPr>
            </a:lvl4pPr>
            <a:lvl5pPr lvl="4" algn="ctr" rtl="0">
              <a:spcBef>
                <a:spcPts val="0"/>
              </a:spcBef>
              <a:spcAft>
                <a:spcPts val="0"/>
              </a:spcAft>
              <a:buClr>
                <a:srgbClr val="466269"/>
              </a:buClr>
              <a:buSzPts val="1800"/>
              <a:buNone/>
              <a:defRPr sz="2400">
                <a:solidFill>
                  <a:srgbClr val="466269"/>
                </a:solidFill>
              </a:defRPr>
            </a:lvl5pPr>
            <a:lvl6pPr lvl="5" algn="ctr" rtl="0">
              <a:spcBef>
                <a:spcPts val="0"/>
              </a:spcBef>
              <a:spcAft>
                <a:spcPts val="0"/>
              </a:spcAft>
              <a:buClr>
                <a:srgbClr val="466269"/>
              </a:buClr>
              <a:buSzPts val="1800"/>
              <a:buNone/>
              <a:defRPr sz="2400">
                <a:solidFill>
                  <a:srgbClr val="466269"/>
                </a:solidFill>
              </a:defRPr>
            </a:lvl6pPr>
            <a:lvl7pPr lvl="6" algn="ctr" rtl="0">
              <a:spcBef>
                <a:spcPts val="0"/>
              </a:spcBef>
              <a:spcAft>
                <a:spcPts val="0"/>
              </a:spcAft>
              <a:buClr>
                <a:srgbClr val="466269"/>
              </a:buClr>
              <a:buSzPts val="1800"/>
              <a:buNone/>
              <a:defRPr sz="2400">
                <a:solidFill>
                  <a:srgbClr val="466269"/>
                </a:solidFill>
              </a:defRPr>
            </a:lvl7pPr>
            <a:lvl8pPr lvl="7" algn="ctr" rtl="0">
              <a:spcBef>
                <a:spcPts val="0"/>
              </a:spcBef>
              <a:spcAft>
                <a:spcPts val="0"/>
              </a:spcAft>
              <a:buClr>
                <a:srgbClr val="466269"/>
              </a:buClr>
              <a:buSzPts val="1800"/>
              <a:buNone/>
              <a:defRPr sz="2400">
                <a:solidFill>
                  <a:srgbClr val="466269"/>
                </a:solidFill>
              </a:defRPr>
            </a:lvl8pPr>
            <a:lvl9pPr lvl="8" algn="ctr" rtl="0">
              <a:spcBef>
                <a:spcPts val="0"/>
              </a:spcBef>
              <a:spcAft>
                <a:spcPts val="0"/>
              </a:spcAft>
              <a:buClr>
                <a:srgbClr val="466269"/>
              </a:buClr>
              <a:buSzPts val="1800"/>
              <a:buNone/>
              <a:defRPr sz="2400">
                <a:solidFill>
                  <a:srgbClr val="466269"/>
                </a:solidFill>
              </a:defRPr>
            </a:lvl9pPr>
          </a:lstStyle>
          <a:p>
            <a:endParaRPr/>
          </a:p>
        </p:txBody>
      </p:sp>
    </p:spTree>
    <p:extLst>
      <p:ext uri="{BB962C8B-B14F-4D97-AF65-F5344CB8AC3E}">
        <p14:creationId xmlns:p14="http://schemas.microsoft.com/office/powerpoint/2010/main" val="1722817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4"/>
        <p:cNvGrpSpPr/>
        <p:nvPr/>
      </p:nvGrpSpPr>
      <p:grpSpPr>
        <a:xfrm>
          <a:off x="0" y="0"/>
          <a:ext cx="0" cy="0"/>
          <a:chOff x="0" y="0"/>
          <a:chExt cx="0" cy="0"/>
        </a:xfrm>
      </p:grpSpPr>
      <p:sp>
        <p:nvSpPr>
          <p:cNvPr id="55" name="Google Shape;55;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
        <p:nvSpPr>
          <p:cNvPr id="56" name="Google Shape;56;p8"/>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7" name="Google Shape;57;p8"/>
          <p:cNvSpPr/>
          <p:nvPr/>
        </p:nvSpPr>
        <p:spPr>
          <a:xfrm>
            <a:off x="1664133" y="1066400"/>
            <a:ext cx="8863600" cy="47252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8" name="Google Shape;58;p8"/>
          <p:cNvSpPr/>
          <p:nvPr/>
        </p:nvSpPr>
        <p:spPr>
          <a:xfrm>
            <a:off x="-33" y="2224467"/>
            <a:ext cx="12192000" cy="23300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9" name="Google Shape;59;p8"/>
          <p:cNvSpPr txBox="1">
            <a:spLocks noGrp="1"/>
          </p:cNvSpPr>
          <p:nvPr>
            <p:ph type="title"/>
          </p:nvPr>
        </p:nvSpPr>
        <p:spPr>
          <a:xfrm>
            <a:off x="1850800" y="2427500"/>
            <a:ext cx="8490400" cy="1435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4800"/>
              <a:buNone/>
              <a:defRPr sz="9600">
                <a:solidFill>
                  <a:schemeClr val="dk1"/>
                </a:solidFill>
              </a:defRPr>
            </a:lvl1pPr>
            <a:lvl2pPr lvl="1" rtl="0">
              <a:spcBef>
                <a:spcPts val="0"/>
              </a:spcBef>
              <a:spcAft>
                <a:spcPts val="0"/>
              </a:spcAft>
              <a:buSzPts val="4800"/>
              <a:buNone/>
              <a:defRPr sz="6400"/>
            </a:lvl2pPr>
            <a:lvl3pPr lvl="2" rtl="0">
              <a:spcBef>
                <a:spcPts val="0"/>
              </a:spcBef>
              <a:spcAft>
                <a:spcPts val="0"/>
              </a:spcAft>
              <a:buSzPts val="4800"/>
              <a:buNone/>
              <a:defRPr sz="6400"/>
            </a:lvl3pPr>
            <a:lvl4pPr lvl="3" rtl="0">
              <a:spcBef>
                <a:spcPts val="0"/>
              </a:spcBef>
              <a:spcAft>
                <a:spcPts val="0"/>
              </a:spcAft>
              <a:buSzPts val="4800"/>
              <a:buNone/>
              <a:defRPr sz="6400"/>
            </a:lvl4pPr>
            <a:lvl5pPr lvl="4" rtl="0">
              <a:spcBef>
                <a:spcPts val="0"/>
              </a:spcBef>
              <a:spcAft>
                <a:spcPts val="0"/>
              </a:spcAft>
              <a:buSzPts val="4800"/>
              <a:buNone/>
              <a:defRPr sz="6400"/>
            </a:lvl5pPr>
            <a:lvl6pPr lvl="5" rtl="0">
              <a:spcBef>
                <a:spcPts val="0"/>
              </a:spcBef>
              <a:spcAft>
                <a:spcPts val="0"/>
              </a:spcAft>
              <a:buSzPts val="4800"/>
              <a:buNone/>
              <a:defRPr sz="6400"/>
            </a:lvl6pPr>
            <a:lvl7pPr lvl="6" rtl="0">
              <a:spcBef>
                <a:spcPts val="0"/>
              </a:spcBef>
              <a:spcAft>
                <a:spcPts val="0"/>
              </a:spcAft>
              <a:buSzPts val="4800"/>
              <a:buNone/>
              <a:defRPr sz="6400"/>
            </a:lvl7pPr>
            <a:lvl8pPr lvl="7" rtl="0">
              <a:spcBef>
                <a:spcPts val="0"/>
              </a:spcBef>
              <a:spcAft>
                <a:spcPts val="0"/>
              </a:spcAft>
              <a:buSzPts val="4800"/>
              <a:buNone/>
              <a:defRPr sz="6400"/>
            </a:lvl8pPr>
            <a:lvl9pPr lvl="8" rtl="0">
              <a:spcBef>
                <a:spcPts val="0"/>
              </a:spcBef>
              <a:spcAft>
                <a:spcPts val="0"/>
              </a:spcAft>
              <a:buSzPts val="4800"/>
              <a:buNone/>
              <a:defRPr sz="6400"/>
            </a:lvl9pPr>
          </a:lstStyle>
          <a:p>
            <a:endParaRPr/>
          </a:p>
        </p:txBody>
      </p:sp>
      <p:sp>
        <p:nvSpPr>
          <p:cNvPr id="60" name="Google Shape;60;p8"/>
          <p:cNvSpPr txBox="1">
            <a:spLocks noGrp="1"/>
          </p:cNvSpPr>
          <p:nvPr>
            <p:ph type="subTitle" idx="1"/>
          </p:nvPr>
        </p:nvSpPr>
        <p:spPr>
          <a:xfrm>
            <a:off x="3110567" y="3863033"/>
            <a:ext cx="5970800" cy="46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Josefin Slab SemiBold"/>
              <a:buNone/>
              <a:defRPr sz="2133">
                <a:solidFill>
                  <a:schemeClr val="dk1"/>
                </a:solidFill>
                <a:latin typeface="Josefin Slab SemiBold"/>
                <a:ea typeface="Josefin Slab SemiBold"/>
                <a:cs typeface="Josefin Slab SemiBold"/>
                <a:sym typeface="Josefin Slab SemiBold"/>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a:p>
        </p:txBody>
      </p:sp>
    </p:spTree>
    <p:extLst>
      <p:ext uri="{BB962C8B-B14F-4D97-AF65-F5344CB8AC3E}">
        <p14:creationId xmlns:p14="http://schemas.microsoft.com/office/powerpoint/2010/main" val="309728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1"/>
        <p:cNvGrpSpPr/>
        <p:nvPr/>
      </p:nvGrpSpPr>
      <p:grpSpPr>
        <a:xfrm>
          <a:off x="0" y="0"/>
          <a:ext cx="0" cy="0"/>
          <a:chOff x="0" y="0"/>
          <a:chExt cx="0" cy="0"/>
        </a:xfrm>
      </p:grpSpPr>
      <p:sp>
        <p:nvSpPr>
          <p:cNvPr id="62" name="Google Shape;62;p9"/>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3" name="Google Shape;63;p9"/>
          <p:cNvSpPr/>
          <p:nvPr/>
        </p:nvSpPr>
        <p:spPr>
          <a:xfrm>
            <a:off x="1664133" y="1907400"/>
            <a:ext cx="8863600" cy="30432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4" name="Google Shape;64;p9"/>
          <p:cNvSpPr/>
          <p:nvPr/>
        </p:nvSpPr>
        <p:spPr>
          <a:xfrm>
            <a:off x="-33" y="2224467"/>
            <a:ext cx="12192000" cy="23300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65" name="Google Shape;65;p9"/>
          <p:cNvSpPr txBox="1">
            <a:spLocks noGrp="1"/>
          </p:cNvSpPr>
          <p:nvPr>
            <p:ph type="title"/>
          </p:nvPr>
        </p:nvSpPr>
        <p:spPr>
          <a:xfrm>
            <a:off x="4171800" y="2694400"/>
            <a:ext cx="6298400" cy="9692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1"/>
              </a:buClr>
              <a:buSzPts val="3600"/>
              <a:buNone/>
              <a:defRPr sz="4800">
                <a:solidFill>
                  <a:schemeClr val="accent1"/>
                </a:solidFill>
              </a:defRPr>
            </a:lvl1pPr>
            <a:lvl2pPr lvl="1" rtl="0">
              <a:spcBef>
                <a:spcPts val="0"/>
              </a:spcBef>
              <a:spcAft>
                <a:spcPts val="0"/>
              </a:spcAft>
              <a:buSzPts val="3600"/>
              <a:buNone/>
              <a:defRPr sz="4800"/>
            </a:lvl2pPr>
            <a:lvl3pPr lvl="2" rtl="0">
              <a:spcBef>
                <a:spcPts val="0"/>
              </a:spcBef>
              <a:spcAft>
                <a:spcPts val="0"/>
              </a:spcAft>
              <a:buSzPts val="3600"/>
              <a:buNone/>
              <a:defRPr sz="4800"/>
            </a:lvl3pPr>
            <a:lvl4pPr lvl="3" rtl="0">
              <a:spcBef>
                <a:spcPts val="0"/>
              </a:spcBef>
              <a:spcAft>
                <a:spcPts val="0"/>
              </a:spcAft>
              <a:buSzPts val="3600"/>
              <a:buNone/>
              <a:defRPr sz="4800"/>
            </a:lvl4pPr>
            <a:lvl5pPr lvl="4" rtl="0">
              <a:spcBef>
                <a:spcPts val="0"/>
              </a:spcBef>
              <a:spcAft>
                <a:spcPts val="0"/>
              </a:spcAft>
              <a:buSzPts val="3600"/>
              <a:buNone/>
              <a:defRPr sz="4800"/>
            </a:lvl5pPr>
            <a:lvl6pPr lvl="5" rtl="0">
              <a:spcBef>
                <a:spcPts val="0"/>
              </a:spcBef>
              <a:spcAft>
                <a:spcPts val="0"/>
              </a:spcAft>
              <a:buSzPts val="3600"/>
              <a:buNone/>
              <a:defRPr sz="4800"/>
            </a:lvl6pPr>
            <a:lvl7pPr lvl="6" rtl="0">
              <a:spcBef>
                <a:spcPts val="0"/>
              </a:spcBef>
              <a:spcAft>
                <a:spcPts val="0"/>
              </a:spcAft>
              <a:buSzPts val="3600"/>
              <a:buNone/>
              <a:defRPr sz="4800"/>
            </a:lvl7pPr>
            <a:lvl8pPr lvl="7" rtl="0">
              <a:spcBef>
                <a:spcPts val="0"/>
              </a:spcBef>
              <a:spcAft>
                <a:spcPts val="0"/>
              </a:spcAft>
              <a:buSzPts val="3600"/>
              <a:buNone/>
              <a:defRPr sz="4800"/>
            </a:lvl8pPr>
            <a:lvl9pPr lvl="8" rtl="0">
              <a:spcBef>
                <a:spcPts val="0"/>
              </a:spcBef>
              <a:spcAft>
                <a:spcPts val="0"/>
              </a:spcAft>
              <a:buSzPts val="3600"/>
              <a:buNone/>
              <a:defRPr sz="4800"/>
            </a:lvl9pPr>
          </a:lstStyle>
          <a:p>
            <a:endParaRPr/>
          </a:p>
        </p:txBody>
      </p:sp>
      <p:sp>
        <p:nvSpPr>
          <p:cNvPr id="66" name="Google Shape;66;p9"/>
          <p:cNvSpPr txBox="1">
            <a:spLocks noGrp="1"/>
          </p:cNvSpPr>
          <p:nvPr>
            <p:ph type="title" idx="2" hasCustomPrompt="1"/>
          </p:nvPr>
        </p:nvSpPr>
        <p:spPr>
          <a:xfrm>
            <a:off x="1721800" y="2694400"/>
            <a:ext cx="2450000" cy="14692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2000"/>
              <a:buNone/>
              <a:defRPr sz="12800">
                <a:solidFill>
                  <a:schemeClr val="dk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67" name="Google Shape;67;p9"/>
          <p:cNvSpPr txBox="1">
            <a:spLocks noGrp="1"/>
          </p:cNvSpPr>
          <p:nvPr>
            <p:ph type="subTitle" idx="1"/>
          </p:nvPr>
        </p:nvSpPr>
        <p:spPr>
          <a:xfrm>
            <a:off x="4171800" y="3663607"/>
            <a:ext cx="5633200" cy="463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Josefin Slab SemiBold"/>
              <a:buNone/>
              <a:defRPr sz="2133">
                <a:solidFill>
                  <a:schemeClr val="dk1"/>
                </a:solidFill>
                <a:latin typeface="Josefin Slab SemiBold"/>
                <a:ea typeface="Josefin Slab SemiBold"/>
                <a:cs typeface="Josefin Slab SemiBold"/>
                <a:sym typeface="Josefin Slab SemiBold"/>
              </a:defRPr>
            </a:lvl1pPr>
            <a:lvl2pPr lvl="1" rtl="0">
              <a:lnSpc>
                <a:spcPct val="100000"/>
              </a:lnSpc>
              <a:spcBef>
                <a:spcPts val="0"/>
              </a:spcBef>
              <a:spcAft>
                <a:spcPts val="0"/>
              </a:spcAft>
              <a:buClr>
                <a:schemeClr val="dk1"/>
              </a:buClr>
              <a:buSzPts val="1800"/>
              <a:buNone/>
              <a:defRPr sz="2400">
                <a:solidFill>
                  <a:schemeClr val="dk1"/>
                </a:solidFill>
              </a:defRPr>
            </a:lvl2pPr>
            <a:lvl3pPr lvl="2" rtl="0">
              <a:lnSpc>
                <a:spcPct val="100000"/>
              </a:lnSpc>
              <a:spcBef>
                <a:spcPts val="0"/>
              </a:spcBef>
              <a:spcAft>
                <a:spcPts val="0"/>
              </a:spcAft>
              <a:buClr>
                <a:schemeClr val="dk1"/>
              </a:buClr>
              <a:buSzPts val="1800"/>
              <a:buNone/>
              <a:defRPr sz="2400">
                <a:solidFill>
                  <a:schemeClr val="dk1"/>
                </a:solidFill>
              </a:defRPr>
            </a:lvl3pPr>
            <a:lvl4pPr lvl="3" rtl="0">
              <a:lnSpc>
                <a:spcPct val="100000"/>
              </a:lnSpc>
              <a:spcBef>
                <a:spcPts val="0"/>
              </a:spcBef>
              <a:spcAft>
                <a:spcPts val="0"/>
              </a:spcAft>
              <a:buClr>
                <a:schemeClr val="dk1"/>
              </a:buClr>
              <a:buSzPts val="1800"/>
              <a:buNone/>
              <a:defRPr sz="2400">
                <a:solidFill>
                  <a:schemeClr val="dk1"/>
                </a:solidFill>
              </a:defRPr>
            </a:lvl4pPr>
            <a:lvl5pPr lvl="4" rtl="0">
              <a:lnSpc>
                <a:spcPct val="100000"/>
              </a:lnSpc>
              <a:spcBef>
                <a:spcPts val="0"/>
              </a:spcBef>
              <a:spcAft>
                <a:spcPts val="0"/>
              </a:spcAft>
              <a:buClr>
                <a:schemeClr val="dk1"/>
              </a:buClr>
              <a:buSzPts val="1800"/>
              <a:buNone/>
              <a:defRPr sz="2400">
                <a:solidFill>
                  <a:schemeClr val="dk1"/>
                </a:solidFill>
              </a:defRPr>
            </a:lvl5pPr>
            <a:lvl6pPr lvl="5" rtl="0">
              <a:lnSpc>
                <a:spcPct val="100000"/>
              </a:lnSpc>
              <a:spcBef>
                <a:spcPts val="0"/>
              </a:spcBef>
              <a:spcAft>
                <a:spcPts val="0"/>
              </a:spcAft>
              <a:buClr>
                <a:schemeClr val="dk1"/>
              </a:buClr>
              <a:buSzPts val="1800"/>
              <a:buNone/>
              <a:defRPr sz="2400">
                <a:solidFill>
                  <a:schemeClr val="dk1"/>
                </a:solidFill>
              </a:defRPr>
            </a:lvl6pPr>
            <a:lvl7pPr lvl="6" rtl="0">
              <a:lnSpc>
                <a:spcPct val="100000"/>
              </a:lnSpc>
              <a:spcBef>
                <a:spcPts val="0"/>
              </a:spcBef>
              <a:spcAft>
                <a:spcPts val="0"/>
              </a:spcAft>
              <a:buClr>
                <a:schemeClr val="dk1"/>
              </a:buClr>
              <a:buSzPts val="1800"/>
              <a:buNone/>
              <a:defRPr sz="2400">
                <a:solidFill>
                  <a:schemeClr val="dk1"/>
                </a:solidFill>
              </a:defRPr>
            </a:lvl7pPr>
            <a:lvl8pPr lvl="7" rtl="0">
              <a:lnSpc>
                <a:spcPct val="100000"/>
              </a:lnSpc>
              <a:spcBef>
                <a:spcPts val="0"/>
              </a:spcBef>
              <a:spcAft>
                <a:spcPts val="0"/>
              </a:spcAft>
              <a:buClr>
                <a:schemeClr val="dk1"/>
              </a:buClr>
              <a:buSzPts val="1800"/>
              <a:buNone/>
              <a:defRPr sz="2400">
                <a:solidFill>
                  <a:schemeClr val="dk1"/>
                </a:solidFill>
              </a:defRPr>
            </a:lvl8pPr>
            <a:lvl9pPr lvl="8" rtl="0">
              <a:lnSpc>
                <a:spcPct val="100000"/>
              </a:lnSpc>
              <a:spcBef>
                <a:spcPts val="0"/>
              </a:spcBef>
              <a:spcAft>
                <a:spcPts val="0"/>
              </a:spcAft>
              <a:buClr>
                <a:schemeClr val="dk1"/>
              </a:buClr>
              <a:buSzPts val="1800"/>
              <a:buNone/>
              <a:defRPr sz="2400">
                <a:solidFill>
                  <a:schemeClr val="dk1"/>
                </a:solidFill>
              </a:defRPr>
            </a:lvl9pPr>
          </a:lstStyle>
          <a:p>
            <a:endParaRPr/>
          </a:p>
        </p:txBody>
      </p:sp>
    </p:spTree>
    <p:extLst>
      <p:ext uri="{BB962C8B-B14F-4D97-AF65-F5344CB8AC3E}">
        <p14:creationId xmlns:p14="http://schemas.microsoft.com/office/powerpoint/2010/main" val="2177822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8"/>
        <p:cNvGrpSpPr/>
        <p:nvPr/>
      </p:nvGrpSpPr>
      <p:grpSpPr>
        <a:xfrm>
          <a:off x="0" y="0"/>
          <a:ext cx="0" cy="0"/>
          <a:chOff x="0" y="0"/>
          <a:chExt cx="0" cy="0"/>
        </a:xfrm>
      </p:grpSpPr>
      <p:sp>
        <p:nvSpPr>
          <p:cNvPr id="69" name="Google Shape;69;p10"/>
          <p:cNvSpPr/>
          <p:nvPr/>
        </p:nvSpPr>
        <p:spPr>
          <a:xfrm>
            <a:off x="0" y="0"/>
            <a:ext cx="12192000" cy="6858000"/>
          </a:xfrm>
          <a:prstGeom prst="rect">
            <a:avLst/>
          </a:prstGeom>
          <a:solidFill>
            <a:schemeClr val="dk1">
              <a:alpha val="2962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0" name="Google Shape;70;p10"/>
          <p:cNvSpPr/>
          <p:nvPr/>
        </p:nvSpPr>
        <p:spPr>
          <a:xfrm>
            <a:off x="951200" y="5243400"/>
            <a:ext cx="10289600" cy="1159200"/>
          </a:xfrm>
          <a:prstGeom prst="rect">
            <a:avLst/>
          </a:prstGeom>
          <a:noFill/>
          <a:ln w="19050" cap="flat" cmpd="sng">
            <a:solidFill>
              <a:schemeClr val="dk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1" name="Google Shape;71;p10"/>
          <p:cNvSpPr/>
          <p:nvPr/>
        </p:nvSpPr>
        <p:spPr>
          <a:xfrm>
            <a:off x="-33" y="5507200"/>
            <a:ext cx="12192000" cy="6316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2" name="Google Shape;72;p10"/>
          <p:cNvSpPr txBox="1">
            <a:spLocks noGrp="1"/>
          </p:cNvSpPr>
          <p:nvPr>
            <p:ph type="title"/>
          </p:nvPr>
        </p:nvSpPr>
        <p:spPr>
          <a:xfrm>
            <a:off x="951200" y="5570000"/>
            <a:ext cx="10289600" cy="506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2800"/>
              <a:buNone/>
              <a:defRPr>
                <a:solidFill>
                  <a:schemeClr val="accen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967302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73"/>
        <p:cNvGrpSpPr/>
        <p:nvPr/>
      </p:nvGrpSpPr>
      <p:grpSpPr>
        <a:xfrm>
          <a:off x="0" y="0"/>
          <a:ext cx="0" cy="0"/>
          <a:chOff x="0" y="0"/>
          <a:chExt cx="0" cy="0"/>
        </a:xfrm>
      </p:grpSpPr>
      <p:sp>
        <p:nvSpPr>
          <p:cNvPr id="74" name="Google Shape;74;p11"/>
          <p:cNvSpPr/>
          <p:nvPr/>
        </p:nvSpPr>
        <p:spPr>
          <a:xfrm>
            <a:off x="292000" y="2089467"/>
            <a:ext cx="11608000" cy="2681200"/>
          </a:xfrm>
          <a:prstGeom prst="rect">
            <a:avLst/>
          </a:prstGeom>
          <a:noFill/>
          <a:ln w="19050" cap="flat" cmpd="sng">
            <a:solidFill>
              <a:schemeClr val="accent4"/>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5" name="Google Shape;75;p11"/>
          <p:cNvSpPr/>
          <p:nvPr/>
        </p:nvSpPr>
        <p:spPr>
          <a:xfrm>
            <a:off x="0" y="2326944"/>
            <a:ext cx="12192000" cy="21600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6" name="Google Shape;76;p11"/>
          <p:cNvSpPr txBox="1">
            <a:spLocks noGrp="1"/>
          </p:cNvSpPr>
          <p:nvPr>
            <p:ph type="title" hasCustomPrompt="1"/>
          </p:nvPr>
        </p:nvSpPr>
        <p:spPr>
          <a:xfrm>
            <a:off x="951167" y="2539733"/>
            <a:ext cx="10289600" cy="173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2000"/>
              <a:buNone/>
              <a:defRPr sz="9600">
                <a:solidFill>
                  <a:schemeClr val="dk1"/>
                </a:solidFill>
              </a:defRPr>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77" name="Google Shape;77;p11"/>
          <p:cNvSpPr txBox="1">
            <a:spLocks noGrp="1"/>
          </p:cNvSpPr>
          <p:nvPr>
            <p:ph type="body" idx="1"/>
          </p:nvPr>
        </p:nvSpPr>
        <p:spPr>
          <a:xfrm>
            <a:off x="2505167" y="4928900"/>
            <a:ext cx="7181600" cy="524800"/>
          </a:xfrm>
          <a:prstGeom prst="rect">
            <a:avLst/>
          </a:prstGeom>
        </p:spPr>
        <p:txBody>
          <a:bodyPr spcFirstLastPara="1" wrap="square" lIns="91425" tIns="91425" rIns="91425" bIns="91425" anchor="t" anchorCtr="0">
            <a:noAutofit/>
          </a:bodyPr>
          <a:lstStyle>
            <a:lvl1pPr marL="609585" lvl="0" indent="-406390" algn="ctr" rtl="0">
              <a:lnSpc>
                <a:spcPct val="100000"/>
              </a:lnSpc>
              <a:spcBef>
                <a:spcPts val="0"/>
              </a:spcBef>
              <a:spcAft>
                <a:spcPts val="0"/>
              </a:spcAft>
              <a:buSzPts val="1200"/>
              <a:buFont typeface="Josefin Slab SemiBold"/>
              <a:buChar char="●"/>
              <a:defRPr sz="2133">
                <a:latin typeface="Josefin Slab SemiBold"/>
                <a:ea typeface="Josefin Slab SemiBold"/>
                <a:cs typeface="Josefin Slab SemiBold"/>
                <a:sym typeface="Josefin Slab SemiBold"/>
              </a:defRPr>
            </a:lvl1pPr>
            <a:lvl2pPr marL="1219170" lvl="1" indent="-406390" algn="ctr" rtl="0">
              <a:spcBef>
                <a:spcPts val="0"/>
              </a:spcBef>
              <a:spcAft>
                <a:spcPts val="0"/>
              </a:spcAft>
              <a:buSzPts val="1200"/>
              <a:buFont typeface="Josefin Slab SemiBold"/>
              <a:buChar char="○"/>
              <a:defRPr>
                <a:latin typeface="Josefin Slab SemiBold"/>
                <a:ea typeface="Josefin Slab SemiBold"/>
                <a:cs typeface="Josefin Slab SemiBold"/>
                <a:sym typeface="Josefin Slab SemiBold"/>
              </a:defRPr>
            </a:lvl2pPr>
            <a:lvl3pPr marL="1828754" lvl="2"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3pPr>
            <a:lvl4pPr marL="2438339" lvl="3"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4pPr>
            <a:lvl5pPr marL="3047924" lvl="4"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5pPr>
            <a:lvl6pPr marL="3657509" lvl="5"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6pPr>
            <a:lvl7pPr marL="4267093" lvl="6"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7pPr>
            <a:lvl8pPr marL="4876678" lvl="7" indent="-406390" algn="ctr" rtl="0">
              <a:spcBef>
                <a:spcPts val="2133"/>
              </a:spcBef>
              <a:spcAft>
                <a:spcPts val="0"/>
              </a:spcAft>
              <a:buSzPts val="1200"/>
              <a:buFont typeface="Josefin Slab SemiBold"/>
              <a:buChar char="○"/>
              <a:defRPr>
                <a:latin typeface="Josefin Slab SemiBold"/>
                <a:ea typeface="Josefin Slab SemiBold"/>
                <a:cs typeface="Josefin Slab SemiBold"/>
                <a:sym typeface="Josefin Slab SemiBold"/>
              </a:defRPr>
            </a:lvl8pPr>
            <a:lvl9pPr marL="5486263" lvl="8" indent="-406390" algn="ctr" rtl="0">
              <a:spcBef>
                <a:spcPts val="2133"/>
              </a:spcBef>
              <a:spcAft>
                <a:spcPts val="2133"/>
              </a:spcAft>
              <a:buSzPts val="1200"/>
              <a:buFont typeface="Josefin Slab SemiBold"/>
              <a:buChar char="■"/>
              <a:defRPr>
                <a:latin typeface="Josefin Slab SemiBold"/>
                <a:ea typeface="Josefin Slab SemiBold"/>
                <a:cs typeface="Josefin Slab SemiBold"/>
                <a:sym typeface="Josefin Slab SemiBold"/>
              </a:defRPr>
            </a:lvl9pPr>
          </a:lstStyle>
          <a:p>
            <a:endParaRPr/>
          </a:p>
        </p:txBody>
      </p:sp>
      <p:sp>
        <p:nvSpPr>
          <p:cNvPr id="78" name="Google Shape;78;p11"/>
          <p:cNvSpPr/>
          <p:nvPr/>
        </p:nvSpPr>
        <p:spPr>
          <a:xfrm>
            <a:off x="9627507" y="0"/>
            <a:ext cx="1733200" cy="10824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9" name="Google Shape;79;p11"/>
          <p:cNvSpPr txBox="1">
            <a:spLocks noGrp="1"/>
          </p:cNvSpPr>
          <p:nvPr>
            <p:ph type="ctrTitle" idx="2"/>
          </p:nvPr>
        </p:nvSpPr>
        <p:spPr>
          <a:xfrm>
            <a:off x="7425973" y="172833"/>
            <a:ext cx="3822400" cy="641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100"/>
              <a:buNone/>
              <a:defRPr sz="1467"/>
            </a:lvl1pPr>
            <a:lvl2pPr lvl="1" algn="r" rtl="0">
              <a:spcBef>
                <a:spcPts val="0"/>
              </a:spcBef>
              <a:spcAft>
                <a:spcPts val="0"/>
              </a:spcAft>
              <a:buSzPts val="900"/>
              <a:buNone/>
              <a:defRPr sz="1200"/>
            </a:lvl2pPr>
            <a:lvl3pPr lvl="2" algn="r" rtl="0">
              <a:spcBef>
                <a:spcPts val="0"/>
              </a:spcBef>
              <a:spcAft>
                <a:spcPts val="0"/>
              </a:spcAft>
              <a:buSzPts val="900"/>
              <a:buNone/>
              <a:defRPr sz="1200"/>
            </a:lvl3pPr>
            <a:lvl4pPr lvl="3" algn="r" rtl="0">
              <a:spcBef>
                <a:spcPts val="0"/>
              </a:spcBef>
              <a:spcAft>
                <a:spcPts val="0"/>
              </a:spcAft>
              <a:buSzPts val="900"/>
              <a:buNone/>
              <a:defRPr sz="1200"/>
            </a:lvl4pPr>
            <a:lvl5pPr lvl="4" algn="r" rtl="0">
              <a:spcBef>
                <a:spcPts val="0"/>
              </a:spcBef>
              <a:spcAft>
                <a:spcPts val="0"/>
              </a:spcAft>
              <a:buSzPts val="900"/>
              <a:buNone/>
              <a:defRPr sz="1200"/>
            </a:lvl5pPr>
            <a:lvl6pPr lvl="5" algn="r" rtl="0">
              <a:spcBef>
                <a:spcPts val="0"/>
              </a:spcBef>
              <a:spcAft>
                <a:spcPts val="0"/>
              </a:spcAft>
              <a:buSzPts val="900"/>
              <a:buNone/>
              <a:defRPr sz="1200"/>
            </a:lvl6pPr>
            <a:lvl7pPr lvl="6" algn="r" rtl="0">
              <a:spcBef>
                <a:spcPts val="0"/>
              </a:spcBef>
              <a:spcAft>
                <a:spcPts val="0"/>
              </a:spcAft>
              <a:buSzPts val="900"/>
              <a:buNone/>
              <a:defRPr sz="1200"/>
            </a:lvl7pPr>
            <a:lvl8pPr lvl="7" algn="r" rtl="0">
              <a:spcBef>
                <a:spcPts val="0"/>
              </a:spcBef>
              <a:spcAft>
                <a:spcPts val="0"/>
              </a:spcAft>
              <a:buSzPts val="900"/>
              <a:buNone/>
              <a:defRPr sz="1200"/>
            </a:lvl8pPr>
            <a:lvl9pPr lvl="8" algn="r" rtl="0">
              <a:spcBef>
                <a:spcPts val="0"/>
              </a:spcBef>
              <a:spcAft>
                <a:spcPts val="0"/>
              </a:spcAft>
              <a:buSzPts val="900"/>
              <a:buNone/>
              <a:defRPr sz="1200"/>
            </a:lvl9pPr>
          </a:lstStyle>
          <a:p>
            <a:endParaRPr/>
          </a:p>
        </p:txBody>
      </p:sp>
      <p:sp>
        <p:nvSpPr>
          <p:cNvPr id="80" name="Google Shape;80;p11"/>
          <p:cNvSpPr txBox="1">
            <a:spLocks noGrp="1"/>
          </p:cNvSpPr>
          <p:nvPr>
            <p:ph type="sldNum" idx="12"/>
          </p:nvPr>
        </p:nvSpPr>
        <p:spPr>
          <a:xfrm>
            <a:off x="10516819" y="630845"/>
            <a:ext cx="731600" cy="524800"/>
          </a:xfrm>
          <a:prstGeom prst="rect">
            <a:avLst/>
          </a:prstGeom>
        </p:spPr>
        <p:txBody>
          <a:bodyPr spcFirstLastPara="1" wrap="square" lIns="91425" tIns="91425" rIns="91425" bIns="91425" anchor="t" anchorCtr="0">
            <a:noAutofit/>
          </a:bodyPr>
          <a:lstStyle>
            <a:lvl1pPr lvl="0" algn="r" rtl="0">
              <a:buNone/>
              <a:defRPr sz="1467" b="1">
                <a:solidFill>
                  <a:schemeClr val="lt1"/>
                </a:solidFill>
                <a:latin typeface="Josefin Sans"/>
                <a:ea typeface="Josefin Sans"/>
                <a:cs typeface="Josefin Sans"/>
                <a:sym typeface="Josefin Sans"/>
              </a:defRPr>
            </a:lvl1pPr>
            <a:lvl2pPr lvl="1" algn="r" rtl="0">
              <a:buNone/>
              <a:defRPr sz="1467" b="1">
                <a:solidFill>
                  <a:schemeClr val="lt1"/>
                </a:solidFill>
                <a:latin typeface="Josefin Sans"/>
                <a:ea typeface="Josefin Sans"/>
                <a:cs typeface="Josefin Sans"/>
                <a:sym typeface="Josefin Sans"/>
              </a:defRPr>
            </a:lvl2pPr>
            <a:lvl3pPr lvl="2" algn="r" rtl="0">
              <a:buNone/>
              <a:defRPr sz="1467" b="1">
                <a:solidFill>
                  <a:schemeClr val="lt1"/>
                </a:solidFill>
                <a:latin typeface="Josefin Sans"/>
                <a:ea typeface="Josefin Sans"/>
                <a:cs typeface="Josefin Sans"/>
                <a:sym typeface="Josefin Sans"/>
              </a:defRPr>
            </a:lvl3pPr>
            <a:lvl4pPr lvl="3" algn="r" rtl="0">
              <a:buNone/>
              <a:defRPr sz="1467" b="1">
                <a:solidFill>
                  <a:schemeClr val="lt1"/>
                </a:solidFill>
                <a:latin typeface="Josefin Sans"/>
                <a:ea typeface="Josefin Sans"/>
                <a:cs typeface="Josefin Sans"/>
                <a:sym typeface="Josefin Sans"/>
              </a:defRPr>
            </a:lvl4pPr>
            <a:lvl5pPr lvl="4" algn="r" rtl="0">
              <a:buNone/>
              <a:defRPr sz="1467" b="1">
                <a:solidFill>
                  <a:schemeClr val="lt1"/>
                </a:solidFill>
                <a:latin typeface="Josefin Sans"/>
                <a:ea typeface="Josefin Sans"/>
                <a:cs typeface="Josefin Sans"/>
                <a:sym typeface="Josefin Sans"/>
              </a:defRPr>
            </a:lvl5pPr>
            <a:lvl6pPr lvl="5" algn="r" rtl="0">
              <a:buNone/>
              <a:defRPr sz="1467" b="1">
                <a:solidFill>
                  <a:schemeClr val="lt1"/>
                </a:solidFill>
                <a:latin typeface="Josefin Sans"/>
                <a:ea typeface="Josefin Sans"/>
                <a:cs typeface="Josefin Sans"/>
                <a:sym typeface="Josefin Sans"/>
              </a:defRPr>
            </a:lvl6pPr>
            <a:lvl7pPr lvl="6" algn="r" rtl="0">
              <a:buNone/>
              <a:defRPr sz="1467" b="1">
                <a:solidFill>
                  <a:schemeClr val="lt1"/>
                </a:solidFill>
                <a:latin typeface="Josefin Sans"/>
                <a:ea typeface="Josefin Sans"/>
                <a:cs typeface="Josefin Sans"/>
                <a:sym typeface="Josefin Sans"/>
              </a:defRPr>
            </a:lvl7pPr>
            <a:lvl8pPr lvl="7" algn="r" rtl="0">
              <a:buNone/>
              <a:defRPr sz="1467" b="1">
                <a:solidFill>
                  <a:schemeClr val="lt1"/>
                </a:solidFill>
                <a:latin typeface="Josefin Sans"/>
                <a:ea typeface="Josefin Sans"/>
                <a:cs typeface="Josefin Sans"/>
                <a:sym typeface="Josefin Sans"/>
              </a:defRPr>
            </a:lvl8pPr>
            <a:lvl9pPr lvl="8" algn="r" rtl="0">
              <a:buNone/>
              <a:defRPr sz="1467" b="1">
                <a:solidFill>
                  <a:schemeClr val="lt1"/>
                </a:solidFill>
                <a:latin typeface="Josefin Sans"/>
                <a:ea typeface="Josefin Sans"/>
                <a:cs typeface="Josefin Sans"/>
                <a:sym typeface="Josefin Sans"/>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7979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Josefin Sans"/>
              <a:buNone/>
              <a:defRPr sz="2800" b="1">
                <a:solidFill>
                  <a:schemeClr val="lt1"/>
                </a:solidFill>
                <a:latin typeface="Josefin Sans"/>
                <a:ea typeface="Josefin Sans"/>
                <a:cs typeface="Josefin Sans"/>
                <a:sym typeface="Josefin Sans"/>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1pPr>
            <a:lvl2pPr marL="914400" lvl="1"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2pPr>
            <a:lvl3pPr marL="1371600" lvl="2"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3pPr>
            <a:lvl4pPr marL="1828800" lvl="3"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4pPr>
            <a:lvl5pPr marL="2286000" lvl="4"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5pPr>
            <a:lvl6pPr marL="2743200" lvl="5"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6pPr>
            <a:lvl7pPr marL="3200400" lvl="6"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7pPr>
            <a:lvl8pPr marL="3657600" lvl="7" indent="-304800">
              <a:lnSpc>
                <a:spcPct val="115000"/>
              </a:lnSpc>
              <a:spcBef>
                <a:spcPts val="1600"/>
              </a:spcBef>
              <a:spcAft>
                <a:spcPts val="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8pPr>
            <a:lvl9pPr marL="4114800" lvl="8" indent="-304800">
              <a:lnSpc>
                <a:spcPct val="115000"/>
              </a:lnSpc>
              <a:spcBef>
                <a:spcPts val="1600"/>
              </a:spcBef>
              <a:spcAft>
                <a:spcPts val="1600"/>
              </a:spcAft>
              <a:buClr>
                <a:schemeClr val="lt1"/>
              </a:buClr>
              <a:buSzPts val="1200"/>
              <a:buFont typeface="Josefin Slab SemiBold"/>
              <a:buChar char="■"/>
              <a:defRPr sz="1200">
                <a:solidFill>
                  <a:schemeClr val="lt1"/>
                </a:solidFill>
                <a:latin typeface="Josefin Slab SemiBold"/>
                <a:ea typeface="Josefin Slab SemiBold"/>
                <a:cs typeface="Josefin Slab SemiBold"/>
                <a:sym typeface="Josefin Slab SemiBold"/>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3176208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17" r:id="rId4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1584400" y="6250333"/>
            <a:ext cx="607600" cy="607600"/>
          </a:xfrm>
          <a:prstGeom prst="rect">
            <a:avLst/>
          </a:prstGeom>
          <a:solidFill>
            <a:schemeClr val="accent2"/>
          </a:solidFill>
          <a:ln>
            <a:noFill/>
          </a:ln>
        </p:spPr>
        <p:txBody>
          <a:bodyPr spcFirstLastPara="1" wrap="square" lIns="0" tIns="0" rIns="0" bIns="0" anchor="ctr" anchorCtr="0">
            <a:noAutofit/>
          </a:bodyPr>
          <a:lstStyle>
            <a:lvl1pPr lvl="0" algn="ctr" rtl="0">
              <a:buNone/>
              <a:defRPr sz="1733" b="1">
                <a:solidFill>
                  <a:schemeClr val="lt1"/>
                </a:solidFill>
                <a:latin typeface="Inria Serif"/>
                <a:ea typeface="Inria Serif"/>
                <a:cs typeface="Inria Serif"/>
                <a:sym typeface="Inria Serif"/>
              </a:defRPr>
            </a:lvl1pPr>
            <a:lvl2pPr lvl="1" algn="ctr" rtl="0">
              <a:buNone/>
              <a:defRPr sz="1733" b="1">
                <a:solidFill>
                  <a:schemeClr val="lt1"/>
                </a:solidFill>
                <a:latin typeface="Inria Serif"/>
                <a:ea typeface="Inria Serif"/>
                <a:cs typeface="Inria Serif"/>
                <a:sym typeface="Inria Serif"/>
              </a:defRPr>
            </a:lvl2pPr>
            <a:lvl3pPr lvl="2" algn="ctr" rtl="0">
              <a:buNone/>
              <a:defRPr sz="1733" b="1">
                <a:solidFill>
                  <a:schemeClr val="lt1"/>
                </a:solidFill>
                <a:latin typeface="Inria Serif"/>
                <a:ea typeface="Inria Serif"/>
                <a:cs typeface="Inria Serif"/>
                <a:sym typeface="Inria Serif"/>
              </a:defRPr>
            </a:lvl3pPr>
            <a:lvl4pPr lvl="3" algn="ctr" rtl="0">
              <a:buNone/>
              <a:defRPr sz="1733" b="1">
                <a:solidFill>
                  <a:schemeClr val="lt1"/>
                </a:solidFill>
                <a:latin typeface="Inria Serif"/>
                <a:ea typeface="Inria Serif"/>
                <a:cs typeface="Inria Serif"/>
                <a:sym typeface="Inria Serif"/>
              </a:defRPr>
            </a:lvl4pPr>
            <a:lvl5pPr lvl="4" algn="ctr" rtl="0">
              <a:buNone/>
              <a:defRPr sz="1733" b="1">
                <a:solidFill>
                  <a:schemeClr val="lt1"/>
                </a:solidFill>
                <a:latin typeface="Inria Serif"/>
                <a:ea typeface="Inria Serif"/>
                <a:cs typeface="Inria Serif"/>
                <a:sym typeface="Inria Serif"/>
              </a:defRPr>
            </a:lvl5pPr>
            <a:lvl6pPr lvl="5" algn="ctr" rtl="0">
              <a:buNone/>
              <a:defRPr sz="1733" b="1">
                <a:solidFill>
                  <a:schemeClr val="lt1"/>
                </a:solidFill>
                <a:latin typeface="Inria Serif"/>
                <a:ea typeface="Inria Serif"/>
                <a:cs typeface="Inria Serif"/>
                <a:sym typeface="Inria Serif"/>
              </a:defRPr>
            </a:lvl6pPr>
            <a:lvl7pPr lvl="6" algn="ctr" rtl="0">
              <a:buNone/>
              <a:defRPr sz="1733" b="1">
                <a:solidFill>
                  <a:schemeClr val="lt1"/>
                </a:solidFill>
                <a:latin typeface="Inria Serif"/>
                <a:ea typeface="Inria Serif"/>
                <a:cs typeface="Inria Serif"/>
                <a:sym typeface="Inria Serif"/>
              </a:defRPr>
            </a:lvl7pPr>
            <a:lvl8pPr lvl="7" algn="ctr" rtl="0">
              <a:buNone/>
              <a:defRPr sz="1733" b="1">
                <a:solidFill>
                  <a:schemeClr val="lt1"/>
                </a:solidFill>
                <a:latin typeface="Inria Serif"/>
                <a:ea typeface="Inria Serif"/>
                <a:cs typeface="Inria Serif"/>
                <a:sym typeface="Inria Serif"/>
              </a:defRPr>
            </a:lvl8pPr>
            <a:lvl9pPr lvl="8" algn="ctr" rtl="0">
              <a:buNone/>
              <a:defRPr sz="1733" b="1">
                <a:solidFill>
                  <a:schemeClr val="lt1"/>
                </a:solidFill>
                <a:latin typeface="Inria Serif"/>
                <a:ea typeface="Inria Serif"/>
                <a:cs typeface="Inria Serif"/>
                <a:sym typeface="Inria Serif"/>
              </a:defRPr>
            </a:lvl9pPr>
          </a:lstStyle>
          <a:p>
            <a:fld id="{00000000-1234-1234-1234-123412341234}" type="slidenum">
              <a:rPr lang="en" smtClean="0"/>
              <a:pPr/>
              <a:t>‹#›</a:t>
            </a:fld>
            <a:endParaRPr lang="en"/>
          </a:p>
        </p:txBody>
      </p:sp>
      <p:sp>
        <p:nvSpPr>
          <p:cNvPr id="7" name="Google Shape;7;p1"/>
          <p:cNvSpPr txBox="1">
            <a:spLocks noGrp="1"/>
          </p:cNvSpPr>
          <p:nvPr>
            <p:ph type="title"/>
          </p:nvPr>
        </p:nvSpPr>
        <p:spPr>
          <a:xfrm>
            <a:off x="607600" y="1098367"/>
            <a:ext cx="2165200" cy="51520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1pPr>
            <a:lvl2pPr lvl="1"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2pPr>
            <a:lvl3pPr lvl="2"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3pPr>
            <a:lvl4pPr lvl="3"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4pPr>
            <a:lvl5pPr lvl="4"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5pPr>
            <a:lvl6pPr lvl="5"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6pPr>
            <a:lvl7pPr lvl="6"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7pPr>
            <a:lvl8pPr lvl="7"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8pPr>
            <a:lvl9pPr lvl="8" rtl="0">
              <a:lnSpc>
                <a:spcPct val="90000"/>
              </a:lnSpc>
              <a:spcBef>
                <a:spcPts val="0"/>
              </a:spcBef>
              <a:spcAft>
                <a:spcPts val="0"/>
              </a:spcAft>
              <a:buClr>
                <a:schemeClr val="accent1"/>
              </a:buClr>
              <a:buSzPts val="2200"/>
              <a:buFont typeface="Playfair Display Regular"/>
              <a:buNone/>
              <a:defRPr sz="2200">
                <a:solidFill>
                  <a:schemeClr val="accent1"/>
                </a:solidFill>
                <a:latin typeface="Playfair Display Regular"/>
                <a:ea typeface="Playfair Display Regular"/>
                <a:cs typeface="Playfair Display Regular"/>
                <a:sym typeface="Playfair Display Regular"/>
              </a:defRPr>
            </a:lvl9pPr>
          </a:lstStyle>
          <a:p>
            <a:endParaRPr/>
          </a:p>
        </p:txBody>
      </p:sp>
      <p:sp>
        <p:nvSpPr>
          <p:cNvPr id="8" name="Google Shape;8;p1"/>
          <p:cNvSpPr txBox="1">
            <a:spLocks noGrp="1"/>
          </p:cNvSpPr>
          <p:nvPr>
            <p:ph type="body" idx="1"/>
          </p:nvPr>
        </p:nvSpPr>
        <p:spPr>
          <a:xfrm>
            <a:off x="3684000" y="1835600"/>
            <a:ext cx="7900400" cy="4414800"/>
          </a:xfrm>
          <a:prstGeom prst="rect">
            <a:avLst/>
          </a:prstGeom>
          <a:noFill/>
          <a:ln>
            <a:noFill/>
          </a:ln>
        </p:spPr>
        <p:txBody>
          <a:bodyPr spcFirstLastPara="1" wrap="square" lIns="0" tIns="0" rIns="0" bIns="0" anchor="t" anchorCtr="0">
            <a:noAutofit/>
          </a:bodyPr>
          <a:lstStyle>
            <a:lvl1pPr marL="457200" lvl="0" indent="-355600" rtl="0">
              <a:lnSpc>
                <a:spcPct val="115000"/>
              </a:lnSpc>
              <a:spcBef>
                <a:spcPts val="0"/>
              </a:spcBef>
              <a:spcAft>
                <a:spcPts val="0"/>
              </a:spcAft>
              <a:buClr>
                <a:schemeClr val="accent2"/>
              </a:buClr>
              <a:buSzPts val="2000"/>
              <a:buFont typeface="Inria Serif Light"/>
              <a:buChar char="▫"/>
              <a:defRPr sz="2000">
                <a:solidFill>
                  <a:schemeClr val="dk1"/>
                </a:solidFill>
                <a:latin typeface="Inria Serif Light"/>
                <a:ea typeface="Inria Serif Light"/>
                <a:cs typeface="Inria Serif Light"/>
                <a:sym typeface="Inria Serif Light"/>
              </a:defRPr>
            </a:lvl1pPr>
            <a:lvl2pPr marL="914400" lvl="1" indent="-355600" rtl="0">
              <a:lnSpc>
                <a:spcPct val="115000"/>
              </a:lnSpc>
              <a:spcBef>
                <a:spcPts val="600"/>
              </a:spcBef>
              <a:spcAft>
                <a:spcPts val="0"/>
              </a:spcAft>
              <a:buClr>
                <a:schemeClr val="accent2"/>
              </a:buClr>
              <a:buSzPts val="2000"/>
              <a:buFont typeface="Inria Serif Light"/>
              <a:buChar char="▪"/>
              <a:defRPr sz="2000">
                <a:solidFill>
                  <a:schemeClr val="dk1"/>
                </a:solidFill>
                <a:latin typeface="Inria Serif Light"/>
                <a:ea typeface="Inria Serif Light"/>
                <a:cs typeface="Inria Serif Light"/>
                <a:sym typeface="Inria Serif Light"/>
              </a:defRPr>
            </a:lvl2pPr>
            <a:lvl3pPr marL="1371600" lvl="2" indent="-355600" rtl="0">
              <a:lnSpc>
                <a:spcPct val="115000"/>
              </a:lnSpc>
              <a:spcBef>
                <a:spcPts val="600"/>
              </a:spcBef>
              <a:spcAft>
                <a:spcPts val="0"/>
              </a:spcAft>
              <a:buClr>
                <a:schemeClr val="accent2"/>
              </a:buClr>
              <a:buSzPts val="2000"/>
              <a:buFont typeface="Inria Serif Light"/>
              <a:buChar char="▫"/>
              <a:defRPr sz="2000">
                <a:solidFill>
                  <a:schemeClr val="dk1"/>
                </a:solidFill>
                <a:latin typeface="Inria Serif Light"/>
                <a:ea typeface="Inria Serif Light"/>
                <a:cs typeface="Inria Serif Light"/>
                <a:sym typeface="Inria Serif Light"/>
              </a:defRPr>
            </a:lvl3pPr>
            <a:lvl4pPr marL="1828800" lvl="3" indent="-355600" rtl="0">
              <a:lnSpc>
                <a:spcPct val="115000"/>
              </a:lnSpc>
              <a:spcBef>
                <a:spcPts val="600"/>
              </a:spcBef>
              <a:spcAft>
                <a:spcPts val="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4pPr>
            <a:lvl5pPr marL="2286000" lvl="4" indent="-355600" rtl="0">
              <a:lnSpc>
                <a:spcPct val="115000"/>
              </a:lnSpc>
              <a:spcBef>
                <a:spcPts val="600"/>
              </a:spcBef>
              <a:spcAft>
                <a:spcPts val="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5pPr>
            <a:lvl6pPr marL="2743200" lvl="5" indent="-355600" rtl="0">
              <a:lnSpc>
                <a:spcPct val="115000"/>
              </a:lnSpc>
              <a:spcBef>
                <a:spcPts val="600"/>
              </a:spcBef>
              <a:spcAft>
                <a:spcPts val="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6pPr>
            <a:lvl7pPr marL="3200400" lvl="6" indent="-355600" rtl="0">
              <a:lnSpc>
                <a:spcPct val="115000"/>
              </a:lnSpc>
              <a:spcBef>
                <a:spcPts val="600"/>
              </a:spcBef>
              <a:spcAft>
                <a:spcPts val="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7pPr>
            <a:lvl8pPr marL="3657600" lvl="7" indent="-355600" rtl="0">
              <a:lnSpc>
                <a:spcPct val="115000"/>
              </a:lnSpc>
              <a:spcBef>
                <a:spcPts val="600"/>
              </a:spcBef>
              <a:spcAft>
                <a:spcPts val="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8pPr>
            <a:lvl9pPr marL="4114800" lvl="8" indent="-355600" rtl="0">
              <a:lnSpc>
                <a:spcPct val="115000"/>
              </a:lnSpc>
              <a:spcBef>
                <a:spcPts val="600"/>
              </a:spcBef>
              <a:spcAft>
                <a:spcPts val="600"/>
              </a:spcAft>
              <a:buClr>
                <a:schemeClr val="dk1"/>
              </a:buClr>
              <a:buSzPts val="2000"/>
              <a:buFont typeface="Inria Serif Light"/>
              <a:buChar char="■"/>
              <a:defRPr sz="2000">
                <a:solidFill>
                  <a:schemeClr val="dk1"/>
                </a:solidFill>
                <a:latin typeface="Inria Serif Light"/>
                <a:ea typeface="Inria Serif Light"/>
                <a:cs typeface="Inria Serif Light"/>
                <a:sym typeface="Inria Serif Light"/>
              </a:defRPr>
            </a:lvl9pPr>
          </a:lstStyle>
          <a:p>
            <a:endParaRPr/>
          </a:p>
        </p:txBody>
      </p:sp>
    </p:spTree>
    <p:extLst>
      <p:ext uri="{BB962C8B-B14F-4D97-AF65-F5344CB8AC3E}">
        <p14:creationId xmlns:p14="http://schemas.microsoft.com/office/powerpoint/2010/main" val="3968821687"/>
      </p:ext>
    </p:extLst>
  </p:cSld>
  <p:clrMap bg1="lt1" tx1="dk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fif"/></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33.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22"/>
        <p:cNvGrpSpPr/>
        <p:nvPr/>
      </p:nvGrpSpPr>
      <p:grpSpPr>
        <a:xfrm>
          <a:off x="0" y="0"/>
          <a:ext cx="0" cy="0"/>
          <a:chOff x="0" y="0"/>
          <a:chExt cx="0" cy="0"/>
        </a:xfrm>
      </p:grpSpPr>
      <p:sp>
        <p:nvSpPr>
          <p:cNvPr id="424" name="Google Shape;424;p45"/>
          <p:cNvSpPr txBox="1">
            <a:spLocks noGrp="1"/>
          </p:cNvSpPr>
          <p:nvPr>
            <p:ph type="ctrTitle"/>
          </p:nvPr>
        </p:nvSpPr>
        <p:spPr>
          <a:xfrm>
            <a:off x="548760" y="1478280"/>
            <a:ext cx="9250560" cy="1950720"/>
          </a:xfrm>
          <a:prstGeom prst="rect">
            <a:avLst/>
          </a:prstGeom>
        </p:spPr>
        <p:txBody>
          <a:bodyPr spcFirstLastPara="1" wrap="square" lIns="121900" tIns="121900" rIns="121900" bIns="121900" anchor="b" anchorCtr="0">
            <a:noAutofit/>
          </a:bodyPr>
          <a:lstStyle/>
          <a:p>
            <a:pPr lvl="0"/>
            <a:r>
              <a:rPr lang="en-US" dirty="0"/>
              <a:t>Current Status of Stone-Cutting Waste Management in Palestine</a:t>
            </a:r>
            <a:endParaRPr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4"/>
                                        </p:tgtEl>
                                        <p:attrNameLst>
                                          <p:attrName>style.visibility</p:attrName>
                                        </p:attrNameLst>
                                      </p:cBhvr>
                                      <p:to>
                                        <p:strVal val="visible"/>
                                      </p:to>
                                    </p:set>
                                    <p:animEffect transition="in" filter="fade">
                                      <p:cBhvr>
                                        <p:cTn id="7" dur="1000"/>
                                        <p:tgtEl>
                                          <p:spTgt spid="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2" name="TextBox 1">
            <a:extLst>
              <a:ext uri="{FF2B5EF4-FFF2-40B4-BE49-F238E27FC236}">
                <a16:creationId xmlns:a16="http://schemas.microsoft.com/office/drawing/2014/main" id="{88B86D84-31A6-4113-A0CC-3E1F093657FC}"/>
              </a:ext>
            </a:extLst>
          </p:cNvPr>
          <p:cNvSpPr txBox="1"/>
          <p:nvPr/>
        </p:nvSpPr>
        <p:spPr>
          <a:xfrm>
            <a:off x="3083267" y="1180838"/>
            <a:ext cx="9108733" cy="5630091"/>
          </a:xfrm>
          <a:prstGeom prst="rect">
            <a:avLst/>
          </a:prstGeom>
          <a:solidFill>
            <a:srgbClr val="C2C2C2"/>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187" name="Google Shape;187;p24"/>
          <p:cNvSpPr txBox="1">
            <a:spLocks noGrp="1"/>
          </p:cNvSpPr>
          <p:nvPr>
            <p:ph type="title"/>
          </p:nvPr>
        </p:nvSpPr>
        <p:spPr>
          <a:xfrm>
            <a:off x="62862" y="458215"/>
            <a:ext cx="3613573" cy="5152000"/>
          </a:xfrm>
          <a:prstGeom prst="rect">
            <a:avLst/>
          </a:prstGeom>
        </p:spPr>
        <p:txBody>
          <a:bodyPr spcFirstLastPara="1" wrap="square" lIns="0" tIns="0" rIns="0" bIns="0" anchor="t" anchorCtr="0">
            <a:noAutofit/>
          </a:bodyPr>
          <a:lstStyle/>
          <a:p>
            <a:pPr algn="ctr"/>
            <a:r>
              <a:rPr lang="en-GB" sz="4800" dirty="0">
                <a:solidFill>
                  <a:schemeClr val="bg1">
                    <a:lumMod val="95000"/>
                  </a:schemeClr>
                </a:solidFill>
                <a:latin typeface="Playfair Display Regular" panose="00000500000000000000" charset="0"/>
                <a:ea typeface="Calibri" panose="020F0502020204030204" pitchFamily="34" charset="0"/>
              </a:rPr>
              <a:t>Stone Waste Types</a:t>
            </a:r>
            <a:endParaRPr sz="5333" dirty="0">
              <a:solidFill>
                <a:schemeClr val="bg1">
                  <a:lumMod val="95000"/>
                </a:schemeClr>
              </a:solidFill>
              <a:latin typeface="Playfair Display Regular" panose="00000500000000000000" charset="0"/>
            </a:endParaRPr>
          </a:p>
        </p:txBody>
      </p:sp>
      <p:sp>
        <p:nvSpPr>
          <p:cNvPr id="216" name="Google Shape;216;p24"/>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defTabSz="1219170">
              <a:buClr>
                <a:srgbClr val="000000"/>
              </a:buClr>
            </a:pPr>
            <a:fld id="{00000000-1234-1234-1234-123412341234}" type="slidenum">
              <a:rPr lang="en" kern="0">
                <a:solidFill>
                  <a:srgbClr val="FFB8A5"/>
                </a:solidFill>
                <a:latin typeface="Arial"/>
                <a:cs typeface="Arial"/>
                <a:sym typeface="Arial"/>
              </a:rPr>
              <a:pPr algn="ctr" defTabSz="1219170">
                <a:buClr>
                  <a:srgbClr val="000000"/>
                </a:buClr>
              </a:pPr>
              <a:t>10</a:t>
            </a:fld>
            <a:endParaRPr kern="0">
              <a:solidFill>
                <a:srgbClr val="FFB8A5"/>
              </a:solidFill>
              <a:latin typeface="Arial"/>
              <a:cs typeface="Arial"/>
              <a:sym typeface="Arial"/>
            </a:endParaRPr>
          </a:p>
        </p:txBody>
      </p:sp>
      <p:grpSp>
        <p:nvGrpSpPr>
          <p:cNvPr id="238" name="Google Shape;238;p24"/>
          <p:cNvGrpSpPr/>
          <p:nvPr/>
        </p:nvGrpSpPr>
        <p:grpSpPr>
          <a:xfrm>
            <a:off x="7851709" y="3115647"/>
            <a:ext cx="1808400" cy="425600"/>
            <a:chOff x="5592550" y="1933350"/>
            <a:chExt cx="1356300" cy="319200"/>
          </a:xfrm>
        </p:grpSpPr>
        <p:sp>
          <p:nvSpPr>
            <p:cNvPr id="239" name="Google Shape;239;p24"/>
            <p:cNvSpPr/>
            <p:nvPr/>
          </p:nvSpPr>
          <p:spPr>
            <a:xfrm>
              <a:off x="5766550" y="1933350"/>
              <a:ext cx="1182300"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endParaRPr sz="1467" kern="0" dirty="0">
                <a:solidFill>
                  <a:srgbClr val="FDF3E5"/>
                </a:solidFill>
                <a:latin typeface="Inria Serif Light"/>
                <a:ea typeface="Inria Serif Light"/>
                <a:cs typeface="Inria Serif Light"/>
                <a:sym typeface="Inria Serif Light"/>
              </a:endParaRPr>
            </a:p>
          </p:txBody>
        </p:sp>
        <p:sp>
          <p:nvSpPr>
            <p:cNvPr id="226" name="Google Shape;226;p24"/>
            <p:cNvSpPr/>
            <p:nvPr/>
          </p:nvSpPr>
          <p:spPr>
            <a:xfrm>
              <a:off x="5592550" y="1991250"/>
              <a:ext cx="174000" cy="174000"/>
            </a:xfrm>
            <a:prstGeom prst="ellipse">
              <a:avLst/>
            </a:prstGeom>
            <a:solidFill>
              <a:schemeClr val="tx1"/>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FDF3E5"/>
                </a:solidFill>
                <a:latin typeface="Inria Serif Light"/>
                <a:ea typeface="Inria Serif Light"/>
                <a:cs typeface="Inria Serif Light"/>
                <a:sym typeface="Inria Serif Light"/>
              </a:endParaRPr>
            </a:p>
          </p:txBody>
        </p:sp>
      </p:grpSp>
      <p:grpSp>
        <p:nvGrpSpPr>
          <p:cNvPr id="3" name="Group 2">
            <a:extLst>
              <a:ext uri="{FF2B5EF4-FFF2-40B4-BE49-F238E27FC236}">
                <a16:creationId xmlns:a16="http://schemas.microsoft.com/office/drawing/2014/main" id="{211FA3D3-E03C-49F6-A90C-BD9827D6BCB8}"/>
              </a:ext>
            </a:extLst>
          </p:cNvPr>
          <p:cNvGrpSpPr/>
          <p:nvPr/>
        </p:nvGrpSpPr>
        <p:grpSpPr>
          <a:xfrm>
            <a:off x="2961586" y="1585575"/>
            <a:ext cx="9320071" cy="4447863"/>
            <a:chOff x="2165004" y="1200060"/>
            <a:chExt cx="6990053" cy="3335897"/>
          </a:xfrm>
        </p:grpSpPr>
        <p:cxnSp>
          <p:nvCxnSpPr>
            <p:cNvPr id="217" name="Google Shape;217;p24"/>
            <p:cNvCxnSpPr>
              <a:stCxn id="218" idx="6"/>
              <a:endCxn id="219" idx="2"/>
            </p:cNvCxnSpPr>
            <p:nvPr/>
          </p:nvCxnSpPr>
          <p:spPr>
            <a:xfrm>
              <a:off x="3817651" y="3018556"/>
              <a:ext cx="365547" cy="899354"/>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220" name="Google Shape;220;p24"/>
            <p:cNvCxnSpPr>
              <a:cxnSpLocks/>
              <a:stCxn id="218" idx="6"/>
              <a:endCxn id="221" idx="2"/>
            </p:cNvCxnSpPr>
            <p:nvPr/>
          </p:nvCxnSpPr>
          <p:spPr>
            <a:xfrm flipV="1">
              <a:off x="3817651" y="2045910"/>
              <a:ext cx="365547" cy="972646"/>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222" name="Google Shape;222;p24"/>
            <p:cNvCxnSpPr>
              <a:cxnSpLocks/>
              <a:endCxn id="224" idx="2"/>
            </p:cNvCxnSpPr>
            <p:nvPr/>
          </p:nvCxnSpPr>
          <p:spPr>
            <a:xfrm rot="5400000" flipH="1" flipV="1">
              <a:off x="5476076" y="1725066"/>
              <a:ext cx="478626" cy="234416"/>
            </a:xfrm>
            <a:prstGeom prst="bentConnector2">
              <a:avLst/>
            </a:prstGeom>
            <a:noFill/>
            <a:ln w="12700" cap="flat" cmpd="sng">
              <a:solidFill>
                <a:schemeClr val="tx1"/>
              </a:solidFill>
              <a:prstDash val="solid"/>
              <a:round/>
              <a:headEnd type="none" w="sm" len="sm"/>
              <a:tailEnd type="none" w="sm" len="sm"/>
            </a:ln>
          </p:spPr>
        </p:cxnSp>
        <p:cxnSp>
          <p:nvCxnSpPr>
            <p:cNvPr id="225" name="Google Shape;225;p24"/>
            <p:cNvCxnSpPr>
              <a:cxnSpLocks/>
            </p:cNvCxnSpPr>
            <p:nvPr/>
          </p:nvCxnSpPr>
          <p:spPr>
            <a:xfrm>
              <a:off x="5371676" y="2084670"/>
              <a:ext cx="460921" cy="403740"/>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227" name="Google Shape;227;p24"/>
            <p:cNvCxnSpPr>
              <a:cxnSpLocks/>
            </p:cNvCxnSpPr>
            <p:nvPr/>
          </p:nvCxnSpPr>
          <p:spPr>
            <a:xfrm flipV="1">
              <a:off x="5383282" y="3460710"/>
              <a:ext cx="449315" cy="447058"/>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230" name="Google Shape;230;p24"/>
            <p:cNvCxnSpPr>
              <a:cxnSpLocks/>
            </p:cNvCxnSpPr>
            <p:nvPr/>
          </p:nvCxnSpPr>
          <p:spPr>
            <a:xfrm>
              <a:off x="5385403" y="3912683"/>
              <a:ext cx="445605" cy="445483"/>
            </a:xfrm>
            <a:prstGeom prst="bentConnector3">
              <a:avLst>
                <a:gd name="adj1" fmla="val 48410"/>
              </a:avLst>
            </a:prstGeom>
            <a:noFill/>
            <a:ln w="12700" cap="flat" cmpd="sng">
              <a:solidFill>
                <a:schemeClr val="tx1"/>
              </a:solidFill>
              <a:prstDash val="solid"/>
              <a:round/>
              <a:headEnd type="none" w="sm" len="sm"/>
              <a:tailEnd type="none" w="sm" len="sm"/>
            </a:ln>
          </p:spPr>
        </p:cxnSp>
        <p:grpSp>
          <p:nvGrpSpPr>
            <p:cNvPr id="232" name="Google Shape;232;p24"/>
            <p:cNvGrpSpPr/>
            <p:nvPr/>
          </p:nvGrpSpPr>
          <p:grpSpPr>
            <a:xfrm>
              <a:off x="5832597" y="1501410"/>
              <a:ext cx="1356300" cy="319200"/>
              <a:chOff x="5592550" y="1076999"/>
              <a:chExt cx="1356300" cy="319200"/>
            </a:xfrm>
          </p:grpSpPr>
          <p:sp>
            <p:nvSpPr>
              <p:cNvPr id="233" name="Google Shape;233;p24"/>
              <p:cNvSpPr/>
              <p:nvPr/>
            </p:nvSpPr>
            <p:spPr>
              <a:xfrm>
                <a:off x="5766550" y="1076999"/>
                <a:ext cx="1182300"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lnSpc>
                    <a:spcPct val="115000"/>
                  </a:lnSpc>
                  <a:spcAft>
                    <a:spcPts val="1333"/>
                  </a:spcAft>
                  <a:buClr>
                    <a:srgbClr val="000000"/>
                  </a:buClr>
                </a:pPr>
                <a:r>
                  <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rPr>
                  <a:t>Quarrying</a:t>
                </a:r>
                <a:endParaRPr lang="en-US" sz="1600"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p:txBody>
          </p:sp>
          <p:sp>
            <p:nvSpPr>
              <p:cNvPr id="224" name="Google Shape;224;p24"/>
              <p:cNvSpPr/>
              <p:nvPr/>
            </p:nvSpPr>
            <p:spPr>
              <a:xfrm>
                <a:off x="5592550" y="1091550"/>
                <a:ext cx="174000" cy="174000"/>
              </a:xfrm>
              <a:prstGeom prst="ellipse">
                <a:avLst/>
              </a:prstGeom>
              <a:solidFill>
                <a:schemeClr val="tx1"/>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234" name="Google Shape;234;p24"/>
            <p:cNvGrpSpPr/>
            <p:nvPr/>
          </p:nvGrpSpPr>
          <p:grpSpPr>
            <a:xfrm>
              <a:off x="4183198" y="1895110"/>
              <a:ext cx="1337258" cy="319200"/>
              <a:chOff x="3650050" y="1484950"/>
              <a:chExt cx="1337258" cy="319200"/>
            </a:xfrm>
          </p:grpSpPr>
          <p:sp>
            <p:nvSpPr>
              <p:cNvPr id="223" name="Google Shape;223;p24"/>
              <p:cNvSpPr/>
              <p:nvPr/>
            </p:nvSpPr>
            <p:spPr>
              <a:xfrm>
                <a:off x="3774932" y="1484950"/>
                <a:ext cx="1212376"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US" sz="1867" b="1" kern="0" dirty="0">
                    <a:solidFill>
                      <a:srgbClr val="000000"/>
                    </a:solidFill>
                    <a:latin typeface="Inria Serif Light"/>
                    <a:ea typeface="Inria Serif Light"/>
                    <a:cs typeface="Inria Serif Light"/>
                    <a:sym typeface="Inria Serif Light"/>
                  </a:rPr>
                  <a:t>M</a:t>
                </a:r>
                <a:r>
                  <a:rPr lang="en" sz="1867" b="1" kern="0" dirty="0">
                    <a:solidFill>
                      <a:srgbClr val="000000"/>
                    </a:solidFill>
                    <a:latin typeface="Inria Serif Light"/>
                    <a:ea typeface="Inria Serif Light"/>
                    <a:cs typeface="Inria Serif Light"/>
                    <a:sym typeface="Inria Serif Light"/>
                  </a:rPr>
                  <a:t>ain types</a:t>
                </a:r>
                <a:endParaRPr sz="1867" b="1" kern="0" dirty="0">
                  <a:solidFill>
                    <a:srgbClr val="000000"/>
                  </a:solidFill>
                  <a:latin typeface="Inria Serif Light"/>
                  <a:ea typeface="Inria Serif Light"/>
                  <a:cs typeface="Inria Serif Light"/>
                  <a:sym typeface="Inria Serif Light"/>
                </a:endParaRPr>
              </a:p>
            </p:txBody>
          </p:sp>
          <p:sp>
            <p:nvSpPr>
              <p:cNvPr id="221" name="Google Shape;221;p24"/>
              <p:cNvSpPr/>
              <p:nvPr/>
            </p:nvSpPr>
            <p:spPr>
              <a:xfrm>
                <a:off x="3650050" y="1548750"/>
                <a:ext cx="174000" cy="174000"/>
              </a:xfrm>
              <a:prstGeom prst="ellipse">
                <a:avLst/>
              </a:prstGeom>
              <a:solidFill>
                <a:schemeClr val="accent1"/>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235" name="Google Shape;235;p24"/>
            <p:cNvGrpSpPr/>
            <p:nvPr/>
          </p:nvGrpSpPr>
          <p:grpSpPr>
            <a:xfrm>
              <a:off x="2165004" y="2836710"/>
              <a:ext cx="1652647" cy="319200"/>
              <a:chOff x="1469056" y="2412150"/>
              <a:chExt cx="1652647" cy="319200"/>
            </a:xfrm>
          </p:grpSpPr>
          <p:sp>
            <p:nvSpPr>
              <p:cNvPr id="236" name="Google Shape;236;p24"/>
              <p:cNvSpPr/>
              <p:nvPr/>
            </p:nvSpPr>
            <p:spPr>
              <a:xfrm>
                <a:off x="1469056" y="2412150"/>
                <a:ext cx="1554760" cy="319200"/>
              </a:xfrm>
              <a:prstGeom prst="roundRect">
                <a:avLst>
                  <a:gd name="adj" fmla="val 16667"/>
                </a:avLst>
              </a:prstGeom>
              <a:noFill/>
              <a:ln>
                <a:noFill/>
              </a:ln>
            </p:spPr>
            <p:txBody>
              <a:bodyPr spcFirstLastPara="1" wrap="square" lIns="121900" tIns="121900" rIns="121900" bIns="121900" anchor="ctr" anchorCtr="0">
                <a:noAutofit/>
              </a:bodyPr>
              <a:lstStyle/>
              <a:p>
                <a:pPr algn="r" defTabSz="1219170">
                  <a:buClr>
                    <a:srgbClr val="000000"/>
                  </a:buClr>
                </a:pPr>
                <a:r>
                  <a:rPr lang="en-US" sz="2400" b="1" kern="0" dirty="0">
                    <a:solidFill>
                      <a:srgbClr val="000000"/>
                    </a:solidFill>
                    <a:latin typeface="Inria Serif Light"/>
                    <a:ea typeface="Inria Serif Light"/>
                    <a:cs typeface="Inria Serif Light"/>
                    <a:sym typeface="Inria Serif Light"/>
                  </a:rPr>
                  <a:t>Stone Waste  </a:t>
                </a:r>
              </a:p>
            </p:txBody>
          </p:sp>
          <p:sp>
            <p:nvSpPr>
              <p:cNvPr id="218" name="Google Shape;218;p24"/>
              <p:cNvSpPr/>
              <p:nvPr/>
            </p:nvSpPr>
            <p:spPr>
              <a:xfrm>
                <a:off x="2947703" y="2506996"/>
                <a:ext cx="174000" cy="174000"/>
              </a:xfrm>
              <a:prstGeom prst="ellipse">
                <a:avLst/>
              </a:prstGeom>
              <a:solidFill>
                <a:schemeClr val="accent3"/>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237" name="Google Shape;237;p24"/>
            <p:cNvGrpSpPr/>
            <p:nvPr/>
          </p:nvGrpSpPr>
          <p:grpSpPr>
            <a:xfrm>
              <a:off x="4183198" y="3735671"/>
              <a:ext cx="1340175" cy="319200"/>
              <a:chOff x="3650050" y="3325511"/>
              <a:chExt cx="1340175" cy="319200"/>
            </a:xfrm>
          </p:grpSpPr>
          <p:sp>
            <p:nvSpPr>
              <p:cNvPr id="228" name="Google Shape;228;p24"/>
              <p:cNvSpPr/>
              <p:nvPr/>
            </p:nvSpPr>
            <p:spPr>
              <a:xfrm>
                <a:off x="3747937" y="3325511"/>
                <a:ext cx="1242288"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US" sz="1867" b="1" kern="0" dirty="0">
                    <a:solidFill>
                      <a:srgbClr val="000000"/>
                    </a:solidFill>
                    <a:latin typeface="Inria Serif Light"/>
                    <a:ea typeface="Inria Serif Light"/>
                    <a:cs typeface="Inria Serif Light"/>
                    <a:sym typeface="Inria Serif Light"/>
                  </a:rPr>
                  <a:t>O</a:t>
                </a:r>
                <a:r>
                  <a:rPr lang="en" sz="1867" b="1" kern="0" dirty="0">
                    <a:solidFill>
                      <a:srgbClr val="000000"/>
                    </a:solidFill>
                    <a:latin typeface="Inria Serif Light"/>
                    <a:ea typeface="Inria Serif Light"/>
                    <a:cs typeface="Inria Serif Light"/>
                    <a:sym typeface="Inria Serif Light"/>
                  </a:rPr>
                  <a:t>ther types</a:t>
                </a:r>
                <a:endParaRPr sz="1867" b="1" kern="0" dirty="0">
                  <a:solidFill>
                    <a:srgbClr val="000000"/>
                  </a:solidFill>
                  <a:latin typeface="Inria Serif Light"/>
                  <a:ea typeface="Inria Serif Light"/>
                  <a:cs typeface="Inria Serif Light"/>
                  <a:sym typeface="Inria Serif Light"/>
                </a:endParaRPr>
              </a:p>
            </p:txBody>
          </p:sp>
          <p:sp>
            <p:nvSpPr>
              <p:cNvPr id="219" name="Google Shape;219;p24"/>
              <p:cNvSpPr/>
              <p:nvPr/>
            </p:nvSpPr>
            <p:spPr>
              <a:xfrm>
                <a:off x="3650050" y="3420750"/>
                <a:ext cx="174000" cy="174000"/>
              </a:xfrm>
              <a:prstGeom prst="ellipse">
                <a:avLst/>
              </a:pr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240" name="Google Shape;240;p24"/>
            <p:cNvGrpSpPr/>
            <p:nvPr/>
          </p:nvGrpSpPr>
          <p:grpSpPr>
            <a:xfrm>
              <a:off x="5832597" y="3290310"/>
              <a:ext cx="1356300" cy="319200"/>
              <a:chOff x="5592550" y="2890950"/>
              <a:chExt cx="1356300" cy="319200"/>
            </a:xfrm>
          </p:grpSpPr>
          <p:sp>
            <p:nvSpPr>
              <p:cNvPr id="241" name="Google Shape;241;p24"/>
              <p:cNvSpPr/>
              <p:nvPr/>
            </p:nvSpPr>
            <p:spPr>
              <a:xfrm>
                <a:off x="5766550" y="2890950"/>
                <a:ext cx="1182300"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GB" sz="1600" b="1" kern="0" dirty="0">
                    <a:solidFill>
                      <a:srgbClr val="000000"/>
                    </a:solidFill>
                    <a:latin typeface="Inria Serif Light" panose="020B0604020202020204" charset="0"/>
                    <a:ea typeface="Calibri" panose="020F0502020204030204" pitchFamily="34" charset="0"/>
                    <a:cs typeface="Arial"/>
                    <a:sym typeface="Arial"/>
                  </a:rPr>
                  <a:t>Equipment</a:t>
                </a:r>
                <a:endParaRPr sz="1200" b="1" kern="0" dirty="0">
                  <a:solidFill>
                    <a:srgbClr val="000000"/>
                  </a:solidFill>
                  <a:latin typeface="Inria Serif Light" panose="020B0604020202020204" charset="0"/>
                  <a:ea typeface="Inria Serif Light"/>
                  <a:cs typeface="Inria Serif Light"/>
                  <a:sym typeface="Inria Serif Light"/>
                </a:endParaRPr>
              </a:p>
            </p:txBody>
          </p:sp>
          <p:sp>
            <p:nvSpPr>
              <p:cNvPr id="229" name="Google Shape;229;p24"/>
              <p:cNvSpPr/>
              <p:nvPr/>
            </p:nvSpPr>
            <p:spPr>
              <a:xfrm>
                <a:off x="5592550" y="2963550"/>
                <a:ext cx="174000" cy="174000"/>
              </a:xfrm>
              <a:prstGeom prst="ellipse">
                <a:avLst/>
              </a:pr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242" name="Google Shape;242;p24"/>
            <p:cNvGrpSpPr/>
            <p:nvPr/>
          </p:nvGrpSpPr>
          <p:grpSpPr>
            <a:xfrm>
              <a:off x="5832597" y="4216757"/>
              <a:ext cx="1670016" cy="319200"/>
              <a:chOff x="5592550" y="3805350"/>
              <a:chExt cx="1670016" cy="319200"/>
            </a:xfrm>
          </p:grpSpPr>
          <p:sp>
            <p:nvSpPr>
              <p:cNvPr id="243" name="Google Shape;243;p24"/>
              <p:cNvSpPr/>
              <p:nvPr/>
            </p:nvSpPr>
            <p:spPr>
              <a:xfrm>
                <a:off x="5766549" y="3805350"/>
                <a:ext cx="1496017"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GB" sz="1600" b="1" kern="0" dirty="0">
                    <a:solidFill>
                      <a:srgbClr val="000000"/>
                    </a:solidFill>
                    <a:latin typeface="Inria Serif Light" panose="020B0604020202020204" charset="0"/>
                    <a:ea typeface="Calibri" panose="020F0502020204030204" pitchFamily="34" charset="0"/>
                    <a:cs typeface="Arial"/>
                    <a:sym typeface="Arial"/>
                  </a:rPr>
                  <a:t>Spent Petroleum Products</a:t>
                </a:r>
                <a:endParaRPr sz="1200" b="1" kern="0" dirty="0">
                  <a:solidFill>
                    <a:srgbClr val="000000"/>
                  </a:solidFill>
                  <a:latin typeface="Inria Serif Light" panose="020B0604020202020204" charset="0"/>
                  <a:ea typeface="Inria Serif Light"/>
                  <a:cs typeface="Inria Serif Light"/>
                  <a:sym typeface="Inria Serif Light"/>
                </a:endParaRPr>
              </a:p>
            </p:txBody>
          </p:sp>
          <p:sp>
            <p:nvSpPr>
              <p:cNvPr id="231" name="Google Shape;231;p24"/>
              <p:cNvSpPr/>
              <p:nvPr/>
            </p:nvSpPr>
            <p:spPr>
              <a:xfrm>
                <a:off x="5592550" y="3877950"/>
                <a:ext cx="174000" cy="174000"/>
              </a:xfrm>
              <a:prstGeom prst="ellipse">
                <a:avLst/>
              </a:pr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sp>
          <p:nvSpPr>
            <p:cNvPr id="60" name="TextBox 59">
              <a:extLst>
                <a:ext uri="{FF2B5EF4-FFF2-40B4-BE49-F238E27FC236}">
                  <a16:creationId xmlns:a16="http://schemas.microsoft.com/office/drawing/2014/main" id="{DC8C5DDA-E6D0-4728-B2A4-431AB9A13E96}"/>
                </a:ext>
              </a:extLst>
            </p:cNvPr>
            <p:cNvSpPr txBox="1"/>
            <p:nvPr/>
          </p:nvSpPr>
          <p:spPr>
            <a:xfrm>
              <a:off x="6006597" y="2340915"/>
              <a:ext cx="1095153" cy="253915"/>
            </a:xfrm>
            <a:prstGeom prst="rect">
              <a:avLst/>
            </a:prstGeom>
            <a:noFill/>
          </p:spPr>
          <p:txBody>
            <a:bodyPr wrap="square">
              <a:spAutoFit/>
            </a:bodyPr>
            <a:lstStyle/>
            <a:p>
              <a:pPr defTabSz="1219170">
                <a:buClr>
                  <a:srgbClr val="000000"/>
                </a:buClr>
              </a:pPr>
              <a:r>
                <a:rPr lang="en-US" sz="1600" b="1" kern="0" dirty="0">
                  <a:solidFill>
                    <a:srgbClr val="000000"/>
                  </a:solidFill>
                  <a:latin typeface="Inria Serif Light" panose="020B0604020202020204" charset="0"/>
                  <a:cs typeface="Arial"/>
                  <a:sym typeface="Arial"/>
                </a:rPr>
                <a:t>Fabricating</a:t>
              </a:r>
            </a:p>
          </p:txBody>
        </p:sp>
        <p:cxnSp>
          <p:nvCxnSpPr>
            <p:cNvPr id="61" name="Google Shape;222;p24">
              <a:extLst>
                <a:ext uri="{FF2B5EF4-FFF2-40B4-BE49-F238E27FC236}">
                  <a16:creationId xmlns:a16="http://schemas.microsoft.com/office/drawing/2014/main" id="{2474256B-C84B-4AD7-B600-A1E5BF5679A2}"/>
                </a:ext>
              </a:extLst>
            </p:cNvPr>
            <p:cNvCxnSpPr>
              <a:cxnSpLocks/>
            </p:cNvCxnSpPr>
            <p:nvPr/>
          </p:nvCxnSpPr>
          <p:spPr>
            <a:xfrm flipV="1">
              <a:off x="6895796" y="1236791"/>
              <a:ext cx="579771" cy="366170"/>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62" name="Google Shape;225;p24">
              <a:extLst>
                <a:ext uri="{FF2B5EF4-FFF2-40B4-BE49-F238E27FC236}">
                  <a16:creationId xmlns:a16="http://schemas.microsoft.com/office/drawing/2014/main" id="{F92014A1-8F1B-468F-8DA0-D60790500D61}"/>
                </a:ext>
              </a:extLst>
            </p:cNvPr>
            <p:cNvCxnSpPr>
              <a:cxnSpLocks/>
            </p:cNvCxnSpPr>
            <p:nvPr/>
          </p:nvCxnSpPr>
          <p:spPr>
            <a:xfrm>
              <a:off x="6916414" y="1609688"/>
              <a:ext cx="565582" cy="276622"/>
            </a:xfrm>
            <a:prstGeom prst="bentConnector3">
              <a:avLst>
                <a:gd name="adj1" fmla="val 46240"/>
              </a:avLst>
            </a:prstGeom>
            <a:noFill/>
            <a:ln w="12700" cap="flat" cmpd="sng">
              <a:solidFill>
                <a:schemeClr val="tx1"/>
              </a:solidFill>
              <a:prstDash val="solid"/>
              <a:round/>
              <a:headEnd type="none" w="sm" len="sm"/>
              <a:tailEnd type="none" w="sm" len="sm"/>
            </a:ln>
          </p:spPr>
        </p:cxnSp>
        <p:cxnSp>
          <p:nvCxnSpPr>
            <p:cNvPr id="64" name="Google Shape;222;p24">
              <a:extLst>
                <a:ext uri="{FF2B5EF4-FFF2-40B4-BE49-F238E27FC236}">
                  <a16:creationId xmlns:a16="http://schemas.microsoft.com/office/drawing/2014/main" id="{DDDB32AC-C2CF-41AA-8742-FC9A03EF8DC5}"/>
                </a:ext>
              </a:extLst>
            </p:cNvPr>
            <p:cNvCxnSpPr>
              <a:cxnSpLocks/>
            </p:cNvCxnSpPr>
            <p:nvPr/>
          </p:nvCxnSpPr>
          <p:spPr>
            <a:xfrm flipV="1">
              <a:off x="6916414" y="2340915"/>
              <a:ext cx="559153" cy="167851"/>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65" name="Google Shape;225;p24">
              <a:extLst>
                <a:ext uri="{FF2B5EF4-FFF2-40B4-BE49-F238E27FC236}">
                  <a16:creationId xmlns:a16="http://schemas.microsoft.com/office/drawing/2014/main" id="{907286F9-04A6-405C-84BC-9E38C6F28BE8}"/>
                </a:ext>
              </a:extLst>
            </p:cNvPr>
            <p:cNvCxnSpPr>
              <a:cxnSpLocks/>
            </p:cNvCxnSpPr>
            <p:nvPr/>
          </p:nvCxnSpPr>
          <p:spPr>
            <a:xfrm>
              <a:off x="6916414" y="2501415"/>
              <a:ext cx="586200" cy="442500"/>
            </a:xfrm>
            <a:prstGeom prst="bentConnector3">
              <a:avLst>
                <a:gd name="adj1" fmla="val 46372"/>
              </a:avLst>
            </a:prstGeom>
            <a:noFill/>
            <a:ln w="12700" cap="flat" cmpd="sng">
              <a:solidFill>
                <a:schemeClr val="tx1"/>
              </a:solidFill>
              <a:prstDash val="solid"/>
              <a:round/>
              <a:headEnd type="none" w="sm" len="sm"/>
              <a:tailEnd type="none" w="sm" len="sm"/>
            </a:ln>
          </p:spPr>
        </p:cxnSp>
        <p:sp>
          <p:nvSpPr>
            <p:cNvPr id="87" name="Google Shape;233;p24">
              <a:extLst>
                <a:ext uri="{FF2B5EF4-FFF2-40B4-BE49-F238E27FC236}">
                  <a16:creationId xmlns:a16="http://schemas.microsoft.com/office/drawing/2014/main" id="{A6D58DF0-2FC9-434A-A27A-49825726C82A}"/>
                </a:ext>
              </a:extLst>
            </p:cNvPr>
            <p:cNvSpPr/>
            <p:nvPr/>
          </p:nvSpPr>
          <p:spPr>
            <a:xfrm>
              <a:off x="7602503" y="1785754"/>
              <a:ext cx="1293404"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lnSpc>
                  <a:spcPct val="115000"/>
                </a:lnSpc>
                <a:spcAft>
                  <a:spcPts val="1333"/>
                </a:spcAft>
                <a:buClr>
                  <a:srgbClr val="000000"/>
                </a:buClr>
              </a:pPr>
              <a:r>
                <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rPr>
                <a:t>Cracked Stones </a:t>
              </a:r>
              <a:endParaRPr lang="en-US" sz="1467"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p:txBody>
        </p:sp>
        <p:sp>
          <p:nvSpPr>
            <p:cNvPr id="88" name="Google Shape;233;p24">
              <a:extLst>
                <a:ext uri="{FF2B5EF4-FFF2-40B4-BE49-F238E27FC236}">
                  <a16:creationId xmlns:a16="http://schemas.microsoft.com/office/drawing/2014/main" id="{59FFE1B5-D372-416B-B18D-70A8019F6C00}"/>
                </a:ext>
              </a:extLst>
            </p:cNvPr>
            <p:cNvSpPr/>
            <p:nvPr/>
          </p:nvSpPr>
          <p:spPr>
            <a:xfrm>
              <a:off x="7602503" y="1200060"/>
              <a:ext cx="1552554"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lnSpc>
                  <a:spcPct val="115000"/>
                </a:lnSpc>
                <a:spcAft>
                  <a:spcPts val="1333"/>
                </a:spcAft>
                <a:buClr>
                  <a:srgbClr val="000000"/>
                </a:buClr>
              </a:pPr>
              <a:r>
                <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rPr>
                <a:t>Small Stones and Rocks </a:t>
              </a:r>
              <a:endParaRPr lang="en-US" sz="1467"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p:txBody>
        </p:sp>
        <p:sp>
          <p:nvSpPr>
            <p:cNvPr id="89" name="Google Shape;233;p24">
              <a:extLst>
                <a:ext uri="{FF2B5EF4-FFF2-40B4-BE49-F238E27FC236}">
                  <a16:creationId xmlns:a16="http://schemas.microsoft.com/office/drawing/2014/main" id="{23130587-0806-4B08-9683-65DDB8155E86}"/>
                </a:ext>
              </a:extLst>
            </p:cNvPr>
            <p:cNvSpPr/>
            <p:nvPr/>
          </p:nvSpPr>
          <p:spPr>
            <a:xfrm>
              <a:off x="7577676" y="2265150"/>
              <a:ext cx="1541008" cy="471877"/>
            </a:xfrm>
            <a:prstGeom prst="roundRect">
              <a:avLst>
                <a:gd name="adj" fmla="val 16667"/>
              </a:avLst>
            </a:prstGeom>
            <a:noFill/>
            <a:ln>
              <a:noFill/>
            </a:ln>
          </p:spPr>
          <p:txBody>
            <a:bodyPr spcFirstLastPara="1" wrap="square" lIns="121900" tIns="121900" rIns="121900" bIns="121900" anchor="ctr" anchorCtr="0">
              <a:noAutofit/>
            </a:bodyPr>
            <a:lstStyle/>
            <a:p>
              <a:pPr defTabSz="1219170">
                <a:lnSpc>
                  <a:spcPct val="115000"/>
                </a:lnSpc>
                <a:spcAft>
                  <a:spcPts val="1333"/>
                </a:spcAft>
                <a:buClr>
                  <a:srgbClr val="000000"/>
                </a:buClr>
              </a:pPr>
              <a:r>
                <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rPr>
                <a:t>Little Broken Stone Pieces </a:t>
              </a:r>
              <a:endParaRPr lang="en-US" sz="1600"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p:txBody>
        </p:sp>
        <p:sp>
          <p:nvSpPr>
            <p:cNvPr id="90" name="Google Shape;233;p24">
              <a:extLst>
                <a:ext uri="{FF2B5EF4-FFF2-40B4-BE49-F238E27FC236}">
                  <a16:creationId xmlns:a16="http://schemas.microsoft.com/office/drawing/2014/main" id="{58F6D276-CC33-46D9-B9B7-FD2F80FF4E15}"/>
                </a:ext>
              </a:extLst>
            </p:cNvPr>
            <p:cNvSpPr/>
            <p:nvPr/>
          </p:nvSpPr>
          <p:spPr>
            <a:xfrm>
              <a:off x="7577676" y="2890062"/>
              <a:ext cx="1182301" cy="256988"/>
            </a:xfrm>
            <a:prstGeom prst="roundRect">
              <a:avLst>
                <a:gd name="adj" fmla="val 16667"/>
              </a:avLst>
            </a:prstGeom>
            <a:noFill/>
            <a:ln>
              <a:noFill/>
            </a:ln>
          </p:spPr>
          <p:txBody>
            <a:bodyPr spcFirstLastPara="1" wrap="square" lIns="121900" tIns="121900" rIns="121900" bIns="121900" anchor="ctr" anchorCtr="0">
              <a:noAutofit/>
            </a:bodyPr>
            <a:lstStyle/>
            <a:p>
              <a:pPr defTabSz="1219170">
                <a:lnSpc>
                  <a:spcPct val="115000"/>
                </a:lnSpc>
                <a:spcAft>
                  <a:spcPts val="1333"/>
                </a:spcAft>
                <a:buClr>
                  <a:srgbClr val="000000"/>
                </a:buClr>
              </a:pPr>
              <a:endPar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endParaRPr>
            </a:p>
            <a:p>
              <a:pPr defTabSz="1219170">
                <a:lnSpc>
                  <a:spcPct val="115000"/>
                </a:lnSpc>
                <a:spcAft>
                  <a:spcPts val="1333"/>
                </a:spcAft>
                <a:buClr>
                  <a:srgbClr val="000000"/>
                </a:buClr>
              </a:pPr>
              <a:r>
                <a:rPr lang="en-US" sz="1600" b="1" kern="0" dirty="0">
                  <a:solidFill>
                    <a:srgbClr val="000000"/>
                  </a:solidFill>
                  <a:latin typeface="Inria Serif Light" panose="020B0604020202020204" charset="0"/>
                  <a:ea typeface="Calibri" panose="020F0502020204030204" pitchFamily="34" charset="0"/>
                  <a:cs typeface="Calibri" panose="020F0502020204030204" pitchFamily="34" charset="0"/>
                  <a:sym typeface="Arial"/>
                </a:rPr>
                <a:t>Stone Powder </a:t>
              </a:r>
              <a:endParaRPr lang="en-US" sz="1600"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a:p>
              <a:pPr defTabSz="1219170">
                <a:lnSpc>
                  <a:spcPct val="115000"/>
                </a:lnSpc>
                <a:spcAft>
                  <a:spcPts val="1333"/>
                </a:spcAft>
                <a:buClr>
                  <a:srgbClr val="000000"/>
                </a:buClr>
              </a:pPr>
              <a:endParaRPr lang="en-US" sz="1600" b="1" kern="0" dirty="0">
                <a:solidFill>
                  <a:srgbClr val="000000"/>
                </a:solidFill>
                <a:latin typeface="Inria Serif Light" panose="020B0604020202020204" charset="0"/>
                <a:ea typeface="Calibri" panose="020F0502020204030204" pitchFamily="34" charset="0"/>
                <a:cs typeface="Arial" panose="020B0604020202020204" pitchFamily="34" charset="0"/>
                <a:sym typeface="Arial"/>
              </a:endParaRPr>
            </a:p>
          </p:txBody>
        </p:sp>
        <p:cxnSp>
          <p:nvCxnSpPr>
            <p:cNvPr id="98" name="Google Shape;220;p24">
              <a:extLst>
                <a:ext uri="{FF2B5EF4-FFF2-40B4-BE49-F238E27FC236}">
                  <a16:creationId xmlns:a16="http://schemas.microsoft.com/office/drawing/2014/main" id="{C6F8BEA6-34C9-441F-968E-4040AA859404}"/>
                </a:ext>
              </a:extLst>
            </p:cNvPr>
            <p:cNvCxnSpPr>
              <a:cxnSpLocks/>
            </p:cNvCxnSpPr>
            <p:nvPr/>
          </p:nvCxnSpPr>
          <p:spPr>
            <a:xfrm>
              <a:off x="5539496" y="3907768"/>
              <a:ext cx="1936071" cy="249672"/>
            </a:xfrm>
            <a:prstGeom prst="bentConnector3">
              <a:avLst>
                <a:gd name="adj1" fmla="val 50000"/>
              </a:avLst>
            </a:prstGeom>
            <a:noFill/>
            <a:ln w="12700" cap="flat" cmpd="sng">
              <a:solidFill>
                <a:schemeClr val="tx1"/>
              </a:solidFill>
              <a:prstDash val="solid"/>
              <a:round/>
              <a:headEnd type="none" w="sm" len="sm"/>
              <a:tailEnd type="none" w="sm" len="sm"/>
            </a:ln>
          </p:spPr>
        </p:cxnSp>
        <p:cxnSp>
          <p:nvCxnSpPr>
            <p:cNvPr id="99" name="Google Shape;220;p24">
              <a:extLst>
                <a:ext uri="{FF2B5EF4-FFF2-40B4-BE49-F238E27FC236}">
                  <a16:creationId xmlns:a16="http://schemas.microsoft.com/office/drawing/2014/main" id="{70E99C04-FB00-443D-95E0-1CA145DEAEBE}"/>
                </a:ext>
              </a:extLst>
            </p:cNvPr>
            <p:cNvCxnSpPr>
              <a:cxnSpLocks/>
            </p:cNvCxnSpPr>
            <p:nvPr/>
          </p:nvCxnSpPr>
          <p:spPr>
            <a:xfrm flipV="1">
              <a:off x="5371676" y="3650337"/>
              <a:ext cx="2259334" cy="264491"/>
            </a:xfrm>
            <a:prstGeom prst="bentConnector3">
              <a:avLst>
                <a:gd name="adj1" fmla="val 50000"/>
              </a:avLst>
            </a:prstGeom>
            <a:noFill/>
            <a:ln w="12700" cap="flat" cmpd="sng">
              <a:solidFill>
                <a:schemeClr val="tx1"/>
              </a:solidFill>
              <a:prstDash val="solid"/>
              <a:round/>
              <a:headEnd type="none" w="sm" len="sm"/>
              <a:tailEnd type="none" w="sm" len="sm"/>
            </a:ln>
          </p:spPr>
        </p:cxnSp>
        <p:grpSp>
          <p:nvGrpSpPr>
            <p:cNvPr id="107" name="Google Shape;240;p24">
              <a:extLst>
                <a:ext uri="{FF2B5EF4-FFF2-40B4-BE49-F238E27FC236}">
                  <a16:creationId xmlns:a16="http://schemas.microsoft.com/office/drawing/2014/main" id="{7A025951-BD0B-4232-A5AB-F3D3DF5ECDD3}"/>
                </a:ext>
              </a:extLst>
            </p:cNvPr>
            <p:cNvGrpSpPr/>
            <p:nvPr/>
          </p:nvGrpSpPr>
          <p:grpSpPr>
            <a:xfrm>
              <a:off x="7431048" y="3975825"/>
              <a:ext cx="1353755" cy="319200"/>
              <a:chOff x="5538738" y="2890950"/>
              <a:chExt cx="1353755" cy="319200"/>
            </a:xfrm>
          </p:grpSpPr>
          <p:sp>
            <p:nvSpPr>
              <p:cNvPr id="108" name="Google Shape;241;p24">
                <a:extLst>
                  <a:ext uri="{FF2B5EF4-FFF2-40B4-BE49-F238E27FC236}">
                    <a16:creationId xmlns:a16="http://schemas.microsoft.com/office/drawing/2014/main" id="{009D54E8-3965-40F9-8692-4F5EB8D2D58C}"/>
                  </a:ext>
                </a:extLst>
              </p:cNvPr>
              <p:cNvSpPr/>
              <p:nvPr/>
            </p:nvSpPr>
            <p:spPr>
              <a:xfrm>
                <a:off x="5710193" y="2890950"/>
                <a:ext cx="1182300"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GB" sz="1600" b="1" kern="0" dirty="0">
                    <a:solidFill>
                      <a:srgbClr val="000000"/>
                    </a:solidFill>
                    <a:latin typeface="Inria Serif Light" panose="020B0604020202020204" charset="0"/>
                    <a:ea typeface="Calibri" panose="020F0502020204030204" pitchFamily="34" charset="0"/>
                    <a:cs typeface="Arial"/>
                    <a:sym typeface="Arial"/>
                  </a:rPr>
                  <a:t>Rubbish</a:t>
                </a:r>
                <a:endParaRPr sz="667" b="1" kern="0" dirty="0">
                  <a:solidFill>
                    <a:srgbClr val="000000"/>
                  </a:solidFill>
                  <a:latin typeface="Inria Serif Light" panose="020B0604020202020204" charset="0"/>
                  <a:ea typeface="Inria Serif Light"/>
                  <a:cs typeface="Inria Serif Light"/>
                  <a:sym typeface="Inria Serif Light"/>
                </a:endParaRPr>
              </a:p>
            </p:txBody>
          </p:sp>
          <p:sp>
            <p:nvSpPr>
              <p:cNvPr id="109" name="Google Shape;229;p24">
                <a:extLst>
                  <a:ext uri="{FF2B5EF4-FFF2-40B4-BE49-F238E27FC236}">
                    <a16:creationId xmlns:a16="http://schemas.microsoft.com/office/drawing/2014/main" id="{0E03CC12-AB65-4E50-8501-51ED0D9B4BEB}"/>
                  </a:ext>
                </a:extLst>
              </p:cNvPr>
              <p:cNvSpPr/>
              <p:nvPr/>
            </p:nvSpPr>
            <p:spPr>
              <a:xfrm>
                <a:off x="5538738" y="2964524"/>
                <a:ext cx="174000" cy="174000"/>
              </a:xfrm>
              <a:prstGeom prst="ellipse">
                <a:avLst/>
              </a:pr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nvGrpSpPr>
            <p:cNvPr id="110" name="Google Shape;240;p24">
              <a:extLst>
                <a:ext uri="{FF2B5EF4-FFF2-40B4-BE49-F238E27FC236}">
                  <a16:creationId xmlns:a16="http://schemas.microsoft.com/office/drawing/2014/main" id="{C4B3D57F-1292-4E0B-A068-752893773807}"/>
                </a:ext>
              </a:extLst>
            </p:cNvPr>
            <p:cNvGrpSpPr/>
            <p:nvPr/>
          </p:nvGrpSpPr>
          <p:grpSpPr>
            <a:xfrm>
              <a:off x="7433314" y="3478892"/>
              <a:ext cx="1512499" cy="319200"/>
              <a:chOff x="5559929" y="2899859"/>
              <a:chExt cx="1331209" cy="319200"/>
            </a:xfrm>
          </p:grpSpPr>
          <p:sp>
            <p:nvSpPr>
              <p:cNvPr id="111" name="Google Shape;241;p24">
                <a:extLst>
                  <a:ext uri="{FF2B5EF4-FFF2-40B4-BE49-F238E27FC236}">
                    <a16:creationId xmlns:a16="http://schemas.microsoft.com/office/drawing/2014/main" id="{235BBB9A-013F-4257-BA58-376C4C816B51}"/>
                  </a:ext>
                </a:extLst>
              </p:cNvPr>
              <p:cNvSpPr/>
              <p:nvPr/>
            </p:nvSpPr>
            <p:spPr>
              <a:xfrm>
                <a:off x="5708838" y="2899859"/>
                <a:ext cx="1182300" cy="319200"/>
              </a:xfrm>
              <a:prstGeom prst="roundRect">
                <a:avLst>
                  <a:gd name="adj" fmla="val 16667"/>
                </a:avLst>
              </a:prstGeom>
              <a:noFill/>
              <a:ln>
                <a:noFill/>
              </a:ln>
            </p:spPr>
            <p:txBody>
              <a:bodyPr spcFirstLastPara="1" wrap="square" lIns="121900" tIns="121900" rIns="121900" bIns="121900" anchor="ctr" anchorCtr="0">
                <a:noAutofit/>
              </a:bodyPr>
              <a:lstStyle/>
              <a:p>
                <a:pPr defTabSz="1219170">
                  <a:buClr>
                    <a:srgbClr val="000000"/>
                  </a:buClr>
                </a:pPr>
                <a:r>
                  <a:rPr lang="en-GB" sz="1600" b="1" kern="0" dirty="0">
                    <a:solidFill>
                      <a:srgbClr val="000000"/>
                    </a:solidFill>
                    <a:latin typeface="Inria Serif Light" panose="020B0604020202020204" charset="0"/>
                    <a:ea typeface="Calibri" panose="020F0502020204030204" pitchFamily="34" charset="0"/>
                    <a:cs typeface="Arial"/>
                    <a:sym typeface="Arial"/>
                  </a:rPr>
                  <a:t>Wastewater Sludge</a:t>
                </a:r>
                <a:endParaRPr sz="667" b="1" kern="0" dirty="0">
                  <a:solidFill>
                    <a:srgbClr val="000000"/>
                  </a:solidFill>
                  <a:latin typeface="Inria Serif Light" panose="020B0604020202020204" charset="0"/>
                  <a:ea typeface="Inria Serif Light"/>
                  <a:cs typeface="Inria Serif Light"/>
                  <a:sym typeface="Inria Serif Light"/>
                </a:endParaRPr>
              </a:p>
            </p:txBody>
          </p:sp>
          <p:sp>
            <p:nvSpPr>
              <p:cNvPr id="112" name="Google Shape;229;p24">
                <a:extLst>
                  <a:ext uri="{FF2B5EF4-FFF2-40B4-BE49-F238E27FC236}">
                    <a16:creationId xmlns:a16="http://schemas.microsoft.com/office/drawing/2014/main" id="{61AF1A04-935D-4B2C-AB61-91EA0D485586}"/>
                  </a:ext>
                </a:extLst>
              </p:cNvPr>
              <p:cNvSpPr/>
              <p:nvPr/>
            </p:nvSpPr>
            <p:spPr>
              <a:xfrm>
                <a:off x="5559929" y="2963917"/>
                <a:ext cx="174000" cy="174000"/>
              </a:xfrm>
              <a:prstGeom prst="ellipse">
                <a:avLst/>
              </a:prstGeom>
              <a:solidFill>
                <a:schemeClr val="accent2"/>
              </a:solidFill>
              <a:ln>
                <a:noFill/>
              </a:ln>
            </p:spPr>
            <p:txBody>
              <a:bodyPr spcFirstLastPara="1" wrap="square" lIns="121900" tIns="121900" rIns="121900" bIns="121900" anchor="ctr" anchorCtr="0">
                <a:noAutofit/>
              </a:bodyPr>
              <a:lstStyle/>
              <a:p>
                <a:pPr defTabSz="1219170">
                  <a:buClr>
                    <a:srgbClr val="000000"/>
                  </a:buClr>
                </a:pPr>
                <a:endParaRPr sz="2133" kern="0" dirty="0">
                  <a:solidFill>
                    <a:srgbClr val="338987"/>
                  </a:solidFill>
                  <a:latin typeface="Inria Serif Light"/>
                  <a:ea typeface="Inria Serif Light"/>
                  <a:cs typeface="Inria Serif Light"/>
                  <a:sym typeface="Inria Serif Light"/>
                </a:endParaRPr>
              </a:p>
            </p:txBody>
          </p:sp>
        </p:grpSp>
      </p:grpSp>
      <p:sp>
        <p:nvSpPr>
          <p:cNvPr id="81" name="Google Shape;224;p24">
            <a:extLst>
              <a:ext uri="{FF2B5EF4-FFF2-40B4-BE49-F238E27FC236}">
                <a16:creationId xmlns:a16="http://schemas.microsoft.com/office/drawing/2014/main" id="{32A4B38D-34B0-4086-84F1-297487F13568}"/>
              </a:ext>
            </a:extLst>
          </p:cNvPr>
          <p:cNvSpPr/>
          <p:nvPr/>
        </p:nvSpPr>
        <p:spPr>
          <a:xfrm>
            <a:off x="9967619" y="1479005"/>
            <a:ext cx="232000" cy="232000"/>
          </a:xfrm>
          <a:prstGeom prst="ellipse">
            <a:avLst/>
          </a:prstGeom>
          <a:solidFill>
            <a:schemeClr val="accent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FDF3E5"/>
              </a:solidFill>
              <a:latin typeface="Inria Serif Light"/>
              <a:ea typeface="Inria Serif Light"/>
              <a:cs typeface="Inria Serif Light"/>
              <a:sym typeface="Inria Serif Light"/>
            </a:endParaRPr>
          </a:p>
        </p:txBody>
      </p:sp>
      <p:sp>
        <p:nvSpPr>
          <p:cNvPr id="82" name="Google Shape;224;p24">
            <a:extLst>
              <a:ext uri="{FF2B5EF4-FFF2-40B4-BE49-F238E27FC236}">
                <a16:creationId xmlns:a16="http://schemas.microsoft.com/office/drawing/2014/main" id="{5C93D178-7B9B-4EF1-ABF9-1C1DDF74B1FC}"/>
              </a:ext>
            </a:extLst>
          </p:cNvPr>
          <p:cNvSpPr/>
          <p:nvPr/>
        </p:nvSpPr>
        <p:spPr>
          <a:xfrm>
            <a:off x="9967619" y="2399080"/>
            <a:ext cx="232000" cy="232000"/>
          </a:xfrm>
          <a:prstGeom prst="ellipse">
            <a:avLst/>
          </a:prstGeom>
          <a:solidFill>
            <a:schemeClr val="accent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FDF3E5"/>
              </a:solidFill>
              <a:latin typeface="Inria Serif Light"/>
              <a:ea typeface="Inria Serif Light"/>
              <a:cs typeface="Inria Serif Light"/>
              <a:sym typeface="Inria Serif Light"/>
            </a:endParaRPr>
          </a:p>
        </p:txBody>
      </p:sp>
      <p:sp>
        <p:nvSpPr>
          <p:cNvPr id="83" name="Google Shape;224;p24">
            <a:extLst>
              <a:ext uri="{FF2B5EF4-FFF2-40B4-BE49-F238E27FC236}">
                <a16:creationId xmlns:a16="http://schemas.microsoft.com/office/drawing/2014/main" id="{51736B97-DE68-4AA4-B952-90EBD744C6D4}"/>
              </a:ext>
            </a:extLst>
          </p:cNvPr>
          <p:cNvSpPr/>
          <p:nvPr/>
        </p:nvSpPr>
        <p:spPr>
          <a:xfrm>
            <a:off x="9967619" y="2996220"/>
            <a:ext cx="232000" cy="232000"/>
          </a:xfrm>
          <a:prstGeom prst="ellipse">
            <a:avLst/>
          </a:prstGeom>
          <a:solidFill>
            <a:schemeClr val="accent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FDF3E5"/>
              </a:solidFill>
              <a:latin typeface="Inria Serif Light"/>
              <a:ea typeface="Inria Serif Light"/>
              <a:cs typeface="Inria Serif Light"/>
              <a:sym typeface="Inria Serif Light"/>
            </a:endParaRPr>
          </a:p>
        </p:txBody>
      </p:sp>
      <p:sp>
        <p:nvSpPr>
          <p:cNvPr id="84" name="Google Shape;224;p24">
            <a:extLst>
              <a:ext uri="{FF2B5EF4-FFF2-40B4-BE49-F238E27FC236}">
                <a16:creationId xmlns:a16="http://schemas.microsoft.com/office/drawing/2014/main" id="{E36BD95A-39E6-49F0-8ED6-EE00DD8E9F8D}"/>
              </a:ext>
            </a:extLst>
          </p:cNvPr>
          <p:cNvSpPr/>
          <p:nvPr/>
        </p:nvSpPr>
        <p:spPr>
          <a:xfrm>
            <a:off x="9972421" y="3853416"/>
            <a:ext cx="232000" cy="232000"/>
          </a:xfrm>
          <a:prstGeom prst="ellipse">
            <a:avLst/>
          </a:prstGeom>
          <a:solidFill>
            <a:schemeClr val="accent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FDF3E5"/>
              </a:solidFill>
              <a:latin typeface="Inria Serif Light"/>
              <a:ea typeface="Inria Serif Light"/>
              <a:cs typeface="Inria Serif Light"/>
              <a:sym typeface="Inria Serif Light"/>
            </a:endParaRPr>
          </a:p>
        </p:txBody>
      </p:sp>
      <p:sp>
        <p:nvSpPr>
          <p:cNvPr id="4" name="Rectangle 3">
            <a:extLst>
              <a:ext uri="{FF2B5EF4-FFF2-40B4-BE49-F238E27FC236}">
                <a16:creationId xmlns:a16="http://schemas.microsoft.com/office/drawing/2014/main" id="{EE96200D-C46B-ED71-5AE7-FE9825604B2E}"/>
              </a:ext>
            </a:extLst>
          </p:cNvPr>
          <p:cNvSpPr/>
          <p:nvPr/>
        </p:nvSpPr>
        <p:spPr>
          <a:xfrm>
            <a:off x="9414077" y="1"/>
            <a:ext cx="2170324" cy="1111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817600" cy="2738800"/>
          </a:xfrm>
          <a:prstGeom prst="rect">
            <a:avLst/>
          </a:prstGeom>
        </p:spPr>
        <p:txBody>
          <a:bodyPr spcFirstLastPara="1" wrap="square" lIns="121900" tIns="121900" rIns="121900" bIns="121900" anchor="b" anchorCtr="0">
            <a:noAutofit/>
          </a:bodyPr>
          <a:lstStyle/>
          <a:p>
            <a:pPr lvl="0" algn="l"/>
            <a:r>
              <a:rPr lang="en-US" sz="5867" dirty="0"/>
              <a:t>Problem Statement </a:t>
            </a:r>
            <a:endParaRPr sz="4800" dirty="0"/>
          </a:p>
        </p:txBody>
      </p:sp>
      <p:sp>
        <p:nvSpPr>
          <p:cNvPr id="6" name="Rectangle 5">
            <a:extLst>
              <a:ext uri="{FF2B5EF4-FFF2-40B4-BE49-F238E27FC236}">
                <a16:creationId xmlns:a16="http://schemas.microsoft.com/office/drawing/2014/main" id="{EDD6A475-C216-9213-3C7D-2B5FD60E7D50}"/>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2</a:t>
            </a:r>
          </a:p>
          <a:p>
            <a:pPr algn="ctr"/>
            <a:endParaRPr lang="en-US" dirty="0"/>
          </a:p>
        </p:txBody>
      </p:sp>
    </p:spTree>
    <p:extLst>
      <p:ext uri="{BB962C8B-B14F-4D97-AF65-F5344CB8AC3E}">
        <p14:creationId xmlns:p14="http://schemas.microsoft.com/office/powerpoint/2010/main" val="195924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07"/>
        <p:cNvGrpSpPr/>
        <p:nvPr/>
      </p:nvGrpSpPr>
      <p:grpSpPr>
        <a:xfrm>
          <a:off x="0" y="0"/>
          <a:ext cx="0" cy="0"/>
          <a:chOff x="0" y="0"/>
          <a:chExt cx="0" cy="0"/>
        </a:xfrm>
      </p:grpSpPr>
      <p:sp>
        <p:nvSpPr>
          <p:cNvPr id="2" name="Rectangle 1">
            <a:extLst>
              <a:ext uri="{FF2B5EF4-FFF2-40B4-BE49-F238E27FC236}">
                <a16:creationId xmlns:a16="http://schemas.microsoft.com/office/drawing/2014/main" id="{25779F96-5D9B-4120-12B2-79D3714105FB}"/>
              </a:ext>
            </a:extLst>
          </p:cNvPr>
          <p:cNvSpPr/>
          <p:nvPr/>
        </p:nvSpPr>
        <p:spPr>
          <a:xfrm>
            <a:off x="601885" y="2407535"/>
            <a:ext cx="11003665" cy="2006277"/>
          </a:xfrm>
          <a:prstGeom prst="rect">
            <a:avLst/>
          </a:prstGeom>
          <a:solidFill>
            <a:srgbClr val="338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spcAft>
                <a:spcPts val="800"/>
              </a:spcAft>
              <a:buClr>
                <a:srgbClr val="000000"/>
              </a:buClr>
            </a:pPr>
            <a:r>
              <a:rPr lang="en-US" sz="3200" b="1" kern="0" dirty="0">
                <a:solidFill>
                  <a:srgbClr val="FDF3E5"/>
                </a:solidFill>
                <a:latin typeface="Inria Serif Light" panose="020B0604020202020204" charset="0"/>
                <a:ea typeface="Calibri" panose="020F0502020204030204" pitchFamily="34" charset="0"/>
                <a:sym typeface="Arial"/>
              </a:rPr>
              <a:t>The stone industries in Palestine produce a large amount of waste and a small percentage of it is exploited.</a:t>
            </a:r>
          </a:p>
        </p:txBody>
      </p:sp>
      <p:sp>
        <p:nvSpPr>
          <p:cNvPr id="3" name="Rectangle 2">
            <a:extLst>
              <a:ext uri="{FF2B5EF4-FFF2-40B4-BE49-F238E27FC236}">
                <a16:creationId xmlns:a16="http://schemas.microsoft.com/office/drawing/2014/main" id="{1BDF4C36-8FBB-74F1-C413-690331BB6ABE}"/>
              </a:ext>
            </a:extLst>
          </p:cNvPr>
          <p:cNvSpPr/>
          <p:nvPr/>
        </p:nvSpPr>
        <p:spPr>
          <a:xfrm>
            <a:off x="2963119" y="4923099"/>
            <a:ext cx="6188597" cy="925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
        <p:nvSpPr>
          <p:cNvPr id="6" name="Rectangle 5">
            <a:extLst>
              <a:ext uri="{FF2B5EF4-FFF2-40B4-BE49-F238E27FC236}">
                <a16:creationId xmlns:a16="http://schemas.microsoft.com/office/drawing/2014/main" id="{8137DEB3-6B30-522F-73E0-85BEEC01A4C5}"/>
              </a:ext>
            </a:extLst>
          </p:cNvPr>
          <p:cNvSpPr/>
          <p:nvPr/>
        </p:nvSpPr>
        <p:spPr>
          <a:xfrm>
            <a:off x="8657862" y="0"/>
            <a:ext cx="3212617" cy="14506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817600" cy="2738800"/>
          </a:xfrm>
          <a:prstGeom prst="rect">
            <a:avLst/>
          </a:prstGeom>
        </p:spPr>
        <p:txBody>
          <a:bodyPr spcFirstLastPara="1" wrap="square" lIns="121900" tIns="121900" rIns="121900" bIns="121900" anchor="b" anchorCtr="0">
            <a:noAutofit/>
          </a:bodyPr>
          <a:lstStyle/>
          <a:p>
            <a:pPr lvl="0" algn="l"/>
            <a:r>
              <a:rPr lang="en-US" sz="5867" dirty="0"/>
              <a:t>Objectives </a:t>
            </a:r>
            <a:endParaRPr sz="4800" dirty="0"/>
          </a:p>
        </p:txBody>
      </p:sp>
      <p:sp>
        <p:nvSpPr>
          <p:cNvPr id="6" name="Rectangle 5">
            <a:extLst>
              <a:ext uri="{FF2B5EF4-FFF2-40B4-BE49-F238E27FC236}">
                <a16:creationId xmlns:a16="http://schemas.microsoft.com/office/drawing/2014/main" id="{C7A1B9AA-CA1F-5C54-3EB5-EE8B05977B06}"/>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3</a:t>
            </a:r>
          </a:p>
          <a:p>
            <a:pPr algn="ctr"/>
            <a:endParaRPr lang="en-US" dirty="0"/>
          </a:p>
        </p:txBody>
      </p:sp>
    </p:spTree>
    <p:extLst>
      <p:ext uri="{BB962C8B-B14F-4D97-AF65-F5344CB8AC3E}">
        <p14:creationId xmlns:p14="http://schemas.microsoft.com/office/powerpoint/2010/main" val="357819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65"/>
          <p:cNvSpPr txBox="1">
            <a:spLocks noGrp="1"/>
          </p:cNvSpPr>
          <p:nvPr>
            <p:ph type="ctrTitle"/>
          </p:nvPr>
        </p:nvSpPr>
        <p:spPr>
          <a:xfrm>
            <a:off x="7425973" y="172833"/>
            <a:ext cx="3822400" cy="641600"/>
          </a:xfrm>
          <a:prstGeom prst="rect">
            <a:avLst/>
          </a:prstGeom>
        </p:spPr>
        <p:txBody>
          <a:bodyPr spcFirstLastPara="1" wrap="square" lIns="121900" tIns="121900" rIns="121900" bIns="121900" anchor="b" anchorCtr="0">
            <a:noAutofit/>
          </a:bodyPr>
          <a:lstStyle/>
          <a:p>
            <a:r>
              <a:rPr lang="en"/>
              <a:t>Objective of </a:t>
            </a:r>
            <a:endParaRPr/>
          </a:p>
          <a:p>
            <a:r>
              <a:rPr lang="en"/>
              <a:t>The project</a:t>
            </a:r>
            <a:endParaRPr/>
          </a:p>
        </p:txBody>
      </p:sp>
      <p:sp>
        <p:nvSpPr>
          <p:cNvPr id="598" name="Google Shape;598;p65"/>
          <p:cNvSpPr txBox="1">
            <a:spLocks noGrp="1"/>
          </p:cNvSpPr>
          <p:nvPr>
            <p:ph type="sldNum" idx="12"/>
          </p:nvPr>
        </p:nvSpPr>
        <p:spPr>
          <a:xfrm>
            <a:off x="10516819" y="630845"/>
            <a:ext cx="731600" cy="524800"/>
          </a:xfrm>
          <a:prstGeom prst="rect">
            <a:avLst/>
          </a:prstGeom>
        </p:spPr>
        <p:txBody>
          <a:bodyPr spcFirstLastPara="1" wrap="square" lIns="121900" tIns="121900" rIns="121900" bIns="121900" anchor="t" anchorCtr="0">
            <a:noAutofit/>
          </a:bodyPr>
          <a:lstStyle/>
          <a:p>
            <a:pPr defTabSz="1219170">
              <a:buClr>
                <a:srgbClr val="000000"/>
              </a:buClr>
            </a:pPr>
            <a:fld id="{00000000-1234-1234-1234-123412341234}" type="slidenum">
              <a:rPr lang="en" kern="0">
                <a:solidFill>
                  <a:srgbClr val="338987"/>
                </a:solidFill>
              </a:rPr>
              <a:pPr defTabSz="1219170">
                <a:buClr>
                  <a:srgbClr val="000000"/>
                </a:buClr>
              </a:pPr>
              <a:t>14</a:t>
            </a:fld>
            <a:endParaRPr kern="0">
              <a:solidFill>
                <a:srgbClr val="338987"/>
              </a:solidFill>
            </a:endParaRPr>
          </a:p>
        </p:txBody>
      </p:sp>
      <p:sp>
        <p:nvSpPr>
          <p:cNvPr id="610" name="Google Shape;610;p65"/>
          <p:cNvSpPr txBox="1">
            <a:spLocks noGrp="1"/>
          </p:cNvSpPr>
          <p:nvPr>
            <p:ph type="ctrTitle" idx="15"/>
          </p:nvPr>
        </p:nvSpPr>
        <p:spPr>
          <a:xfrm>
            <a:off x="1219200" y="1613657"/>
            <a:ext cx="9753600" cy="1635888"/>
          </a:xfrm>
          <a:prstGeom prst="rect">
            <a:avLst/>
          </a:prstGeom>
        </p:spPr>
        <p:txBody>
          <a:bodyPr spcFirstLastPara="1" wrap="square" lIns="121900" tIns="121900" rIns="121900" bIns="121900" anchor="ctr" anchorCtr="0">
            <a:noAutofit/>
          </a:bodyPr>
          <a:lstStyle/>
          <a:p>
            <a:pPr lvl="0"/>
            <a:r>
              <a:rPr lang="en-US" sz="2667" dirty="0"/>
              <a:t>Assess the current approaches of waste management in stone-cutting industries in Palestine</a:t>
            </a:r>
            <a:endParaRPr sz="2667" dirty="0"/>
          </a:p>
        </p:txBody>
      </p:sp>
      <p:sp>
        <p:nvSpPr>
          <p:cNvPr id="87" name="Google Shape;610;p65">
            <a:extLst>
              <a:ext uri="{FF2B5EF4-FFF2-40B4-BE49-F238E27FC236}">
                <a16:creationId xmlns:a16="http://schemas.microsoft.com/office/drawing/2014/main" id="{26CE32FD-A19D-40E5-B287-8B227D85F785}"/>
              </a:ext>
            </a:extLst>
          </p:cNvPr>
          <p:cNvSpPr txBox="1">
            <a:spLocks/>
          </p:cNvSpPr>
          <p:nvPr/>
        </p:nvSpPr>
        <p:spPr>
          <a:xfrm>
            <a:off x="763219" y="3839950"/>
            <a:ext cx="9753600" cy="1520117"/>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600"/>
              <a:buFont typeface="Josefin Sans"/>
              <a:buNone/>
              <a:defRPr sz="1600" b="1" i="0" u="none" strike="noStrike" cap="none">
                <a:solidFill>
                  <a:schemeClr val="dk1"/>
                </a:solidFill>
                <a:latin typeface="Josefin Sans"/>
                <a:ea typeface="Josefin Sans"/>
                <a:cs typeface="Josefin Sans"/>
                <a:sym typeface="Josefin Sans"/>
              </a:defRPr>
            </a:lvl1pPr>
            <a:lvl2pPr marR="0" lvl="1"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defTabSz="1219170">
              <a:buClr>
                <a:srgbClr val="FDF3E5"/>
              </a:buClr>
            </a:pPr>
            <a:endParaRPr lang="en-US" sz="2667" kern="0" dirty="0">
              <a:solidFill>
                <a:srgbClr val="FDF3E5"/>
              </a:solidFill>
            </a:endParaRPr>
          </a:p>
          <a:p>
            <a:pPr defTabSz="1219170">
              <a:buClr>
                <a:srgbClr val="FDF3E5"/>
              </a:buClr>
            </a:pPr>
            <a:r>
              <a:rPr lang="en-US" sz="2667" kern="0" dirty="0">
                <a:solidFill>
                  <a:srgbClr val="FDF3E5"/>
                </a:solidFill>
              </a:rPr>
              <a:t>Provides the best practices to deal with waste</a:t>
            </a:r>
          </a:p>
        </p:txBody>
      </p:sp>
      <p:sp>
        <p:nvSpPr>
          <p:cNvPr id="28" name="Rectangle 27">
            <a:extLst>
              <a:ext uri="{FF2B5EF4-FFF2-40B4-BE49-F238E27FC236}">
                <a16:creationId xmlns:a16="http://schemas.microsoft.com/office/drawing/2014/main" id="{C7C1BFB2-BA83-FACF-1B23-CB34A39EA11F}"/>
              </a:ext>
            </a:extLst>
          </p:cNvPr>
          <p:cNvSpPr/>
          <p:nvPr/>
        </p:nvSpPr>
        <p:spPr>
          <a:xfrm>
            <a:off x="9337174" y="0"/>
            <a:ext cx="2160345" cy="11556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0"/>
                                        </p:tgtEl>
                                        <p:attrNameLst>
                                          <p:attrName>style.visibility</p:attrName>
                                        </p:attrNameLst>
                                      </p:cBhvr>
                                      <p:to>
                                        <p:strVal val="visible"/>
                                      </p:to>
                                    </p:set>
                                    <p:animEffect transition="in" filter="fade">
                                      <p:cBhvr>
                                        <p:cTn id="7" dur="1000"/>
                                        <p:tgtEl>
                                          <p:spTgt spid="6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817600" cy="2738800"/>
          </a:xfrm>
          <a:prstGeom prst="rect">
            <a:avLst/>
          </a:prstGeom>
        </p:spPr>
        <p:txBody>
          <a:bodyPr spcFirstLastPara="1" wrap="square" lIns="121900" tIns="121900" rIns="121900" bIns="121900" anchor="b" anchorCtr="0">
            <a:noAutofit/>
          </a:bodyPr>
          <a:lstStyle/>
          <a:p>
            <a:pPr lvl="0" algn="l"/>
            <a:r>
              <a:rPr lang="en-US" sz="5867" dirty="0"/>
              <a:t>Research Gap </a:t>
            </a:r>
            <a:endParaRPr sz="4800" dirty="0"/>
          </a:p>
        </p:txBody>
      </p:sp>
      <p:sp>
        <p:nvSpPr>
          <p:cNvPr id="6" name="Rectangle 5">
            <a:extLst>
              <a:ext uri="{FF2B5EF4-FFF2-40B4-BE49-F238E27FC236}">
                <a16:creationId xmlns:a16="http://schemas.microsoft.com/office/drawing/2014/main" id="{6D172530-4648-AA54-4AF5-5A9FB742DA42}"/>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4</a:t>
            </a:r>
          </a:p>
          <a:p>
            <a:pPr algn="ctr"/>
            <a:endParaRPr lang="en-US" dirty="0"/>
          </a:p>
        </p:txBody>
      </p:sp>
    </p:spTree>
    <p:extLst>
      <p:ext uri="{BB962C8B-B14F-4D97-AF65-F5344CB8AC3E}">
        <p14:creationId xmlns:p14="http://schemas.microsoft.com/office/powerpoint/2010/main" val="152844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62"/>
        <p:cNvGrpSpPr/>
        <p:nvPr/>
      </p:nvGrpSpPr>
      <p:grpSpPr>
        <a:xfrm>
          <a:off x="0" y="0"/>
          <a:ext cx="0" cy="0"/>
          <a:chOff x="0" y="0"/>
          <a:chExt cx="0" cy="0"/>
        </a:xfrm>
      </p:grpSpPr>
      <p:sp>
        <p:nvSpPr>
          <p:cNvPr id="2" name="Rectangle 1">
            <a:extLst>
              <a:ext uri="{FF2B5EF4-FFF2-40B4-BE49-F238E27FC236}">
                <a16:creationId xmlns:a16="http://schemas.microsoft.com/office/drawing/2014/main" id="{AEB3874B-8CB1-7912-9C30-CF10B41C64D9}"/>
              </a:ext>
            </a:extLst>
          </p:cNvPr>
          <p:cNvSpPr/>
          <p:nvPr/>
        </p:nvSpPr>
        <p:spPr>
          <a:xfrm>
            <a:off x="3325792" y="2595622"/>
            <a:ext cx="5540416" cy="2037145"/>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1219170">
              <a:spcAft>
                <a:spcPts val="2133"/>
              </a:spcAft>
              <a:buClr>
                <a:srgbClr val="000000"/>
              </a:buClr>
            </a:pPr>
            <a:r>
              <a:rPr lang="en-US" sz="2400" b="1" kern="0" dirty="0">
                <a:solidFill>
                  <a:srgbClr val="FFFFFF"/>
                </a:solidFill>
                <a:latin typeface="Inria Serif Light" panose="020B0604020202020204" charset="0"/>
                <a:sym typeface="Arial"/>
              </a:rPr>
              <a:t>All of previous studies conducted:</a:t>
            </a:r>
          </a:p>
          <a:p>
            <a:pPr algn="ctr" defTabSz="1219170">
              <a:spcAft>
                <a:spcPts val="2133"/>
              </a:spcAft>
              <a:buClr>
                <a:srgbClr val="000000"/>
              </a:buClr>
            </a:pPr>
            <a:r>
              <a:rPr lang="en-US" sz="1867" b="1" kern="0" dirty="0">
                <a:solidFill>
                  <a:srgbClr val="FFFFFF"/>
                </a:solidFill>
                <a:latin typeface="Inria Serif Light" panose="020B0604020202020204" charset="0"/>
                <a:sym typeface="Arial"/>
              </a:rPr>
              <a:t>1- for specific areas in Palestine .</a:t>
            </a:r>
          </a:p>
          <a:p>
            <a:pPr algn="ctr" defTabSz="1219170">
              <a:spcAft>
                <a:spcPts val="2133"/>
              </a:spcAft>
              <a:buClr>
                <a:srgbClr val="000000"/>
              </a:buClr>
            </a:pPr>
            <a:r>
              <a:rPr lang="en-US" sz="1867" b="1" kern="0" dirty="0">
                <a:solidFill>
                  <a:srgbClr val="FFFFFF"/>
                </a:solidFill>
                <a:latin typeface="Inria Serif Light" panose="020B0604020202020204" charset="0"/>
                <a:sym typeface="Arial"/>
              </a:rPr>
              <a:t>2- for specific type of waste.</a:t>
            </a:r>
          </a:p>
          <a:p>
            <a:pPr algn="ctr" defTabSz="1219170">
              <a:buClr>
                <a:srgbClr val="000000"/>
              </a:buClr>
            </a:pPr>
            <a:endParaRPr lang="en-US" sz="1867" kern="0" dirty="0">
              <a:solidFill>
                <a:srgbClr val="338987"/>
              </a:solidFill>
              <a:latin typeface="Arial"/>
              <a:sym typeface="Arial"/>
            </a:endParaRPr>
          </a:p>
        </p:txBody>
      </p:sp>
      <p:sp>
        <p:nvSpPr>
          <p:cNvPr id="3" name="Rectangle 2">
            <a:extLst>
              <a:ext uri="{FF2B5EF4-FFF2-40B4-BE49-F238E27FC236}">
                <a16:creationId xmlns:a16="http://schemas.microsoft.com/office/drawing/2014/main" id="{B4754B9B-905E-5DA9-9FF1-543255AF436B}"/>
              </a:ext>
            </a:extLst>
          </p:cNvPr>
          <p:cNvSpPr/>
          <p:nvPr/>
        </p:nvSpPr>
        <p:spPr>
          <a:xfrm>
            <a:off x="9676437" y="0"/>
            <a:ext cx="1651321" cy="1080304"/>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994229" cy="2738800"/>
          </a:xfrm>
          <a:prstGeom prst="rect">
            <a:avLst/>
          </a:prstGeom>
        </p:spPr>
        <p:txBody>
          <a:bodyPr spcFirstLastPara="1" wrap="square" lIns="121900" tIns="121900" rIns="121900" bIns="121900" anchor="b" anchorCtr="0">
            <a:noAutofit/>
          </a:bodyPr>
          <a:lstStyle/>
          <a:p>
            <a:pPr lvl="0" algn="l"/>
            <a:r>
              <a:rPr lang="en-US" sz="5867" dirty="0"/>
              <a:t>Methodology</a:t>
            </a:r>
            <a:endParaRPr sz="4800" dirty="0"/>
          </a:p>
        </p:txBody>
      </p:sp>
      <p:sp>
        <p:nvSpPr>
          <p:cNvPr id="6" name="Rectangle 5">
            <a:extLst>
              <a:ext uri="{FF2B5EF4-FFF2-40B4-BE49-F238E27FC236}">
                <a16:creationId xmlns:a16="http://schemas.microsoft.com/office/drawing/2014/main" id="{F7336C90-E898-C562-621C-83BE668618B9}"/>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5</a:t>
            </a:r>
          </a:p>
          <a:p>
            <a:pPr algn="ctr"/>
            <a:endParaRPr lang="en-US" dirty="0"/>
          </a:p>
        </p:txBody>
      </p:sp>
    </p:spTree>
    <p:extLst>
      <p:ext uri="{BB962C8B-B14F-4D97-AF65-F5344CB8AC3E}">
        <p14:creationId xmlns:p14="http://schemas.microsoft.com/office/powerpoint/2010/main" val="267012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26"/>
        <p:cNvGrpSpPr/>
        <p:nvPr/>
      </p:nvGrpSpPr>
      <p:grpSpPr>
        <a:xfrm>
          <a:off x="0" y="0"/>
          <a:ext cx="0" cy="0"/>
          <a:chOff x="0" y="0"/>
          <a:chExt cx="0" cy="0"/>
        </a:xfrm>
      </p:grpSpPr>
      <p:sp>
        <p:nvSpPr>
          <p:cNvPr id="6" name="TextBox 5">
            <a:extLst>
              <a:ext uri="{FF2B5EF4-FFF2-40B4-BE49-F238E27FC236}">
                <a16:creationId xmlns:a16="http://schemas.microsoft.com/office/drawing/2014/main" id="{F1C806CE-CF82-4193-B831-06B43DB9662D}"/>
              </a:ext>
            </a:extLst>
          </p:cNvPr>
          <p:cNvSpPr txBox="1"/>
          <p:nvPr/>
        </p:nvSpPr>
        <p:spPr>
          <a:xfrm>
            <a:off x="600968" y="6250333"/>
            <a:ext cx="11591032" cy="379656"/>
          </a:xfrm>
          <a:prstGeom prst="rect">
            <a:avLst/>
          </a:prstGeom>
          <a:solidFill>
            <a:schemeClr val="tx2"/>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428" name="Google Shape;428;p39"/>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defTabSz="1219170">
              <a:buClr>
                <a:srgbClr val="000000"/>
              </a:buClr>
            </a:pPr>
            <a:fld id="{00000000-1234-1234-1234-123412341234}" type="slidenum">
              <a:rPr lang="en" kern="0">
                <a:solidFill>
                  <a:srgbClr val="FFB8A5"/>
                </a:solidFill>
                <a:latin typeface="Arial"/>
                <a:cs typeface="Arial"/>
                <a:sym typeface="Arial"/>
              </a:rPr>
              <a:pPr algn="ctr" defTabSz="1219170">
                <a:buClr>
                  <a:srgbClr val="000000"/>
                </a:buClr>
              </a:pPr>
              <a:t>18</a:t>
            </a:fld>
            <a:endParaRPr kern="0">
              <a:solidFill>
                <a:srgbClr val="FFB8A5"/>
              </a:solidFill>
              <a:latin typeface="Arial"/>
              <a:cs typeface="Arial"/>
              <a:sym typeface="Arial"/>
            </a:endParaRPr>
          </a:p>
        </p:txBody>
      </p:sp>
      <p:grpSp>
        <p:nvGrpSpPr>
          <p:cNvPr id="2" name="Group 1">
            <a:extLst>
              <a:ext uri="{FF2B5EF4-FFF2-40B4-BE49-F238E27FC236}">
                <a16:creationId xmlns:a16="http://schemas.microsoft.com/office/drawing/2014/main" id="{4584D954-6CDA-4D02-B607-E857F74E6913}"/>
              </a:ext>
            </a:extLst>
          </p:cNvPr>
          <p:cNvGrpSpPr/>
          <p:nvPr/>
        </p:nvGrpSpPr>
        <p:grpSpPr>
          <a:xfrm>
            <a:off x="1057984" y="859870"/>
            <a:ext cx="10495512" cy="5199049"/>
            <a:chOff x="1037038" y="1082498"/>
            <a:chExt cx="6486143" cy="3160018"/>
          </a:xfrm>
        </p:grpSpPr>
        <p:sp>
          <p:nvSpPr>
            <p:cNvPr id="433" name="Google Shape;433;p39"/>
            <p:cNvSpPr/>
            <p:nvPr/>
          </p:nvSpPr>
          <p:spPr>
            <a:xfrm>
              <a:off x="6124613" y="2371675"/>
              <a:ext cx="822900" cy="393600"/>
            </a:xfrm>
            <a:prstGeom prst="homePlate">
              <a:avLst>
                <a:gd name="adj" fmla="val 32030"/>
              </a:avLst>
            </a:prstGeom>
            <a:solidFill>
              <a:schemeClr val="tx2">
                <a:lumMod val="50000"/>
              </a:schemeClr>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FDF3E5"/>
                  </a:solidFill>
                  <a:latin typeface="Inria Serif"/>
                  <a:ea typeface="Inria Serif"/>
                  <a:cs typeface="Inria Serif"/>
                  <a:sym typeface="Inria Serif"/>
                </a:rPr>
                <a:t>Step 8</a:t>
              </a:r>
            </a:p>
          </p:txBody>
        </p:sp>
        <p:sp>
          <p:nvSpPr>
            <p:cNvPr id="434" name="Google Shape;434;p39"/>
            <p:cNvSpPr/>
            <p:nvPr/>
          </p:nvSpPr>
          <p:spPr>
            <a:xfrm>
              <a:off x="5464529" y="2371675"/>
              <a:ext cx="822900" cy="393600"/>
            </a:xfrm>
            <a:prstGeom prst="homePlate">
              <a:avLst>
                <a:gd name="adj" fmla="val 32030"/>
              </a:avLst>
            </a:prstGeom>
            <a:solidFill>
              <a:schemeClr val="tx2">
                <a:lumMod val="50000"/>
              </a:schemeClr>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FDF3E5"/>
                  </a:solidFill>
                  <a:latin typeface="Inria Serif"/>
                  <a:ea typeface="Inria Serif"/>
                  <a:cs typeface="Inria Serif"/>
                  <a:sym typeface="Inria Serif"/>
                </a:rPr>
                <a:t>Step 7</a:t>
              </a:r>
            </a:p>
          </p:txBody>
        </p:sp>
        <p:sp>
          <p:nvSpPr>
            <p:cNvPr id="435" name="Google Shape;435;p39"/>
            <p:cNvSpPr/>
            <p:nvPr/>
          </p:nvSpPr>
          <p:spPr>
            <a:xfrm>
              <a:off x="4804445" y="2371675"/>
              <a:ext cx="822900" cy="393600"/>
            </a:xfrm>
            <a:prstGeom prst="homePlate">
              <a:avLst>
                <a:gd name="adj" fmla="val 32030"/>
              </a:avLst>
            </a:prstGeom>
            <a:solidFill>
              <a:srgbClr val="DECAB8"/>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338987"/>
                  </a:solidFill>
                  <a:latin typeface="Inria Serif"/>
                  <a:ea typeface="Inria Serif"/>
                  <a:cs typeface="Inria Serif"/>
                  <a:sym typeface="Inria Serif"/>
                </a:rPr>
                <a:t>Step 6</a:t>
              </a:r>
            </a:p>
          </p:txBody>
        </p:sp>
        <p:sp>
          <p:nvSpPr>
            <p:cNvPr id="436" name="Google Shape;436;p39"/>
            <p:cNvSpPr/>
            <p:nvPr/>
          </p:nvSpPr>
          <p:spPr>
            <a:xfrm>
              <a:off x="4144360" y="2371675"/>
              <a:ext cx="822900" cy="393600"/>
            </a:xfrm>
            <a:prstGeom prst="homePlate">
              <a:avLst>
                <a:gd name="adj" fmla="val 32030"/>
              </a:avLst>
            </a:prstGeom>
            <a:solidFill>
              <a:srgbClr val="DECAB8"/>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338987"/>
                  </a:solidFill>
                  <a:latin typeface="Inria Serif"/>
                  <a:ea typeface="Inria Serif"/>
                  <a:cs typeface="Inria Serif"/>
                  <a:sym typeface="Inria Serif"/>
                </a:rPr>
                <a:t>Step 5</a:t>
              </a:r>
            </a:p>
          </p:txBody>
        </p:sp>
        <p:sp>
          <p:nvSpPr>
            <p:cNvPr id="437" name="Google Shape;437;p39"/>
            <p:cNvSpPr/>
            <p:nvPr/>
          </p:nvSpPr>
          <p:spPr>
            <a:xfrm>
              <a:off x="3484276" y="2371675"/>
              <a:ext cx="822900" cy="393600"/>
            </a:xfrm>
            <a:prstGeom prst="homePlate">
              <a:avLst>
                <a:gd name="adj" fmla="val 32030"/>
              </a:avLst>
            </a:prstGeom>
            <a:solidFill>
              <a:schemeClr val="accent4">
                <a:lumMod val="50000"/>
              </a:schemeClr>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FDF3E5"/>
                  </a:solidFill>
                  <a:latin typeface="Inria Serif"/>
                  <a:ea typeface="Inria Serif"/>
                  <a:cs typeface="Inria Serif"/>
                  <a:sym typeface="Inria Serif"/>
                </a:rPr>
                <a:t>Step 4</a:t>
              </a:r>
            </a:p>
          </p:txBody>
        </p:sp>
        <p:sp>
          <p:nvSpPr>
            <p:cNvPr id="438" name="Google Shape;438;p39"/>
            <p:cNvSpPr/>
            <p:nvPr/>
          </p:nvSpPr>
          <p:spPr>
            <a:xfrm>
              <a:off x="2824192" y="2371675"/>
              <a:ext cx="822900" cy="393600"/>
            </a:xfrm>
            <a:prstGeom prst="homePlate">
              <a:avLst>
                <a:gd name="adj" fmla="val 32030"/>
              </a:avLst>
            </a:prstGeom>
            <a:solidFill>
              <a:schemeClr val="accent4">
                <a:lumMod val="50000"/>
              </a:schemeClr>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FDF3E5"/>
                  </a:solidFill>
                  <a:latin typeface="Inria Serif"/>
                  <a:ea typeface="Inria Serif"/>
                  <a:cs typeface="Inria Serif"/>
                  <a:sym typeface="Inria Serif"/>
                </a:rPr>
                <a:t>Step 3</a:t>
              </a:r>
            </a:p>
          </p:txBody>
        </p:sp>
        <p:sp>
          <p:nvSpPr>
            <p:cNvPr id="439" name="Google Shape;439;p39"/>
            <p:cNvSpPr/>
            <p:nvPr/>
          </p:nvSpPr>
          <p:spPr>
            <a:xfrm>
              <a:off x="2164108" y="2371675"/>
              <a:ext cx="822900" cy="393600"/>
            </a:xfrm>
            <a:prstGeom prst="homePlate">
              <a:avLst>
                <a:gd name="adj" fmla="val 32030"/>
              </a:avLst>
            </a:prstGeom>
            <a:solidFill>
              <a:srgbClr val="DECAB8"/>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338987"/>
                  </a:solidFill>
                  <a:latin typeface="Inria Serif"/>
                  <a:ea typeface="Inria Serif"/>
                  <a:cs typeface="Inria Serif"/>
                  <a:sym typeface="Inria Serif"/>
                </a:rPr>
                <a:t>Step 2</a:t>
              </a:r>
            </a:p>
          </p:txBody>
        </p:sp>
        <p:sp>
          <p:nvSpPr>
            <p:cNvPr id="440" name="Google Shape;440;p39"/>
            <p:cNvSpPr/>
            <p:nvPr/>
          </p:nvSpPr>
          <p:spPr>
            <a:xfrm>
              <a:off x="1504024" y="2371675"/>
              <a:ext cx="822900" cy="393600"/>
            </a:xfrm>
            <a:prstGeom prst="homePlate">
              <a:avLst>
                <a:gd name="adj" fmla="val 32030"/>
              </a:avLst>
            </a:prstGeom>
            <a:solidFill>
              <a:srgbClr val="DECAB8"/>
            </a:solidFill>
            <a:ln>
              <a:noFill/>
            </a:ln>
            <a:effectLst>
              <a:outerShdw blurRad="28575" dist="9525" algn="bl" rotWithShape="0">
                <a:srgbClr val="000000">
                  <a:alpha val="20000"/>
                </a:srgbClr>
              </a:outerShdw>
            </a:effectLst>
          </p:spPr>
          <p:txBody>
            <a:bodyPr spcFirstLastPara="1" wrap="square" lIns="365733" tIns="0" rIns="0" bIns="0" anchor="ctr" anchorCtr="0">
              <a:noAutofit/>
            </a:bodyPr>
            <a:lstStyle/>
            <a:p>
              <a:pPr defTabSz="1219170">
                <a:buClr>
                  <a:srgbClr val="000000"/>
                </a:buClr>
              </a:pPr>
              <a:r>
                <a:rPr lang="en-US" sz="1600" b="1" kern="0" dirty="0">
                  <a:solidFill>
                    <a:srgbClr val="338987"/>
                  </a:solidFill>
                  <a:latin typeface="Inria Serif"/>
                  <a:ea typeface="Inria Serif"/>
                  <a:cs typeface="Inria Serif"/>
                  <a:sym typeface="Inria Serif"/>
                </a:rPr>
                <a:t>S</a:t>
              </a:r>
              <a:r>
                <a:rPr lang="en" sz="1600" b="1" kern="0" dirty="0">
                  <a:solidFill>
                    <a:srgbClr val="338987"/>
                  </a:solidFill>
                  <a:latin typeface="Inria Serif"/>
                  <a:ea typeface="Inria Serif"/>
                  <a:cs typeface="Inria Serif"/>
                  <a:sym typeface="Inria Serif"/>
                </a:rPr>
                <a:t>tep 1</a:t>
              </a:r>
              <a:endParaRPr sz="1600" b="1" kern="0" dirty="0">
                <a:solidFill>
                  <a:srgbClr val="338987"/>
                </a:solidFill>
                <a:latin typeface="Inria Serif"/>
                <a:ea typeface="Inria Serif"/>
                <a:cs typeface="Inria Serif"/>
                <a:sym typeface="Inria Serif"/>
              </a:endParaRPr>
            </a:p>
          </p:txBody>
        </p:sp>
        <p:cxnSp>
          <p:nvCxnSpPr>
            <p:cNvPr id="442" name="Google Shape;442;p39"/>
            <p:cNvCxnSpPr/>
            <p:nvPr/>
          </p:nvCxnSpPr>
          <p:spPr>
            <a:xfrm rot="10800000">
              <a:off x="1798664" y="1897656"/>
              <a:ext cx="0" cy="498600"/>
            </a:xfrm>
            <a:prstGeom prst="straightConnector1">
              <a:avLst/>
            </a:prstGeom>
            <a:noFill/>
            <a:ln w="19050" cap="flat" cmpd="sng">
              <a:solidFill>
                <a:schemeClr val="lt1"/>
              </a:solidFill>
              <a:prstDash val="solid"/>
              <a:round/>
              <a:headEnd type="oval" w="med" len="med"/>
              <a:tailEnd type="oval" w="med" len="med"/>
            </a:ln>
          </p:spPr>
        </p:cxnSp>
        <p:sp>
          <p:nvSpPr>
            <p:cNvPr id="443" name="Google Shape;443;p39"/>
            <p:cNvSpPr txBox="1"/>
            <p:nvPr/>
          </p:nvSpPr>
          <p:spPr>
            <a:xfrm>
              <a:off x="1045962" y="1082498"/>
              <a:ext cx="1629375" cy="661024"/>
            </a:xfrm>
            <a:prstGeom prst="rect">
              <a:avLst/>
            </a:prstGeom>
            <a:noFill/>
            <a:ln>
              <a:noFill/>
            </a:ln>
          </p:spPr>
          <p:txBody>
            <a:bodyPr spcFirstLastPara="1" wrap="square" lIns="0" tIns="0" rIns="0" bIns="0" anchor="b"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Conduct a Sufficient Relevant Literature Review</a:t>
              </a:r>
            </a:p>
          </p:txBody>
        </p:sp>
        <p:cxnSp>
          <p:nvCxnSpPr>
            <p:cNvPr id="444" name="Google Shape;444;p39"/>
            <p:cNvCxnSpPr/>
            <p:nvPr/>
          </p:nvCxnSpPr>
          <p:spPr>
            <a:xfrm rot="10800000">
              <a:off x="3119899" y="1897656"/>
              <a:ext cx="0" cy="498600"/>
            </a:xfrm>
            <a:prstGeom prst="straightConnector1">
              <a:avLst/>
            </a:prstGeom>
            <a:noFill/>
            <a:ln w="19050" cap="flat" cmpd="sng">
              <a:solidFill>
                <a:schemeClr val="lt1"/>
              </a:solidFill>
              <a:prstDash val="solid"/>
              <a:round/>
              <a:headEnd type="oval" w="med" len="med"/>
              <a:tailEnd type="oval" w="med" len="med"/>
            </a:ln>
          </p:spPr>
        </p:cxnSp>
        <p:sp>
          <p:nvSpPr>
            <p:cNvPr id="445" name="Google Shape;445;p39"/>
            <p:cNvSpPr txBox="1"/>
            <p:nvPr/>
          </p:nvSpPr>
          <p:spPr>
            <a:xfrm>
              <a:off x="2679184" y="1566343"/>
              <a:ext cx="904572" cy="238017"/>
            </a:xfrm>
            <a:prstGeom prst="rect">
              <a:avLst/>
            </a:prstGeom>
            <a:noFill/>
            <a:ln>
              <a:noFill/>
            </a:ln>
          </p:spPr>
          <p:txBody>
            <a:bodyPr spcFirstLastPara="1" wrap="square" lIns="0" tIns="0" rIns="0" bIns="0" anchor="b" anchorCtr="0">
              <a:noAutofit/>
            </a:bodyPr>
            <a:lstStyle/>
            <a:p>
              <a:pPr defTabSz="1219170">
                <a:buClr>
                  <a:srgbClr val="000000"/>
                </a:buClr>
              </a:pPr>
              <a:r>
                <a:rPr lang="en-US" sz="2133" b="1" kern="0" dirty="0">
                  <a:solidFill>
                    <a:srgbClr val="338987"/>
                  </a:solidFill>
                  <a:latin typeface="Inria Serif"/>
                  <a:ea typeface="Inria Serif"/>
                  <a:cs typeface="Inria Serif"/>
                  <a:sym typeface="Inria Serif"/>
                </a:rPr>
                <a:t>Study Tool </a:t>
              </a:r>
              <a:endParaRPr sz="2133" b="1" kern="0" dirty="0">
                <a:solidFill>
                  <a:srgbClr val="338987"/>
                </a:solidFill>
                <a:latin typeface="Inria Serif"/>
                <a:ea typeface="Inria Serif"/>
                <a:cs typeface="Inria Serif"/>
                <a:sym typeface="Inria Serif"/>
              </a:endParaRPr>
            </a:p>
          </p:txBody>
        </p:sp>
        <p:cxnSp>
          <p:nvCxnSpPr>
            <p:cNvPr id="446" name="Google Shape;446;p39"/>
            <p:cNvCxnSpPr>
              <a:cxnSpLocks/>
            </p:cNvCxnSpPr>
            <p:nvPr/>
          </p:nvCxnSpPr>
          <p:spPr>
            <a:xfrm flipV="1">
              <a:off x="4441134" y="1588743"/>
              <a:ext cx="0" cy="807514"/>
            </a:xfrm>
            <a:prstGeom prst="straightConnector1">
              <a:avLst/>
            </a:prstGeom>
            <a:noFill/>
            <a:ln w="19050" cap="flat" cmpd="sng">
              <a:solidFill>
                <a:schemeClr val="lt1"/>
              </a:solidFill>
              <a:prstDash val="solid"/>
              <a:round/>
              <a:headEnd type="oval" w="med" len="med"/>
              <a:tailEnd type="oval" w="med" len="med"/>
            </a:ln>
          </p:spPr>
        </p:cxnSp>
        <p:sp>
          <p:nvSpPr>
            <p:cNvPr id="447" name="Google Shape;447;p39"/>
            <p:cNvSpPr txBox="1"/>
            <p:nvPr/>
          </p:nvSpPr>
          <p:spPr>
            <a:xfrm>
              <a:off x="3759176" y="1107023"/>
              <a:ext cx="1629375" cy="382325"/>
            </a:xfrm>
            <a:prstGeom prst="rect">
              <a:avLst/>
            </a:prstGeom>
            <a:noFill/>
            <a:ln>
              <a:noFill/>
            </a:ln>
          </p:spPr>
          <p:txBody>
            <a:bodyPr spcFirstLastPara="1" wrap="square" lIns="0" tIns="0" rIns="0" bIns="0" anchor="b"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Analyzing data</a:t>
              </a:r>
            </a:p>
          </p:txBody>
        </p:sp>
        <p:cxnSp>
          <p:nvCxnSpPr>
            <p:cNvPr id="448" name="Google Shape;448;p39"/>
            <p:cNvCxnSpPr/>
            <p:nvPr/>
          </p:nvCxnSpPr>
          <p:spPr>
            <a:xfrm rot="10800000">
              <a:off x="5762369" y="1897656"/>
              <a:ext cx="0" cy="498600"/>
            </a:xfrm>
            <a:prstGeom prst="straightConnector1">
              <a:avLst/>
            </a:prstGeom>
            <a:noFill/>
            <a:ln w="19050" cap="flat" cmpd="sng">
              <a:solidFill>
                <a:schemeClr val="lt1"/>
              </a:solidFill>
              <a:prstDash val="solid"/>
              <a:round/>
              <a:headEnd type="oval" w="med" len="med"/>
              <a:tailEnd type="oval" w="med" len="med"/>
            </a:ln>
          </p:spPr>
        </p:cxnSp>
        <p:sp>
          <p:nvSpPr>
            <p:cNvPr id="449" name="Google Shape;449;p39"/>
            <p:cNvSpPr txBox="1"/>
            <p:nvPr/>
          </p:nvSpPr>
          <p:spPr>
            <a:xfrm>
              <a:off x="5295600" y="1258908"/>
              <a:ext cx="1815404" cy="533400"/>
            </a:xfrm>
            <a:prstGeom prst="rect">
              <a:avLst/>
            </a:prstGeom>
            <a:noFill/>
            <a:ln>
              <a:noFill/>
            </a:ln>
          </p:spPr>
          <p:txBody>
            <a:bodyPr spcFirstLastPara="1" wrap="square" lIns="0" tIns="0" rIns="0" bIns="0" anchor="b"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Draw Conclusions &amp; Recommendations</a:t>
              </a:r>
            </a:p>
          </p:txBody>
        </p:sp>
        <p:cxnSp>
          <p:nvCxnSpPr>
            <p:cNvPr id="454" name="Google Shape;454;p39"/>
            <p:cNvCxnSpPr>
              <a:cxnSpLocks/>
            </p:cNvCxnSpPr>
            <p:nvPr/>
          </p:nvCxnSpPr>
          <p:spPr>
            <a:xfrm flipV="1">
              <a:off x="2469428" y="2740695"/>
              <a:ext cx="0" cy="689519"/>
            </a:xfrm>
            <a:prstGeom prst="straightConnector1">
              <a:avLst/>
            </a:prstGeom>
            <a:noFill/>
            <a:ln w="19050" cap="flat" cmpd="sng">
              <a:solidFill>
                <a:schemeClr val="lt1"/>
              </a:solidFill>
              <a:prstDash val="solid"/>
              <a:round/>
              <a:headEnd type="oval" w="med" len="med"/>
              <a:tailEnd type="oval" w="med" len="med"/>
            </a:ln>
          </p:spPr>
        </p:cxnSp>
        <p:sp>
          <p:nvSpPr>
            <p:cNvPr id="455" name="Google Shape;455;p39"/>
            <p:cNvSpPr txBox="1"/>
            <p:nvPr/>
          </p:nvSpPr>
          <p:spPr>
            <a:xfrm>
              <a:off x="1476134" y="3522707"/>
              <a:ext cx="2015711" cy="5334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State the study questions, and Formulate proper Hypotheses</a:t>
              </a:r>
            </a:p>
          </p:txBody>
        </p:sp>
        <p:cxnSp>
          <p:nvCxnSpPr>
            <p:cNvPr id="456" name="Google Shape;456;p39"/>
            <p:cNvCxnSpPr/>
            <p:nvPr/>
          </p:nvCxnSpPr>
          <p:spPr>
            <a:xfrm rot="10800000">
              <a:off x="3790663" y="2740694"/>
              <a:ext cx="0" cy="498600"/>
            </a:xfrm>
            <a:prstGeom prst="straightConnector1">
              <a:avLst/>
            </a:prstGeom>
            <a:noFill/>
            <a:ln w="19050" cap="flat" cmpd="sng">
              <a:solidFill>
                <a:schemeClr val="lt1"/>
              </a:solidFill>
              <a:prstDash val="solid"/>
              <a:round/>
              <a:headEnd type="oval" w="med" len="med"/>
              <a:tailEnd type="oval" w="med" len="med"/>
            </a:ln>
          </p:spPr>
        </p:cxnSp>
        <p:sp>
          <p:nvSpPr>
            <p:cNvPr id="457" name="Google Shape;457;p39"/>
            <p:cNvSpPr txBox="1"/>
            <p:nvPr/>
          </p:nvSpPr>
          <p:spPr>
            <a:xfrm>
              <a:off x="3286138" y="3331789"/>
              <a:ext cx="935805" cy="276525"/>
            </a:xfrm>
            <a:prstGeom prst="rect">
              <a:avLst/>
            </a:prstGeom>
            <a:noFill/>
            <a:ln>
              <a:noFill/>
            </a:ln>
          </p:spPr>
          <p:txBody>
            <a:bodyPr spcFirstLastPara="1" wrap="square" lIns="0" tIns="0" rIns="0" bIns="0" anchor="t"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Collect Data </a:t>
              </a:r>
              <a:endParaRPr sz="2133" b="1" kern="0" dirty="0">
                <a:solidFill>
                  <a:srgbClr val="338987"/>
                </a:solidFill>
                <a:latin typeface="Inria Serif"/>
                <a:ea typeface="Inria Serif"/>
                <a:cs typeface="Inria Serif"/>
                <a:sym typeface="Inria Serif"/>
              </a:endParaRPr>
            </a:p>
          </p:txBody>
        </p:sp>
        <p:cxnSp>
          <p:nvCxnSpPr>
            <p:cNvPr id="458" name="Google Shape;458;p39"/>
            <p:cNvCxnSpPr>
              <a:cxnSpLocks/>
            </p:cNvCxnSpPr>
            <p:nvPr/>
          </p:nvCxnSpPr>
          <p:spPr>
            <a:xfrm flipV="1">
              <a:off x="5111898" y="2740695"/>
              <a:ext cx="0" cy="867619"/>
            </a:xfrm>
            <a:prstGeom prst="straightConnector1">
              <a:avLst/>
            </a:prstGeom>
            <a:noFill/>
            <a:ln w="19050" cap="flat" cmpd="sng">
              <a:solidFill>
                <a:schemeClr val="lt1"/>
              </a:solidFill>
              <a:prstDash val="solid"/>
              <a:round/>
              <a:headEnd type="oval" w="med" len="med"/>
              <a:tailEnd type="oval" w="med" len="med"/>
            </a:ln>
          </p:spPr>
        </p:cxnSp>
        <p:sp>
          <p:nvSpPr>
            <p:cNvPr id="459" name="Google Shape;459;p39"/>
            <p:cNvSpPr txBox="1"/>
            <p:nvPr/>
          </p:nvSpPr>
          <p:spPr>
            <a:xfrm>
              <a:off x="4307176" y="3709116"/>
              <a:ext cx="1681479" cy="5334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Test the hypothesis</a:t>
              </a:r>
            </a:p>
          </p:txBody>
        </p:sp>
        <p:cxnSp>
          <p:nvCxnSpPr>
            <p:cNvPr id="460" name="Google Shape;460;p39"/>
            <p:cNvCxnSpPr/>
            <p:nvPr/>
          </p:nvCxnSpPr>
          <p:spPr>
            <a:xfrm rot="10800000">
              <a:off x="6433133" y="2740694"/>
              <a:ext cx="0" cy="498600"/>
            </a:xfrm>
            <a:prstGeom prst="straightConnector1">
              <a:avLst/>
            </a:prstGeom>
            <a:noFill/>
            <a:ln w="19050" cap="flat" cmpd="sng">
              <a:solidFill>
                <a:schemeClr val="lt1"/>
              </a:solidFill>
              <a:prstDash val="solid"/>
              <a:round/>
              <a:headEnd type="oval" w="med" len="med"/>
              <a:tailEnd type="oval" w="med" len="med"/>
            </a:ln>
          </p:spPr>
        </p:cxnSp>
        <p:sp>
          <p:nvSpPr>
            <p:cNvPr id="461" name="Google Shape;461;p39"/>
            <p:cNvSpPr txBox="1"/>
            <p:nvPr/>
          </p:nvSpPr>
          <p:spPr>
            <a:xfrm>
              <a:off x="5647134" y="3274582"/>
              <a:ext cx="1876047" cy="5334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2133" b="1" kern="0" dirty="0">
                  <a:solidFill>
                    <a:srgbClr val="338987"/>
                  </a:solidFill>
                  <a:latin typeface="Inria Serif"/>
                  <a:ea typeface="Inria Serif"/>
                  <a:cs typeface="Inria Serif"/>
                  <a:sym typeface="Inria Serif"/>
                </a:rPr>
                <a:t>Document all results in a report (the project report)</a:t>
              </a:r>
            </a:p>
          </p:txBody>
        </p:sp>
        <p:sp>
          <p:nvSpPr>
            <p:cNvPr id="441" name="Google Shape;441;p39"/>
            <p:cNvSpPr/>
            <p:nvPr/>
          </p:nvSpPr>
          <p:spPr>
            <a:xfrm>
              <a:off x="1037038" y="2371675"/>
              <a:ext cx="637200" cy="393600"/>
            </a:xfrm>
            <a:prstGeom prst="homePlate">
              <a:avLst>
                <a:gd name="adj" fmla="val 32030"/>
              </a:avLst>
            </a:prstGeom>
            <a:solidFill>
              <a:schemeClr val="lt2"/>
            </a:solidFill>
            <a:ln>
              <a:noFill/>
            </a:ln>
            <a:effectLst>
              <a:outerShdw blurRad="28575" dist="9525" algn="bl" rotWithShape="0">
                <a:srgbClr val="000000">
                  <a:alpha val="20000"/>
                </a:srgbClr>
              </a:outerShdw>
            </a:effectLst>
          </p:spPr>
          <p:txBody>
            <a:bodyPr spcFirstLastPara="1" wrap="square" lIns="121900" tIns="121900" rIns="121900" bIns="121900" anchor="ctr" anchorCtr="0">
              <a:noAutofit/>
            </a:bodyPr>
            <a:lstStyle/>
            <a:p>
              <a:pPr algn="ctr" defTabSz="1219170">
                <a:buClr>
                  <a:srgbClr val="000000"/>
                </a:buClr>
              </a:pPr>
              <a:endParaRPr sz="1333" kern="0" dirty="0">
                <a:solidFill>
                  <a:srgbClr val="FDF3E5"/>
                </a:solidFill>
                <a:latin typeface="Arial"/>
                <a:cs typeface="Arial"/>
                <a:sym typeface="Arial"/>
              </a:endParaRPr>
            </a:p>
          </p:txBody>
        </p:sp>
      </p:grpSp>
      <p:sp>
        <p:nvSpPr>
          <p:cNvPr id="4" name="TextBox 3">
            <a:extLst>
              <a:ext uri="{FF2B5EF4-FFF2-40B4-BE49-F238E27FC236}">
                <a16:creationId xmlns:a16="http://schemas.microsoft.com/office/drawing/2014/main" id="{A8D33A13-CE93-4016-8CDE-0E547FF1C14E}"/>
              </a:ext>
            </a:extLst>
          </p:cNvPr>
          <p:cNvSpPr txBox="1"/>
          <p:nvPr/>
        </p:nvSpPr>
        <p:spPr>
          <a:xfrm>
            <a:off x="0" y="0"/>
            <a:ext cx="12192000" cy="379656"/>
          </a:xfrm>
          <a:prstGeom prst="rect">
            <a:avLst/>
          </a:prstGeom>
          <a:solidFill>
            <a:schemeClr val="tx2"/>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5" name="TextBox 4">
            <a:extLst>
              <a:ext uri="{FF2B5EF4-FFF2-40B4-BE49-F238E27FC236}">
                <a16:creationId xmlns:a16="http://schemas.microsoft.com/office/drawing/2014/main" id="{15F5B100-6FFB-42C1-B22C-D2686896F65E}"/>
              </a:ext>
            </a:extLst>
          </p:cNvPr>
          <p:cNvSpPr txBox="1"/>
          <p:nvPr/>
        </p:nvSpPr>
        <p:spPr>
          <a:xfrm>
            <a:off x="-1" y="379657"/>
            <a:ext cx="630950" cy="6250332"/>
          </a:xfrm>
          <a:prstGeom prst="rect">
            <a:avLst/>
          </a:prstGeom>
          <a:solidFill>
            <a:schemeClr val="tx2"/>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7" name="TextBox 6">
            <a:extLst>
              <a:ext uri="{FF2B5EF4-FFF2-40B4-BE49-F238E27FC236}">
                <a16:creationId xmlns:a16="http://schemas.microsoft.com/office/drawing/2014/main" id="{51A273BB-6ACD-4C79-AADB-CEADDD089850}"/>
              </a:ext>
            </a:extLst>
          </p:cNvPr>
          <p:cNvSpPr txBox="1"/>
          <p:nvPr/>
        </p:nvSpPr>
        <p:spPr>
          <a:xfrm>
            <a:off x="11553496" y="379656"/>
            <a:ext cx="631873" cy="6250332"/>
          </a:xfrm>
          <a:prstGeom prst="rect">
            <a:avLst/>
          </a:prstGeom>
          <a:solidFill>
            <a:schemeClr val="tx2"/>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Tree>
    <p:extLst>
      <p:ext uri="{BB962C8B-B14F-4D97-AF65-F5344CB8AC3E}">
        <p14:creationId xmlns:p14="http://schemas.microsoft.com/office/powerpoint/2010/main" val="1391499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3E5"/>
        </a:solidFill>
        <a:effectLst/>
      </p:bgPr>
    </p:bg>
    <p:spTree>
      <p:nvGrpSpPr>
        <p:cNvPr id="1" name="Shape 713"/>
        <p:cNvGrpSpPr/>
        <p:nvPr/>
      </p:nvGrpSpPr>
      <p:grpSpPr>
        <a:xfrm>
          <a:off x="0" y="0"/>
          <a:ext cx="0" cy="0"/>
          <a:chOff x="0" y="0"/>
          <a:chExt cx="0" cy="0"/>
        </a:xfrm>
      </p:grpSpPr>
      <p:sp>
        <p:nvSpPr>
          <p:cNvPr id="738" name="Google Shape;738;p36"/>
          <p:cNvSpPr txBox="1">
            <a:spLocks noGrp="1"/>
          </p:cNvSpPr>
          <p:nvPr>
            <p:ph type="sldNum" idx="12"/>
          </p:nvPr>
        </p:nvSpPr>
        <p:spPr>
          <a:xfrm>
            <a:off x="11657463" y="3166599"/>
            <a:ext cx="731600" cy="524800"/>
          </a:xfrm>
          <a:prstGeom prst="rect">
            <a:avLst/>
          </a:prstGeom>
        </p:spPr>
        <p:txBody>
          <a:bodyPr spcFirstLastPara="1" wrap="square" lIns="121900" tIns="121900" rIns="121900" bIns="121900" anchor="t" anchorCtr="0">
            <a:noAutofit/>
          </a:bodyPr>
          <a:lstStyle/>
          <a:p>
            <a:pPr defTabSz="1219170">
              <a:buClr>
                <a:srgbClr val="000000"/>
              </a:buClr>
            </a:pPr>
            <a:fld id="{00000000-1234-1234-1234-123412341234}" type="slidenum">
              <a:rPr lang="es" kern="0"/>
              <a:pPr defTabSz="1219170">
                <a:buClr>
                  <a:srgbClr val="000000"/>
                </a:buClr>
              </a:pPr>
              <a:t>19</a:t>
            </a:fld>
            <a:endParaRPr kern="0" dirty="0">
              <a:latin typeface="Oswald Regular"/>
              <a:ea typeface="Oswald Regular"/>
              <a:cs typeface="Oswald Regular"/>
              <a:sym typeface="Oswald Regular"/>
            </a:endParaRPr>
          </a:p>
        </p:txBody>
      </p:sp>
      <p:sp>
        <p:nvSpPr>
          <p:cNvPr id="740" name="Google Shape;740;p36"/>
          <p:cNvSpPr txBox="1">
            <a:spLocks noGrp="1"/>
          </p:cNvSpPr>
          <p:nvPr>
            <p:ph type="ctrTitle"/>
          </p:nvPr>
        </p:nvSpPr>
        <p:spPr>
          <a:xfrm>
            <a:off x="1308240" y="668840"/>
            <a:ext cx="9502400" cy="770400"/>
          </a:xfrm>
          <a:prstGeom prst="rect">
            <a:avLst/>
          </a:prstGeom>
        </p:spPr>
        <p:txBody>
          <a:bodyPr spcFirstLastPara="1" wrap="square" lIns="121900" tIns="121900" rIns="121900" bIns="121900" anchor="b" anchorCtr="0">
            <a:noAutofit/>
          </a:bodyPr>
          <a:lstStyle/>
          <a:p>
            <a:r>
              <a:rPr lang="en-US" sz="5333" dirty="0">
                <a:solidFill>
                  <a:schemeClr val="bg1"/>
                </a:solidFill>
              </a:rPr>
              <a:t>S</a:t>
            </a:r>
            <a:r>
              <a:rPr lang="es" sz="5333" dirty="0">
                <a:solidFill>
                  <a:schemeClr val="bg1"/>
                </a:solidFill>
              </a:rPr>
              <a:t>tudy Tool</a:t>
            </a:r>
            <a:endParaRPr sz="5333" dirty="0">
              <a:solidFill>
                <a:schemeClr val="bg1"/>
              </a:solidFill>
            </a:endParaRPr>
          </a:p>
        </p:txBody>
      </p:sp>
      <p:grpSp>
        <p:nvGrpSpPr>
          <p:cNvPr id="4" name="Group 3">
            <a:extLst>
              <a:ext uri="{FF2B5EF4-FFF2-40B4-BE49-F238E27FC236}">
                <a16:creationId xmlns:a16="http://schemas.microsoft.com/office/drawing/2014/main" id="{1E8FDA38-EF2D-4E9E-A913-2C79B0D26404}"/>
              </a:ext>
            </a:extLst>
          </p:cNvPr>
          <p:cNvGrpSpPr/>
          <p:nvPr/>
        </p:nvGrpSpPr>
        <p:grpSpPr>
          <a:xfrm>
            <a:off x="668659" y="1826775"/>
            <a:ext cx="10757563" cy="4274197"/>
            <a:chOff x="501494" y="1370081"/>
            <a:chExt cx="8068172" cy="3205648"/>
          </a:xfrm>
        </p:grpSpPr>
        <p:grpSp>
          <p:nvGrpSpPr>
            <p:cNvPr id="6" name="Group 5">
              <a:extLst>
                <a:ext uri="{FF2B5EF4-FFF2-40B4-BE49-F238E27FC236}">
                  <a16:creationId xmlns:a16="http://schemas.microsoft.com/office/drawing/2014/main" id="{A0F22BE8-863C-4818-9EBA-A7C3EA71448A}"/>
                </a:ext>
              </a:extLst>
            </p:cNvPr>
            <p:cNvGrpSpPr/>
            <p:nvPr/>
          </p:nvGrpSpPr>
          <p:grpSpPr>
            <a:xfrm>
              <a:off x="711027" y="1370081"/>
              <a:ext cx="7858639" cy="3205648"/>
              <a:chOff x="53991" y="1776834"/>
              <a:chExt cx="7443913" cy="2722065"/>
            </a:xfrm>
          </p:grpSpPr>
          <p:grpSp>
            <p:nvGrpSpPr>
              <p:cNvPr id="715" name="Google Shape;715;p36"/>
              <p:cNvGrpSpPr/>
              <p:nvPr/>
            </p:nvGrpSpPr>
            <p:grpSpPr>
              <a:xfrm>
                <a:off x="1955725" y="1776834"/>
                <a:ext cx="5161000" cy="1924166"/>
                <a:chOff x="1955725" y="1538434"/>
                <a:chExt cx="5161000" cy="1924166"/>
              </a:xfrm>
            </p:grpSpPr>
            <p:sp>
              <p:nvSpPr>
                <p:cNvPr id="716" name="Google Shape;716;p36"/>
                <p:cNvSpPr/>
                <p:nvPr/>
              </p:nvSpPr>
              <p:spPr>
                <a:xfrm>
                  <a:off x="3047136" y="1538434"/>
                  <a:ext cx="1276200" cy="577800"/>
                </a:xfrm>
                <a:prstGeom prst="rect">
                  <a:avLst/>
                </a:prstGeom>
                <a:solidFill>
                  <a:schemeClr val="tx2">
                    <a:lumMod val="50000"/>
                  </a:schemeClr>
                </a:solidFill>
                <a:ln w="19050" cap="flat" cmpd="sng">
                  <a:solidFill>
                    <a:schemeClr val="tx2">
                      <a:lumMod val="50000"/>
                    </a:schemeClr>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US" sz="2400" b="1" kern="0" dirty="0">
                      <a:solidFill>
                        <a:srgbClr val="FDF3E5"/>
                      </a:solidFill>
                      <a:latin typeface="Inria Serif Light" panose="020B0604020202020204" charset="0"/>
                      <a:cs typeface="Arial"/>
                      <a:sym typeface="Arial"/>
                    </a:rPr>
                    <a:t>Tools</a:t>
                  </a:r>
                  <a:endParaRPr sz="2133" b="1" kern="0" dirty="0">
                    <a:solidFill>
                      <a:srgbClr val="FDF3E5"/>
                    </a:solidFill>
                    <a:latin typeface="Inria Serif Light" panose="020B0604020202020204" charset="0"/>
                    <a:cs typeface="Arial"/>
                    <a:sym typeface="Arial"/>
                  </a:endParaRPr>
                </a:p>
              </p:txBody>
            </p:sp>
            <p:sp>
              <p:nvSpPr>
                <p:cNvPr id="717" name="Google Shape;717;p36"/>
                <p:cNvSpPr/>
                <p:nvPr/>
              </p:nvSpPr>
              <p:spPr>
                <a:xfrm>
                  <a:off x="3898125" y="2884800"/>
                  <a:ext cx="1276200" cy="577800"/>
                </a:xfrm>
                <a:prstGeom prst="rect">
                  <a:avLst/>
                </a:prstGeom>
                <a:solidFill>
                  <a:schemeClr val="tx2">
                    <a:lumMod val="50000"/>
                  </a:schemeClr>
                </a:solidFill>
                <a:ln w="19050" cap="flat" cmpd="sng">
                  <a:solidFill>
                    <a:schemeClr val="tx2">
                      <a:lumMod val="50000"/>
                    </a:schemeClr>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US" sz="1867" b="1" kern="0" dirty="0">
                      <a:solidFill>
                        <a:srgbClr val="FDF3E5"/>
                      </a:solidFill>
                      <a:latin typeface="Inria Serif Light" panose="020B0604020202020204" charset="0"/>
                      <a:cs typeface="Arial"/>
                      <a:sym typeface="Arial"/>
                    </a:rPr>
                    <a:t>Interviews</a:t>
                  </a:r>
                </a:p>
              </p:txBody>
            </p:sp>
            <p:sp>
              <p:nvSpPr>
                <p:cNvPr id="718" name="Google Shape;718;p36"/>
                <p:cNvSpPr/>
                <p:nvPr/>
              </p:nvSpPr>
              <p:spPr>
                <a:xfrm>
                  <a:off x="5840525" y="2884800"/>
                  <a:ext cx="1276200" cy="577800"/>
                </a:xfrm>
                <a:prstGeom prst="rect">
                  <a:avLst/>
                </a:prstGeom>
                <a:solidFill>
                  <a:schemeClr val="tx2">
                    <a:lumMod val="50000"/>
                  </a:schemeClr>
                </a:solidFill>
                <a:ln w="19050" cap="flat" cmpd="sng">
                  <a:solidFill>
                    <a:schemeClr val="tx2">
                      <a:lumMod val="50000"/>
                    </a:schemeClr>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US" sz="1867" b="1" kern="0" dirty="0">
                      <a:solidFill>
                        <a:srgbClr val="FDF3E5"/>
                      </a:solidFill>
                      <a:latin typeface="Inria Serif Light" panose="020B0604020202020204" charset="0"/>
                      <a:cs typeface="Arial"/>
                      <a:sym typeface="Arial"/>
                    </a:rPr>
                    <a:t>Software analysis</a:t>
                  </a:r>
                  <a:endParaRPr sz="1867" b="1" kern="0" dirty="0">
                    <a:solidFill>
                      <a:srgbClr val="FDF3E5"/>
                    </a:solidFill>
                    <a:latin typeface="Inria Serif Light" panose="020B0604020202020204" charset="0"/>
                    <a:cs typeface="Arial"/>
                    <a:sym typeface="Arial"/>
                  </a:endParaRPr>
                </a:p>
              </p:txBody>
            </p:sp>
            <p:sp>
              <p:nvSpPr>
                <p:cNvPr id="719" name="Google Shape;719;p36"/>
                <p:cNvSpPr/>
                <p:nvPr/>
              </p:nvSpPr>
              <p:spPr>
                <a:xfrm>
                  <a:off x="1955725" y="2884800"/>
                  <a:ext cx="1314217" cy="577800"/>
                </a:xfrm>
                <a:prstGeom prst="rect">
                  <a:avLst/>
                </a:prstGeom>
                <a:solidFill>
                  <a:schemeClr val="tx2">
                    <a:lumMod val="50000"/>
                  </a:schemeClr>
                </a:solidFill>
                <a:ln w="19050" cap="flat" cmpd="sng">
                  <a:solidFill>
                    <a:schemeClr val="tx2">
                      <a:lumMod val="50000"/>
                    </a:schemeClr>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US" sz="1867" b="1" kern="0" dirty="0">
                      <a:solidFill>
                        <a:srgbClr val="FDF3E5"/>
                      </a:solidFill>
                      <a:latin typeface="Inria Serif Light" panose="020B0604020202020204" charset="0"/>
                      <a:cs typeface="Arial"/>
                      <a:sym typeface="Arial"/>
                    </a:rPr>
                    <a:t>Questionaries</a:t>
                  </a:r>
                  <a:endParaRPr sz="1867" b="1" kern="0" dirty="0">
                    <a:solidFill>
                      <a:srgbClr val="FDF3E5"/>
                    </a:solidFill>
                    <a:latin typeface="Inria Serif Light" panose="020B0604020202020204" charset="0"/>
                    <a:cs typeface="Arial"/>
                    <a:sym typeface="Arial"/>
                  </a:endParaRPr>
                </a:p>
              </p:txBody>
            </p:sp>
            <p:cxnSp>
              <p:nvCxnSpPr>
                <p:cNvPr id="720" name="Google Shape;720;p36"/>
                <p:cNvCxnSpPr>
                  <a:cxnSpLocks/>
                </p:cNvCxnSpPr>
                <p:nvPr/>
              </p:nvCxnSpPr>
              <p:spPr>
                <a:xfrm rot="16200000" flipH="1">
                  <a:off x="3734049" y="2075024"/>
                  <a:ext cx="768566" cy="850989"/>
                </a:xfrm>
                <a:prstGeom prst="bentConnector3">
                  <a:avLst>
                    <a:gd name="adj1" fmla="val 51670"/>
                  </a:avLst>
                </a:prstGeom>
                <a:noFill/>
                <a:ln w="28575" cap="flat" cmpd="sng">
                  <a:solidFill>
                    <a:srgbClr val="466269"/>
                  </a:solidFill>
                  <a:prstDash val="solid"/>
                  <a:round/>
                  <a:headEnd type="none" w="med" len="med"/>
                  <a:tailEnd type="none" w="med" len="med"/>
                </a:ln>
              </p:spPr>
            </p:cxnSp>
            <p:cxnSp>
              <p:nvCxnSpPr>
                <p:cNvPr id="721" name="Google Shape;721;p36"/>
                <p:cNvCxnSpPr>
                  <a:cxnSpLocks/>
                  <a:stCxn id="719" idx="0"/>
                </p:cNvCxnSpPr>
                <p:nvPr/>
              </p:nvCxnSpPr>
              <p:spPr>
                <a:xfrm rot="5400000" flipH="1" flipV="1">
                  <a:off x="2963234" y="2155200"/>
                  <a:ext cx="379201" cy="1080000"/>
                </a:xfrm>
                <a:prstGeom prst="bentConnector2">
                  <a:avLst/>
                </a:prstGeom>
                <a:noFill/>
                <a:ln w="28575" cap="flat" cmpd="sng">
                  <a:solidFill>
                    <a:srgbClr val="466269"/>
                  </a:solidFill>
                  <a:prstDash val="solid"/>
                  <a:round/>
                  <a:headEnd type="none" w="med" len="med"/>
                  <a:tailEnd type="none" w="med" len="med"/>
                </a:ln>
              </p:spPr>
            </p:cxnSp>
            <p:cxnSp>
              <p:nvCxnSpPr>
                <p:cNvPr id="722" name="Google Shape;722;p36"/>
                <p:cNvCxnSpPr>
                  <a:cxnSpLocks/>
                  <a:stCxn id="718" idx="0"/>
                </p:cNvCxnSpPr>
                <p:nvPr/>
              </p:nvCxnSpPr>
              <p:spPr>
                <a:xfrm rot="5400000" flipH="1">
                  <a:off x="5307725" y="1713900"/>
                  <a:ext cx="379200" cy="1962600"/>
                </a:xfrm>
                <a:prstGeom prst="bentConnector2">
                  <a:avLst/>
                </a:prstGeom>
                <a:noFill/>
                <a:ln w="28575" cap="flat" cmpd="sng">
                  <a:solidFill>
                    <a:srgbClr val="466269"/>
                  </a:solidFill>
                  <a:prstDash val="solid"/>
                  <a:round/>
                  <a:headEnd type="none" w="med" len="med"/>
                  <a:tailEnd type="none" w="med" len="med"/>
                </a:ln>
              </p:spPr>
            </p:cxnSp>
          </p:grpSp>
          <p:sp>
            <p:nvSpPr>
              <p:cNvPr id="735" name="Google Shape;735;p36"/>
              <p:cNvSpPr txBox="1"/>
              <p:nvPr/>
            </p:nvSpPr>
            <p:spPr>
              <a:xfrm>
                <a:off x="3646450" y="3822975"/>
                <a:ext cx="1779600" cy="622174"/>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1467" b="1" kern="0" dirty="0">
                    <a:solidFill>
                      <a:srgbClr val="338988"/>
                    </a:solidFill>
                    <a:latin typeface="Inria Serif Light" panose="020B0604020202020204" charset="0"/>
                    <a:ea typeface="Didact Gothic"/>
                    <a:cs typeface="Didact Gothic"/>
                    <a:sym typeface="Didact Gothic"/>
                  </a:rPr>
                  <a:t>Communicating with specialists and officials in this field</a:t>
                </a:r>
              </a:p>
              <a:p>
                <a:pPr algn="ctr" defTabSz="1219170">
                  <a:buClr>
                    <a:srgbClr val="000000"/>
                  </a:buClr>
                </a:pPr>
                <a:endParaRPr sz="1467" b="1" kern="0" dirty="0">
                  <a:solidFill>
                    <a:srgbClr val="000000"/>
                  </a:solidFill>
                  <a:latin typeface="Inria Serif Light" panose="020B0604020202020204" charset="0"/>
                  <a:ea typeface="Didact Gothic"/>
                  <a:cs typeface="Didact Gothic"/>
                  <a:sym typeface="Didact Gothic"/>
                </a:endParaRPr>
              </a:p>
            </p:txBody>
          </p:sp>
          <p:sp>
            <p:nvSpPr>
              <p:cNvPr id="736" name="Google Shape;736;p36"/>
              <p:cNvSpPr txBox="1"/>
              <p:nvPr/>
            </p:nvSpPr>
            <p:spPr>
              <a:xfrm>
                <a:off x="1704025" y="3822975"/>
                <a:ext cx="1779600" cy="675924"/>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1467" b="1" kern="0" dirty="0">
                    <a:solidFill>
                      <a:srgbClr val="338988"/>
                    </a:solidFill>
                    <a:latin typeface="Inria Serif Light" panose="020B0604020202020204" charset="0"/>
                    <a:ea typeface="Didact Gothic"/>
                    <a:cs typeface="Didact Gothic"/>
                    <a:sym typeface="Didact Gothic"/>
                  </a:rPr>
                  <a:t>Designing questionnaires to collect appropriate data for this study </a:t>
                </a:r>
              </a:p>
              <a:p>
                <a:pPr algn="ctr" defTabSz="1219170">
                  <a:buClr>
                    <a:srgbClr val="000000"/>
                  </a:buClr>
                </a:pPr>
                <a:endParaRPr sz="1467" b="1" kern="0" dirty="0">
                  <a:solidFill>
                    <a:srgbClr val="000000"/>
                  </a:solidFill>
                  <a:latin typeface="Inria Serif Light" panose="020B0604020202020204" charset="0"/>
                  <a:ea typeface="Didact Gothic"/>
                  <a:cs typeface="Didact Gothic"/>
                  <a:sym typeface="Didact Gothic"/>
                </a:endParaRPr>
              </a:p>
            </p:txBody>
          </p:sp>
          <p:sp>
            <p:nvSpPr>
              <p:cNvPr id="737" name="Google Shape;737;p36"/>
              <p:cNvSpPr txBox="1"/>
              <p:nvPr/>
            </p:nvSpPr>
            <p:spPr>
              <a:xfrm>
                <a:off x="5588824" y="3822974"/>
                <a:ext cx="1909080" cy="622173"/>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1467" b="1" kern="0" dirty="0">
                    <a:solidFill>
                      <a:srgbClr val="338988"/>
                    </a:solidFill>
                    <a:latin typeface="Inria Serif Light" panose="020B0604020202020204" charset="0"/>
                    <a:ea typeface="Didact Gothic"/>
                    <a:cs typeface="Didact Gothic"/>
                    <a:sym typeface="Didact Gothic"/>
                  </a:rPr>
                  <a:t>Make proper analysis using SPSS, Minitab and excel</a:t>
                </a:r>
              </a:p>
            </p:txBody>
          </p:sp>
          <p:cxnSp>
            <p:nvCxnSpPr>
              <p:cNvPr id="30" name="Google Shape;721;p36">
                <a:extLst>
                  <a:ext uri="{FF2B5EF4-FFF2-40B4-BE49-F238E27FC236}">
                    <a16:creationId xmlns:a16="http://schemas.microsoft.com/office/drawing/2014/main" id="{DB46FF2E-5DF3-4BCD-BB35-D79A8803EE03}"/>
                  </a:ext>
                </a:extLst>
              </p:cNvPr>
              <p:cNvCxnSpPr>
                <a:cxnSpLocks/>
              </p:cNvCxnSpPr>
              <p:nvPr/>
            </p:nvCxnSpPr>
            <p:spPr>
              <a:xfrm rot="16200000">
                <a:off x="1459641" y="1976015"/>
                <a:ext cx="379200" cy="1950000"/>
              </a:xfrm>
              <a:prstGeom prst="bentConnector2">
                <a:avLst/>
              </a:prstGeom>
              <a:noFill/>
              <a:ln w="28575" cap="flat" cmpd="sng">
                <a:solidFill>
                  <a:srgbClr val="466269"/>
                </a:solidFill>
                <a:prstDash val="solid"/>
                <a:round/>
                <a:headEnd type="none" w="med" len="med"/>
                <a:tailEnd type="none" w="med" len="med"/>
              </a:ln>
            </p:spPr>
          </p:cxnSp>
          <p:sp>
            <p:nvSpPr>
              <p:cNvPr id="36" name="Google Shape;719;p36">
                <a:extLst>
                  <a:ext uri="{FF2B5EF4-FFF2-40B4-BE49-F238E27FC236}">
                    <a16:creationId xmlns:a16="http://schemas.microsoft.com/office/drawing/2014/main" id="{B7BDA2C0-8318-4363-9531-157C5713D96A}"/>
                  </a:ext>
                </a:extLst>
              </p:cNvPr>
              <p:cNvSpPr/>
              <p:nvPr/>
            </p:nvSpPr>
            <p:spPr>
              <a:xfrm>
                <a:off x="53991" y="3123200"/>
                <a:ext cx="1276200" cy="577800"/>
              </a:xfrm>
              <a:prstGeom prst="rect">
                <a:avLst/>
              </a:prstGeom>
              <a:solidFill>
                <a:schemeClr val="tx2">
                  <a:lumMod val="50000"/>
                </a:schemeClr>
              </a:solidFill>
              <a:ln w="19050" cap="flat" cmpd="sng">
                <a:solidFill>
                  <a:schemeClr val="tx2">
                    <a:lumMod val="50000"/>
                  </a:schemeClr>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US" sz="1867" b="1" kern="0" dirty="0">
                    <a:solidFill>
                      <a:srgbClr val="FDF3E5"/>
                    </a:solidFill>
                    <a:latin typeface="Inria Serif Light" panose="020B0604020202020204" charset="0"/>
                    <a:cs typeface="Arial"/>
                    <a:sym typeface="Arial"/>
                  </a:rPr>
                  <a:t>Sample Size</a:t>
                </a:r>
                <a:endParaRPr sz="1867" b="1" kern="0" dirty="0">
                  <a:solidFill>
                    <a:srgbClr val="FDF3E5"/>
                  </a:solidFill>
                  <a:latin typeface="Inria Serif Light" panose="020B0604020202020204" charset="0"/>
                  <a:cs typeface="Arial"/>
                  <a:sym typeface="Arial"/>
                </a:endParaRPr>
              </a:p>
            </p:txBody>
          </p:sp>
        </p:grpSp>
        <p:sp>
          <p:nvSpPr>
            <p:cNvPr id="38" name="Google Shape;736;p36">
              <a:extLst>
                <a:ext uri="{FF2B5EF4-FFF2-40B4-BE49-F238E27FC236}">
                  <a16:creationId xmlns:a16="http://schemas.microsoft.com/office/drawing/2014/main" id="{A5C6677D-F775-4842-A1E7-BC9DE8208FCF}"/>
                </a:ext>
              </a:extLst>
            </p:cNvPr>
            <p:cNvSpPr txBox="1"/>
            <p:nvPr/>
          </p:nvSpPr>
          <p:spPr>
            <a:xfrm>
              <a:off x="501494" y="3779724"/>
              <a:ext cx="1779600" cy="675924"/>
            </a:xfrm>
            <a:prstGeom prst="rect">
              <a:avLst/>
            </a:prstGeom>
            <a:noFill/>
            <a:ln>
              <a:noFill/>
            </a:ln>
          </p:spPr>
          <p:txBody>
            <a:bodyPr spcFirstLastPara="1" wrap="square" lIns="121900" tIns="121900" rIns="121900" bIns="121900" anchor="t" anchorCtr="0">
              <a:noAutofit/>
            </a:bodyPr>
            <a:lstStyle/>
            <a:p>
              <a:pPr algn="ctr" defTabSz="1219170">
                <a:buClr>
                  <a:srgbClr val="000000"/>
                </a:buClr>
              </a:pPr>
              <a:r>
                <a:rPr lang="en-US" sz="1467" b="1" kern="0" dirty="0">
                  <a:solidFill>
                    <a:srgbClr val="338988"/>
                  </a:solidFill>
                  <a:latin typeface="Inria Serif Light" panose="020B0604020202020204" charset="0"/>
                  <a:ea typeface="Didact Gothic"/>
                  <a:cs typeface="Didact Gothic"/>
                  <a:sym typeface="Didact Gothic"/>
                </a:rPr>
                <a:t>Calculated by Herbert Arken formula </a:t>
              </a:r>
              <a:endParaRPr sz="1467" b="1" kern="0" dirty="0">
                <a:solidFill>
                  <a:srgbClr val="338988"/>
                </a:solidFill>
                <a:latin typeface="Inria Serif Light" panose="020B0604020202020204" charset="0"/>
                <a:ea typeface="Didact Gothic"/>
                <a:cs typeface="Didact Gothic"/>
                <a:sym typeface="Didact Gothic"/>
              </a:endParaRPr>
            </a:p>
          </p:txBody>
        </p:sp>
      </p:grpSp>
      <p:sp>
        <p:nvSpPr>
          <p:cNvPr id="3" name="Rectangle 2">
            <a:extLst>
              <a:ext uri="{FF2B5EF4-FFF2-40B4-BE49-F238E27FC236}">
                <a16:creationId xmlns:a16="http://schemas.microsoft.com/office/drawing/2014/main" id="{D88E620A-A9F0-8367-3065-DC775B3AD0D8}"/>
              </a:ext>
            </a:extLst>
          </p:cNvPr>
          <p:cNvSpPr/>
          <p:nvPr/>
        </p:nvSpPr>
        <p:spPr>
          <a:xfrm>
            <a:off x="11426221" y="0"/>
            <a:ext cx="88859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2" name="TextBox 1">
            <a:extLst>
              <a:ext uri="{FF2B5EF4-FFF2-40B4-BE49-F238E27FC236}">
                <a16:creationId xmlns:a16="http://schemas.microsoft.com/office/drawing/2014/main" id="{9BD98E77-2C5B-48C7-980B-80A1CB6E58CB}"/>
              </a:ext>
            </a:extLst>
          </p:cNvPr>
          <p:cNvSpPr txBox="1"/>
          <p:nvPr/>
        </p:nvSpPr>
        <p:spPr>
          <a:xfrm>
            <a:off x="2875141" y="1217325"/>
            <a:ext cx="9316860" cy="5640608"/>
          </a:xfrm>
          <a:prstGeom prst="rect">
            <a:avLst/>
          </a:prstGeom>
          <a:solidFill>
            <a:srgbClr val="6E8188"/>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602" name="Google Shape;602;p45"/>
          <p:cNvSpPr txBox="1">
            <a:spLocks noGrp="1"/>
          </p:cNvSpPr>
          <p:nvPr>
            <p:ph type="title"/>
          </p:nvPr>
        </p:nvSpPr>
        <p:spPr>
          <a:xfrm>
            <a:off x="103964" y="668065"/>
            <a:ext cx="2771176" cy="5152000"/>
          </a:xfrm>
          <a:prstGeom prst="rect">
            <a:avLst/>
          </a:prstGeom>
        </p:spPr>
        <p:txBody>
          <a:bodyPr spcFirstLastPara="1" wrap="square" lIns="0" tIns="0" rIns="0" bIns="0" anchor="t" anchorCtr="0">
            <a:noAutofit/>
          </a:bodyPr>
          <a:lstStyle/>
          <a:p>
            <a:pPr algn="ctr"/>
            <a:r>
              <a:rPr lang="en" sz="4800" dirty="0">
                <a:solidFill>
                  <a:srgbClr val="000000"/>
                </a:solidFill>
              </a:rPr>
              <a:t>Team Members</a:t>
            </a:r>
            <a:endParaRPr sz="4800" dirty="0">
              <a:solidFill>
                <a:srgbClr val="000000"/>
              </a:solidFill>
            </a:endParaRPr>
          </a:p>
        </p:txBody>
      </p:sp>
      <p:sp>
        <p:nvSpPr>
          <p:cNvPr id="603" name="Google Shape;603;p45"/>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defTabSz="1219170">
              <a:buClr>
                <a:srgbClr val="000000"/>
              </a:buClr>
            </a:pPr>
            <a:fld id="{00000000-1234-1234-1234-123412341234}" type="slidenum">
              <a:rPr lang="en" kern="0">
                <a:solidFill>
                  <a:srgbClr val="FFB8A5"/>
                </a:solidFill>
                <a:latin typeface="Arial"/>
                <a:cs typeface="Arial"/>
                <a:sym typeface="Arial"/>
              </a:rPr>
              <a:pPr algn="ctr" defTabSz="1219170">
                <a:buClr>
                  <a:srgbClr val="000000"/>
                </a:buClr>
              </a:pPr>
              <a:t>2</a:t>
            </a:fld>
            <a:endParaRPr kern="0">
              <a:solidFill>
                <a:srgbClr val="FFB8A5"/>
              </a:solidFill>
              <a:latin typeface="Arial"/>
              <a:cs typeface="Arial"/>
              <a:sym typeface="Arial"/>
            </a:endParaRPr>
          </a:p>
        </p:txBody>
      </p:sp>
      <p:sp>
        <p:nvSpPr>
          <p:cNvPr id="605" name="Google Shape;605;p45"/>
          <p:cNvSpPr txBox="1"/>
          <p:nvPr/>
        </p:nvSpPr>
        <p:spPr>
          <a:xfrm>
            <a:off x="7753535" y="3616852"/>
            <a:ext cx="2307728" cy="813200"/>
          </a:xfrm>
          <a:prstGeom prst="rect">
            <a:avLst/>
          </a:prstGeom>
          <a:noFill/>
          <a:ln>
            <a:noFill/>
          </a:ln>
        </p:spPr>
        <p:txBody>
          <a:bodyPr spcFirstLastPara="1" wrap="square" lIns="0" tIns="0" rIns="0" bIns="0" anchor="t" anchorCtr="0">
            <a:noAutofit/>
          </a:bodyPr>
          <a:lstStyle/>
          <a:p>
            <a:pPr defTabSz="1219170">
              <a:buClr>
                <a:srgbClr val="000000"/>
              </a:buClr>
            </a:pPr>
            <a:r>
              <a:rPr lang="en-US" sz="1600" b="1" kern="0" dirty="0">
                <a:solidFill>
                  <a:srgbClr val="FDF3E5"/>
                </a:solidFill>
                <a:latin typeface="Inria Serif" panose="020B0604020202020204" charset="0"/>
                <a:ea typeface="Calibri" panose="020F0502020204030204" pitchFamily="34" charset="0"/>
                <a:cs typeface="Arial"/>
                <a:sym typeface="Arial"/>
              </a:rPr>
              <a:t>Abdelraheem khateeb</a:t>
            </a:r>
            <a:endParaRPr lang="en-US" sz="1867" b="1" kern="0" dirty="0">
              <a:solidFill>
                <a:srgbClr val="FDF3E5"/>
              </a:solidFill>
              <a:latin typeface="Inria Serif" panose="020B0604020202020204" charset="0"/>
              <a:cs typeface="Arial"/>
              <a:sym typeface="Arial"/>
            </a:endParaRPr>
          </a:p>
        </p:txBody>
      </p:sp>
      <p:pic>
        <p:nvPicPr>
          <p:cNvPr id="606" name="Google Shape;606;p45"/>
          <p:cNvPicPr preferRelativeResize="0"/>
          <p:nvPr/>
        </p:nvPicPr>
        <p:blipFill>
          <a:blip r:embed="rId3"/>
          <a:srcRect t="4129" b="4129"/>
          <a:stretch/>
        </p:blipFill>
        <p:spPr>
          <a:xfrm>
            <a:off x="5760164" y="1815633"/>
            <a:ext cx="1648800" cy="1648800"/>
          </a:xfrm>
          <a:prstGeom prst="ellipse">
            <a:avLst/>
          </a:prstGeom>
          <a:noFill/>
          <a:ln>
            <a:noFill/>
          </a:ln>
        </p:spPr>
      </p:pic>
      <p:sp>
        <p:nvSpPr>
          <p:cNvPr id="607" name="Google Shape;607;p45"/>
          <p:cNvSpPr txBox="1"/>
          <p:nvPr/>
        </p:nvSpPr>
        <p:spPr>
          <a:xfrm>
            <a:off x="10160288" y="3616852"/>
            <a:ext cx="1648800" cy="8132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1600" b="1" kern="0" dirty="0">
                <a:solidFill>
                  <a:srgbClr val="FDF3E5"/>
                </a:solidFill>
                <a:latin typeface="Inria Serif"/>
                <a:ea typeface="Inria Serif"/>
                <a:cs typeface="Inria Serif"/>
                <a:sym typeface="Inria Serif"/>
              </a:rPr>
              <a:t>Bara’a Abu Baker</a:t>
            </a:r>
            <a:endParaRPr sz="1867" kern="0" dirty="0">
              <a:solidFill>
                <a:srgbClr val="FDF3E5"/>
              </a:solidFill>
              <a:latin typeface="Inria Serif"/>
              <a:ea typeface="Inria Serif"/>
              <a:cs typeface="Inria Serif"/>
              <a:sym typeface="Inria Serif"/>
            </a:endParaRPr>
          </a:p>
        </p:txBody>
      </p:sp>
      <p:pic>
        <p:nvPicPr>
          <p:cNvPr id="608" name="Google Shape;608;p45"/>
          <p:cNvPicPr preferRelativeResize="0"/>
          <p:nvPr/>
        </p:nvPicPr>
        <p:blipFill>
          <a:blip r:embed="rId4">
            <a:extLst>
              <a:ext uri="{28A0092B-C50C-407E-A947-70E740481C1C}">
                <a14:useLocalDpi xmlns:a14="http://schemas.microsoft.com/office/drawing/2010/main" val="0"/>
              </a:ext>
            </a:extLst>
          </a:blip>
          <a:stretch>
            <a:fillRect/>
          </a:stretch>
        </p:blipFill>
        <p:spPr>
          <a:xfrm>
            <a:off x="7968271" y="1820826"/>
            <a:ext cx="1648800" cy="1638415"/>
          </a:xfrm>
          <a:prstGeom prst="ellipse">
            <a:avLst/>
          </a:prstGeom>
          <a:noFill/>
          <a:ln>
            <a:noFill/>
          </a:ln>
        </p:spPr>
      </p:pic>
      <p:sp>
        <p:nvSpPr>
          <p:cNvPr id="609" name="Google Shape;609;p45"/>
          <p:cNvSpPr txBox="1"/>
          <p:nvPr/>
        </p:nvSpPr>
        <p:spPr>
          <a:xfrm>
            <a:off x="5744076" y="3616852"/>
            <a:ext cx="1648800" cy="8132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1600" b="1" kern="0" dirty="0">
                <a:solidFill>
                  <a:srgbClr val="FDF3E5"/>
                </a:solidFill>
                <a:latin typeface="Inria Serif"/>
                <a:ea typeface="Inria Serif"/>
                <a:cs typeface="Inria Serif"/>
                <a:sym typeface="Inria Serif"/>
              </a:rPr>
              <a:t>Rahaf Ghozzi</a:t>
            </a:r>
            <a:endParaRPr sz="1867" kern="0" dirty="0">
              <a:solidFill>
                <a:srgbClr val="FDF3E5"/>
              </a:solidFill>
              <a:latin typeface="Inria Serif"/>
              <a:ea typeface="Inria Serif"/>
              <a:cs typeface="Inria Serif"/>
              <a:sym typeface="Inria Serif"/>
            </a:endParaRPr>
          </a:p>
        </p:txBody>
      </p:sp>
      <p:pic>
        <p:nvPicPr>
          <p:cNvPr id="610" name="Google Shape;610;p45"/>
          <p:cNvPicPr preferRelativeResize="0"/>
          <p:nvPr/>
        </p:nvPicPr>
        <p:blipFill rotWithShape="1">
          <a:blip r:embed="rId5"/>
          <a:srcRect l="14007" t="18215" r="3389"/>
          <a:stretch/>
        </p:blipFill>
        <p:spPr>
          <a:xfrm>
            <a:off x="10061264" y="1780202"/>
            <a:ext cx="1747825" cy="1648799"/>
          </a:xfrm>
          <a:prstGeom prst="ellipse">
            <a:avLst/>
          </a:prstGeom>
          <a:noFill/>
          <a:ln>
            <a:noFill/>
          </a:ln>
        </p:spPr>
      </p:pic>
      <p:sp>
        <p:nvSpPr>
          <p:cNvPr id="611" name="Google Shape;611;p45"/>
          <p:cNvSpPr txBox="1"/>
          <p:nvPr/>
        </p:nvSpPr>
        <p:spPr>
          <a:xfrm>
            <a:off x="3509340" y="3616852"/>
            <a:ext cx="1648800" cy="813200"/>
          </a:xfrm>
          <a:prstGeom prst="rect">
            <a:avLst/>
          </a:prstGeom>
          <a:noFill/>
          <a:ln>
            <a:noFill/>
          </a:ln>
        </p:spPr>
        <p:txBody>
          <a:bodyPr spcFirstLastPara="1" wrap="square" lIns="0" tIns="0" rIns="0" bIns="0" anchor="t" anchorCtr="0">
            <a:noAutofit/>
          </a:bodyPr>
          <a:lstStyle/>
          <a:p>
            <a:pPr algn="ctr" defTabSz="1219170">
              <a:buClr>
                <a:srgbClr val="000000"/>
              </a:buClr>
            </a:pPr>
            <a:r>
              <a:rPr lang="en-US" sz="1600" b="1" kern="0" dirty="0">
                <a:solidFill>
                  <a:srgbClr val="FDF3E5"/>
                </a:solidFill>
                <a:latin typeface="Inria Serif"/>
                <a:ea typeface="Inria Serif"/>
                <a:cs typeface="Inria Serif"/>
                <a:sym typeface="Inria Serif"/>
              </a:rPr>
              <a:t>Saad Jodallah</a:t>
            </a:r>
            <a:endParaRPr sz="1867" kern="0" dirty="0">
              <a:solidFill>
                <a:srgbClr val="FDF3E5"/>
              </a:solidFill>
              <a:latin typeface="Inria Serif"/>
              <a:ea typeface="Inria Serif"/>
              <a:cs typeface="Inria Serif"/>
              <a:sym typeface="Inria Serif"/>
            </a:endParaRPr>
          </a:p>
        </p:txBody>
      </p:sp>
      <p:pic>
        <p:nvPicPr>
          <p:cNvPr id="13" name="Picture 12">
            <a:extLst>
              <a:ext uri="{FF2B5EF4-FFF2-40B4-BE49-F238E27FC236}">
                <a16:creationId xmlns:a16="http://schemas.microsoft.com/office/drawing/2014/main" id="{786BC255-0A6F-495C-A326-0EE893584B5C}"/>
              </a:ext>
            </a:extLst>
          </p:cNvPr>
          <p:cNvPicPr>
            <a:picLocks noChangeAspect="1"/>
          </p:cNvPicPr>
          <p:nvPr/>
        </p:nvPicPr>
        <p:blipFill>
          <a:blip r:embed="rId6"/>
          <a:stretch>
            <a:fillRect/>
          </a:stretch>
        </p:blipFill>
        <p:spPr>
          <a:xfrm>
            <a:off x="3434447" y="1815633"/>
            <a:ext cx="1798587" cy="1648800"/>
          </a:xfrm>
          <a:prstGeom prst="ellipse">
            <a:avLst/>
          </a:prstGeom>
          <a:ln w="63500"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778003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2" name="Rectangle 1">
            <a:extLst>
              <a:ext uri="{FF2B5EF4-FFF2-40B4-BE49-F238E27FC236}">
                <a16:creationId xmlns:a16="http://schemas.microsoft.com/office/drawing/2014/main" id="{7C26A689-FCAE-4466-80F5-F956868F0E8E}"/>
              </a:ext>
            </a:extLst>
          </p:cNvPr>
          <p:cNvSpPr/>
          <p:nvPr/>
        </p:nvSpPr>
        <p:spPr>
          <a:xfrm>
            <a:off x="7123756" y="5950714"/>
            <a:ext cx="1360264" cy="54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9" name="Google Shape;109;p18"/>
          <p:cNvSpPr txBox="1">
            <a:spLocks noGrp="1"/>
          </p:cNvSpPr>
          <p:nvPr>
            <p:ph type="title"/>
          </p:nvPr>
        </p:nvSpPr>
        <p:spPr>
          <a:xfrm>
            <a:off x="375851" y="407995"/>
            <a:ext cx="5216347" cy="776703"/>
          </a:xfrm>
          <a:prstGeom prst="rect">
            <a:avLst/>
          </a:prstGeom>
        </p:spPr>
        <p:txBody>
          <a:bodyPr spcFirstLastPara="1" wrap="square" lIns="0" tIns="0" rIns="0" bIns="0" anchor="t" anchorCtr="0">
            <a:noAutofit/>
          </a:bodyPr>
          <a:lstStyle/>
          <a:p>
            <a:r>
              <a:rPr lang="en-US" sz="5333" dirty="0">
                <a:solidFill>
                  <a:srgbClr val="458E8C"/>
                </a:solidFill>
              </a:rPr>
              <a:t>S</a:t>
            </a:r>
            <a:r>
              <a:rPr lang="en" sz="5333" dirty="0">
                <a:solidFill>
                  <a:srgbClr val="458E8C"/>
                </a:solidFill>
              </a:rPr>
              <a:t>ample Size</a:t>
            </a:r>
            <a:endParaRPr sz="5333" dirty="0">
              <a:solidFill>
                <a:srgbClr val="458E8C"/>
              </a:solidFill>
            </a:endParaRPr>
          </a:p>
        </p:txBody>
      </p:sp>
      <mc:AlternateContent xmlns:mc="http://schemas.openxmlformats.org/markup-compatibility/2006" xmlns:a14="http://schemas.microsoft.com/office/drawing/2010/main">
        <mc:Choice Requires="a14">
          <p:sp>
            <p:nvSpPr>
              <p:cNvPr id="110" name="Google Shape;110;p18"/>
              <p:cNvSpPr txBox="1">
                <a:spLocks noGrp="1"/>
              </p:cNvSpPr>
              <p:nvPr>
                <p:ph type="body" idx="1"/>
              </p:nvPr>
            </p:nvSpPr>
            <p:spPr>
              <a:xfrm>
                <a:off x="3506461" y="1471946"/>
                <a:ext cx="8077940" cy="4341077"/>
              </a:xfrm>
              <a:prstGeom prst="rect">
                <a:avLst/>
              </a:prstGeom>
            </p:spPr>
            <p:txBody>
              <a:bodyPr spcFirstLastPara="1" wrap="square" lIns="0" tIns="0" rIns="0" bIns="0" anchor="t" anchorCtr="0">
                <a:noAutofit/>
              </a:bodyPr>
              <a:lstStyle/>
              <a:p>
                <a:pPr marL="426709"/>
                <a:r>
                  <a:rPr lang="en-US" sz="2400" dirty="0">
                    <a:solidFill>
                      <a:schemeClr val="accent5">
                        <a:lumMod val="25000"/>
                      </a:schemeClr>
                    </a:solidFill>
                    <a:ea typeface="Calibri" panose="020F0502020204030204" pitchFamily="34" charset="0"/>
                    <a:cs typeface="Calibri" panose="020F0502020204030204" pitchFamily="34" charset="0"/>
                  </a:rPr>
                  <a:t>The sample size is calculated using the Herbert Arken formula :</a:t>
                </a:r>
              </a:p>
              <a:p>
                <a:pPr marL="0" indent="0" algn="ctr">
                  <a:buNone/>
                </a:pPr>
                <a:r>
                  <a:rPr lang="en-US" sz="2400" dirty="0">
                    <a:solidFill>
                      <a:schemeClr val="accent5">
                        <a:lumMod val="25000"/>
                      </a:schemeClr>
                    </a:solidFill>
                    <a:ea typeface="Calibri" panose="020F0502020204030204" pitchFamily="34" charset="0"/>
                    <a:cs typeface="Calibri" panose="020F0502020204030204" pitchFamily="34" charset="0"/>
                  </a:rPr>
                  <a:t>       n</a:t>
                </a:r>
                <a14:m>
                  <m:oMath xmlns:m="http://schemas.openxmlformats.org/officeDocument/2006/math">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m:t>
                    </m:r>
                    <m:f>
                      <m:fPr>
                        <m:ctrlPr>
                          <a:rPr lang="en-US" sz="2400" i="1">
                            <a:solidFill>
                              <a:schemeClr val="accent5">
                                <a:lumMod val="25000"/>
                              </a:schemeClr>
                            </a:solidFill>
                            <a:latin typeface="Cambria Math" panose="02040503050406030204" pitchFamily="18" charset="0"/>
                            <a:cs typeface="Calibri" panose="020F0502020204030204" pitchFamily="34" charset="0"/>
                          </a:rPr>
                        </m:ctrlPr>
                      </m:fPr>
                      <m:num>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𝑝</m:t>
                        </m:r>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(1−</m:t>
                        </m:r>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𝑝</m:t>
                        </m:r>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m:t>
                        </m:r>
                      </m:num>
                      <m:den>
                        <m:d>
                          <m:dPr>
                            <m:ctrlPr>
                              <a:rPr lang="en-US" sz="2400" i="1">
                                <a:solidFill>
                                  <a:schemeClr val="accent5">
                                    <a:lumMod val="25000"/>
                                  </a:schemeClr>
                                </a:solidFill>
                                <a:latin typeface="Cambria Math" panose="02040503050406030204" pitchFamily="18" charset="0"/>
                                <a:cs typeface="Calibri" panose="020F0502020204030204" pitchFamily="34" charset="0"/>
                              </a:rPr>
                            </m:ctrlPr>
                          </m:dPr>
                          <m:e>
                            <m:f>
                              <m:fPr>
                                <m:ctrlPr>
                                  <a:rPr lang="en-US" sz="2400" i="1">
                                    <a:solidFill>
                                      <a:schemeClr val="accent5">
                                        <a:lumMod val="25000"/>
                                      </a:schemeClr>
                                    </a:solidFill>
                                    <a:latin typeface="Cambria Math" panose="02040503050406030204" pitchFamily="18" charset="0"/>
                                    <a:cs typeface="Calibri" panose="020F0502020204030204" pitchFamily="34" charset="0"/>
                                  </a:rPr>
                                </m:ctrlPr>
                              </m:fPr>
                              <m:num>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𝑆𝐸</m:t>
                                </m:r>
                              </m:num>
                              <m:den>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𝑡</m:t>
                                </m:r>
                              </m:den>
                            </m:f>
                          </m:e>
                        </m:d>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m:t>
                        </m:r>
                        <m:f>
                          <m:fPr>
                            <m:ctrlPr>
                              <a:rPr lang="en-US" sz="2400" i="1">
                                <a:solidFill>
                                  <a:schemeClr val="accent5">
                                    <a:lumMod val="25000"/>
                                  </a:schemeClr>
                                </a:solidFill>
                                <a:latin typeface="Cambria Math" panose="02040503050406030204" pitchFamily="18" charset="0"/>
                                <a:cs typeface="Calibri" panose="020F0502020204030204" pitchFamily="34" charset="0"/>
                              </a:rPr>
                            </m:ctrlPr>
                          </m:fPr>
                          <m:num>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𝑝</m:t>
                            </m:r>
                            <m:d>
                              <m:dPr>
                                <m:ctrlPr>
                                  <a:rPr lang="en-US" sz="2400" i="1">
                                    <a:solidFill>
                                      <a:schemeClr val="accent5">
                                        <a:lumMod val="25000"/>
                                      </a:schemeClr>
                                    </a:solidFill>
                                    <a:latin typeface="Cambria Math" panose="02040503050406030204" pitchFamily="18" charset="0"/>
                                    <a:cs typeface="Calibri" panose="020F0502020204030204" pitchFamily="34" charset="0"/>
                                  </a:rPr>
                                </m:ctrlPr>
                              </m:dPr>
                              <m:e>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1−</m:t>
                                </m:r>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𝑝</m:t>
                                </m:r>
                              </m:e>
                            </m:d>
                          </m:num>
                          <m:den>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𝑁</m:t>
                            </m:r>
                          </m:den>
                        </m:f>
                        <m:r>
                          <a:rPr lang="en-US" sz="2400" i="1">
                            <a:solidFill>
                              <a:schemeClr val="accent5">
                                <a:lumMod val="25000"/>
                              </a:schemeClr>
                            </a:solidFill>
                            <a:latin typeface="Cambria Math" panose="02040503050406030204" pitchFamily="18" charset="0"/>
                            <a:ea typeface="Calibri" panose="020F0502020204030204" pitchFamily="34" charset="0"/>
                            <a:cs typeface="Calibri" panose="020F0502020204030204" pitchFamily="34" charset="0"/>
                          </a:rPr>
                          <m:t>]</m:t>
                        </m:r>
                      </m:den>
                    </m:f>
                  </m:oMath>
                </a14:m>
                <a:endParaRPr lang="en-US" sz="2400" dirty="0">
                  <a:solidFill>
                    <a:schemeClr val="accent5">
                      <a:lumMod val="25000"/>
                    </a:schemeClr>
                  </a:solidFill>
                  <a:ea typeface="Calibri" panose="020F0502020204030204" pitchFamily="34" charset="0"/>
                  <a:cs typeface="Calibri" panose="020F0502020204030204" pitchFamily="34" charset="0"/>
                </a:endParaRPr>
              </a:p>
              <a:p>
                <a:pPr marL="426709"/>
                <a:r>
                  <a:rPr lang="en-US" sz="2400" dirty="0">
                    <a:solidFill>
                      <a:schemeClr val="accent5">
                        <a:lumMod val="25000"/>
                      </a:schemeClr>
                    </a:solidFill>
                  </a:rPr>
                  <a:t>The following parameters were used:</a:t>
                </a:r>
              </a:p>
              <a:p>
                <a:pPr marL="0" indent="0">
                  <a:buNone/>
                </a:pPr>
                <a:r>
                  <a:rPr lang="en-US" sz="2400" dirty="0">
                    <a:solidFill>
                      <a:schemeClr val="accent5">
                        <a:lumMod val="25000"/>
                      </a:schemeClr>
                    </a:solidFill>
                  </a:rPr>
                  <a:t>       N= 629 </a:t>
                </a:r>
              </a:p>
              <a:p>
                <a:pPr marL="0" indent="0">
                  <a:buNone/>
                </a:pPr>
                <a:r>
                  <a:rPr lang="en-US" sz="2400" dirty="0">
                    <a:solidFill>
                      <a:schemeClr val="accent5">
                        <a:lumMod val="25000"/>
                      </a:schemeClr>
                    </a:solidFill>
                  </a:rPr>
                  <a:t>       P= 0.5 </a:t>
                </a:r>
              </a:p>
              <a:p>
                <a:pPr marL="0" indent="0">
                  <a:buNone/>
                </a:pPr>
                <a:r>
                  <a:rPr lang="en-US" sz="2400" dirty="0">
                    <a:solidFill>
                      <a:schemeClr val="accent5">
                        <a:lumMod val="25000"/>
                      </a:schemeClr>
                    </a:solidFill>
                  </a:rPr>
                  <a:t>       SE= 9.96</a:t>
                </a:r>
              </a:p>
              <a:p>
                <a:pPr marL="0" indent="0" algn="justLow">
                  <a:lnSpc>
                    <a:spcPct val="100000"/>
                  </a:lnSpc>
                  <a:buNone/>
                </a:pPr>
                <a:r>
                  <a:rPr lang="en-US" sz="2400" dirty="0">
                    <a:solidFill>
                      <a:schemeClr val="accent5">
                        <a:lumMod val="25000"/>
                      </a:schemeClr>
                    </a:solidFill>
                  </a:rPr>
                  <a:t>       t=1.64 for 90% confidence level.</a:t>
                </a:r>
              </a:p>
              <a:p>
                <a:pPr marL="0" indent="0" algn="justLow">
                  <a:lnSpc>
                    <a:spcPct val="100000"/>
                  </a:lnSpc>
                  <a:buNone/>
                </a:pPr>
                <a:endParaRPr lang="en-US" sz="2400" dirty="0">
                  <a:solidFill>
                    <a:schemeClr val="accent5">
                      <a:lumMod val="25000"/>
                    </a:schemeClr>
                  </a:solidFill>
                </a:endParaRPr>
              </a:p>
              <a:p>
                <a:pPr marL="426709" algn="justLow">
                  <a:lnSpc>
                    <a:spcPct val="100000"/>
                  </a:lnSpc>
                </a:pPr>
                <a:r>
                  <a:rPr lang="en-US" sz="2400" dirty="0">
                    <a:solidFill>
                      <a:schemeClr val="accent5">
                        <a:lumMod val="25000"/>
                      </a:schemeClr>
                    </a:solidFill>
                  </a:rPr>
                  <a:t>The accurate sample size is approximately:</a:t>
                </a:r>
              </a:p>
              <a:p>
                <a:pPr marL="0" indent="0" algn="ctr">
                  <a:buNone/>
                </a:pPr>
                <a:r>
                  <a:rPr lang="en-US" b="1" dirty="0">
                    <a:solidFill>
                      <a:schemeClr val="accent5">
                        <a:lumMod val="25000"/>
                      </a:schemeClr>
                    </a:solidFill>
                  </a:rPr>
                  <a:t>       </a:t>
                </a:r>
                <a:r>
                  <a:rPr lang="en-US" sz="3200" b="1" dirty="0">
                    <a:solidFill>
                      <a:schemeClr val="accent5">
                        <a:lumMod val="25000"/>
                      </a:schemeClr>
                    </a:solidFill>
                  </a:rPr>
                  <a:t>n= 62</a:t>
                </a:r>
                <a:endParaRPr lang="en-US" dirty="0">
                  <a:solidFill>
                    <a:schemeClr val="accent5">
                      <a:lumMod val="25000"/>
                    </a:schemeClr>
                  </a:solidFill>
                </a:endParaRPr>
              </a:p>
            </p:txBody>
          </p:sp>
        </mc:Choice>
        <mc:Fallback xmlns="">
          <p:sp>
            <p:nvSpPr>
              <p:cNvPr id="110" name="Google Shape;110;p18"/>
              <p:cNvSpPr txBox="1">
                <a:spLocks noGrp="1" noRot="1" noChangeAspect="1" noMove="1" noResize="1" noEditPoints="1" noAdjustHandles="1" noChangeArrowheads="1" noChangeShapeType="1" noTextEdit="1"/>
              </p:cNvSpPr>
              <p:nvPr>
                <p:ph type="body" idx="1"/>
              </p:nvPr>
            </p:nvSpPr>
            <p:spPr>
              <a:xfrm>
                <a:off x="3506461" y="1471946"/>
                <a:ext cx="8077940" cy="4341077"/>
              </a:xfrm>
              <a:prstGeom prst="rect">
                <a:avLst/>
              </a:prstGeom>
              <a:blipFill>
                <a:blip r:embed="rId3"/>
                <a:stretch>
                  <a:fillRect l="-1736" t="-1122" b="-20337"/>
                </a:stretch>
              </a:blipFill>
            </p:spPr>
            <p:txBody>
              <a:bodyPr/>
              <a:lstStyle/>
              <a:p>
                <a:r>
                  <a:rPr lang="en-US">
                    <a:noFill/>
                  </a:rPr>
                  <a:t> </a:t>
                </a:r>
              </a:p>
            </p:txBody>
          </p:sp>
        </mc:Fallback>
      </mc:AlternateContent>
      <p:sp>
        <p:nvSpPr>
          <p:cNvPr id="111" name="Google Shape;111;p18"/>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a:fld id="{00000000-1234-1234-1234-123412341234}" type="slidenum">
              <a:rPr lang="en"/>
              <a:pPr algn="ctr"/>
              <a:t>20</a:t>
            </a:fld>
            <a:endParaRPr/>
          </a:p>
        </p:txBody>
      </p:sp>
    </p:spTree>
    <p:extLst>
      <p:ext uri="{BB962C8B-B14F-4D97-AF65-F5344CB8AC3E}">
        <p14:creationId xmlns:p14="http://schemas.microsoft.com/office/powerpoint/2010/main" val="3083470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994229" cy="2738800"/>
          </a:xfrm>
          <a:prstGeom prst="rect">
            <a:avLst/>
          </a:prstGeom>
        </p:spPr>
        <p:txBody>
          <a:bodyPr spcFirstLastPara="1" wrap="square" lIns="121900" tIns="121900" rIns="121900" bIns="121900" anchor="b" anchorCtr="0">
            <a:noAutofit/>
          </a:bodyPr>
          <a:lstStyle/>
          <a:p>
            <a:pPr lvl="0" algn="l"/>
            <a:r>
              <a:rPr lang="en-US" sz="4800" dirty="0"/>
              <a:t>Data analysis</a:t>
            </a:r>
            <a:endParaRPr sz="4800" dirty="0"/>
          </a:p>
        </p:txBody>
      </p:sp>
      <p:sp>
        <p:nvSpPr>
          <p:cNvPr id="6" name="Rectangle 5">
            <a:extLst>
              <a:ext uri="{FF2B5EF4-FFF2-40B4-BE49-F238E27FC236}">
                <a16:creationId xmlns:a16="http://schemas.microsoft.com/office/drawing/2014/main" id="{0D983BD7-EE70-7E51-0F22-0AB3870EBE21}"/>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6</a:t>
            </a:r>
          </a:p>
          <a:p>
            <a:pPr algn="ctr"/>
            <a:endParaRPr lang="en-US" dirty="0"/>
          </a:p>
        </p:txBody>
      </p:sp>
    </p:spTree>
    <p:extLst>
      <p:ext uri="{BB962C8B-B14F-4D97-AF65-F5344CB8AC3E}">
        <p14:creationId xmlns:p14="http://schemas.microsoft.com/office/powerpoint/2010/main" val="322325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 name="Rectangle 1">
            <a:extLst>
              <a:ext uri="{FF2B5EF4-FFF2-40B4-BE49-F238E27FC236}">
                <a16:creationId xmlns:a16="http://schemas.microsoft.com/office/drawing/2014/main" id="{E8229A33-2025-9717-39BC-37608D458E5B}"/>
              </a:ext>
            </a:extLst>
          </p:cNvPr>
          <p:cNvSpPr/>
          <p:nvPr/>
        </p:nvSpPr>
        <p:spPr>
          <a:xfrm>
            <a:off x="0" y="0"/>
            <a:ext cx="12192000" cy="6858000"/>
          </a:xfrm>
          <a:prstGeom prst="rect">
            <a:avLst/>
          </a:prstGeom>
          <a:solidFill>
            <a:srgbClr val="FDF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8DC6FCAB-C384-EFAC-7586-E2482CDBCFBA}"/>
              </a:ext>
            </a:extLst>
          </p:cNvPr>
          <p:cNvSpPr/>
          <p:nvPr/>
        </p:nvSpPr>
        <p:spPr>
          <a:xfrm>
            <a:off x="406400" y="360680"/>
            <a:ext cx="11379200" cy="6136640"/>
          </a:xfrm>
          <a:prstGeom prst="rect">
            <a:avLst/>
          </a:prstGeom>
          <a:solidFill>
            <a:srgbClr val="BF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7" name="Picture 6">
            <a:extLst>
              <a:ext uri="{FF2B5EF4-FFF2-40B4-BE49-F238E27FC236}">
                <a16:creationId xmlns:a16="http://schemas.microsoft.com/office/drawing/2014/main" id="{54E25F45-7419-7C50-6F26-836597E0F0C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83853" y="1581152"/>
            <a:ext cx="3937000" cy="3397673"/>
          </a:xfrm>
          <a:prstGeom prst="rect">
            <a:avLst/>
          </a:prstGeom>
          <a:noFill/>
          <a:ln w="12700">
            <a:solidFill>
              <a:srgbClr val="338988"/>
            </a:solidFill>
          </a:ln>
        </p:spPr>
      </p:pic>
      <p:pic>
        <p:nvPicPr>
          <p:cNvPr id="8" name="Picture 7">
            <a:extLst>
              <a:ext uri="{FF2B5EF4-FFF2-40B4-BE49-F238E27FC236}">
                <a16:creationId xmlns:a16="http://schemas.microsoft.com/office/drawing/2014/main" id="{CD35D8C7-9ACF-9AE7-F37D-E93D4E459ADF}"/>
              </a:ext>
            </a:extLst>
          </p:cNvPr>
          <p:cNvPicPr/>
          <p:nvPr/>
        </p:nvPicPr>
        <p:blipFill>
          <a:blip r:embed="rId4">
            <a:extLst>
              <a:ext uri="{28A0092B-C50C-407E-A947-70E740481C1C}">
                <a14:useLocalDpi xmlns:a14="http://schemas.microsoft.com/office/drawing/2010/main" val="0"/>
              </a:ext>
            </a:extLst>
          </a:blip>
          <a:stretch>
            <a:fillRect/>
          </a:stretch>
        </p:blipFill>
        <p:spPr>
          <a:xfrm>
            <a:off x="6971148" y="1581152"/>
            <a:ext cx="3698240" cy="3397673"/>
          </a:xfrm>
          <a:prstGeom prst="rect">
            <a:avLst/>
          </a:prstGeom>
          <a:ln w="12700">
            <a:solidFill>
              <a:schemeClr val="accent2">
                <a:lumMod val="10000"/>
              </a:schemeClr>
            </a:solidFill>
          </a:ln>
        </p:spPr>
      </p:pic>
    </p:spTree>
    <p:extLst>
      <p:ext uri="{BB962C8B-B14F-4D97-AF65-F5344CB8AC3E}">
        <p14:creationId xmlns:p14="http://schemas.microsoft.com/office/powerpoint/2010/main" val="20842420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65"/>
          <p:cNvSpPr txBox="1">
            <a:spLocks noGrp="1"/>
          </p:cNvSpPr>
          <p:nvPr>
            <p:ph type="ctrTitle"/>
          </p:nvPr>
        </p:nvSpPr>
        <p:spPr>
          <a:xfrm>
            <a:off x="7425973" y="172833"/>
            <a:ext cx="3822400" cy="641600"/>
          </a:xfrm>
          <a:prstGeom prst="rect">
            <a:avLst/>
          </a:prstGeom>
        </p:spPr>
        <p:txBody>
          <a:bodyPr spcFirstLastPara="1" wrap="square" lIns="121900" tIns="121900" rIns="121900" bIns="121900" anchor="b" anchorCtr="0">
            <a:noAutofit/>
          </a:bodyPr>
          <a:lstStyle/>
          <a:p>
            <a:r>
              <a:rPr lang="en"/>
              <a:t>Objective of </a:t>
            </a:r>
            <a:endParaRPr/>
          </a:p>
          <a:p>
            <a:r>
              <a:rPr lang="en"/>
              <a:t>The project</a:t>
            </a:r>
            <a:endParaRPr/>
          </a:p>
        </p:txBody>
      </p:sp>
      <p:sp>
        <p:nvSpPr>
          <p:cNvPr id="598" name="Google Shape;598;p65"/>
          <p:cNvSpPr txBox="1">
            <a:spLocks noGrp="1"/>
          </p:cNvSpPr>
          <p:nvPr>
            <p:ph type="sldNum" idx="12"/>
          </p:nvPr>
        </p:nvSpPr>
        <p:spPr>
          <a:xfrm>
            <a:off x="10516819" y="630845"/>
            <a:ext cx="731600" cy="524800"/>
          </a:xfrm>
          <a:prstGeom prst="rect">
            <a:avLst/>
          </a:prstGeom>
        </p:spPr>
        <p:txBody>
          <a:bodyPr spcFirstLastPara="1" wrap="square" lIns="121900" tIns="121900" rIns="121900" bIns="121900" anchor="t" anchorCtr="0">
            <a:noAutofit/>
          </a:bodyPr>
          <a:lstStyle/>
          <a:p>
            <a:pPr defTabSz="1219170">
              <a:buClr>
                <a:srgbClr val="000000"/>
              </a:buClr>
            </a:pPr>
            <a:fld id="{00000000-1234-1234-1234-123412341234}" type="slidenum">
              <a:rPr lang="en" kern="0">
                <a:solidFill>
                  <a:srgbClr val="338987"/>
                </a:solidFill>
              </a:rPr>
              <a:pPr defTabSz="1219170">
                <a:buClr>
                  <a:srgbClr val="000000"/>
                </a:buClr>
              </a:pPr>
              <a:t>23</a:t>
            </a:fld>
            <a:endParaRPr kern="0">
              <a:solidFill>
                <a:srgbClr val="338987"/>
              </a:solidFill>
            </a:endParaRPr>
          </a:p>
        </p:txBody>
      </p:sp>
      <p:sp>
        <p:nvSpPr>
          <p:cNvPr id="28" name="Rectangle 27">
            <a:extLst>
              <a:ext uri="{FF2B5EF4-FFF2-40B4-BE49-F238E27FC236}">
                <a16:creationId xmlns:a16="http://schemas.microsoft.com/office/drawing/2014/main" id="{C7C1BFB2-BA83-FACF-1B23-CB34A39EA11F}"/>
              </a:ext>
            </a:extLst>
          </p:cNvPr>
          <p:cNvSpPr/>
          <p:nvPr/>
        </p:nvSpPr>
        <p:spPr>
          <a:xfrm>
            <a:off x="9337174" y="0"/>
            <a:ext cx="2160345" cy="11556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pic>
        <p:nvPicPr>
          <p:cNvPr id="7" name="Picture 6">
            <a:extLst>
              <a:ext uri="{FF2B5EF4-FFF2-40B4-BE49-F238E27FC236}">
                <a16:creationId xmlns:a16="http://schemas.microsoft.com/office/drawing/2014/main" id="{16C01092-8193-B58D-3074-44C914579260}"/>
              </a:ext>
            </a:extLst>
          </p:cNvPr>
          <p:cNvPicPr/>
          <p:nvPr/>
        </p:nvPicPr>
        <p:blipFill rotWithShape="1">
          <a:blip r:embed="rId3">
            <a:extLst>
              <a:ext uri="{28A0092B-C50C-407E-A947-70E740481C1C}">
                <a14:useLocalDpi xmlns:a14="http://schemas.microsoft.com/office/drawing/2010/main" val="0"/>
              </a:ext>
            </a:extLst>
          </a:blip>
          <a:srcRect t="16970" r="1515" b="2424"/>
          <a:stretch/>
        </p:blipFill>
        <p:spPr bwMode="auto">
          <a:xfrm>
            <a:off x="2349347" y="1844040"/>
            <a:ext cx="7745307" cy="158496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5F7845F0-B381-3CAF-A3E5-0828281491CA}"/>
              </a:ext>
            </a:extLst>
          </p:cNvPr>
          <p:cNvPicPr/>
          <p:nvPr/>
        </p:nvPicPr>
        <p:blipFill rotWithShape="1">
          <a:blip r:embed="rId4">
            <a:extLst>
              <a:ext uri="{28A0092B-C50C-407E-A947-70E740481C1C}">
                <a14:useLocalDpi xmlns:a14="http://schemas.microsoft.com/office/drawing/2010/main" val="0"/>
              </a:ext>
            </a:extLst>
          </a:blip>
          <a:srcRect t="19048" b="-2222"/>
          <a:stretch/>
        </p:blipFill>
        <p:spPr bwMode="auto">
          <a:xfrm>
            <a:off x="2349347" y="4423448"/>
            <a:ext cx="7675880" cy="1354667"/>
          </a:xfrm>
          <a:prstGeom prst="rect">
            <a:avLst/>
          </a:prstGeom>
          <a:ln>
            <a:noFill/>
          </a:ln>
          <a:extLst>
            <a:ext uri="{53640926-AAD7-44D8-BBD7-CCE9431645EC}">
              <a14:shadowObscured xmlns:a14="http://schemas.microsoft.com/office/drawing/2010/main"/>
            </a:ext>
          </a:extLst>
        </p:spPr>
      </p:pic>
      <p:sp>
        <p:nvSpPr>
          <p:cNvPr id="12" name="TextBox 11">
            <a:extLst>
              <a:ext uri="{FF2B5EF4-FFF2-40B4-BE49-F238E27FC236}">
                <a16:creationId xmlns:a16="http://schemas.microsoft.com/office/drawing/2014/main" id="{6E719550-E78E-5483-1340-803FF56BF273}"/>
              </a:ext>
            </a:extLst>
          </p:cNvPr>
          <p:cNvSpPr txBox="1"/>
          <p:nvPr/>
        </p:nvSpPr>
        <p:spPr>
          <a:xfrm>
            <a:off x="4786619" y="1433671"/>
            <a:ext cx="6096000" cy="420564"/>
          </a:xfrm>
          <a:prstGeom prst="rect">
            <a:avLst/>
          </a:prstGeom>
          <a:noFill/>
        </p:spPr>
        <p:txBody>
          <a:bodyPr wrap="square">
            <a:spAutoFit/>
          </a:bodyPr>
          <a:lstStyle/>
          <a:p>
            <a:pPr defTabSz="1219170">
              <a:buClr>
                <a:srgbClr val="000000"/>
              </a:buClr>
              <a:defRPr/>
            </a:pPr>
            <a:r>
              <a:rPr lang="en-US" sz="2133" kern="0" dirty="0">
                <a:solidFill>
                  <a:srgbClr val="FDF3E5"/>
                </a:solidFill>
                <a:latin typeface="Calibri" panose="020F0502020204030204" pitchFamily="34" charset="0"/>
                <a:ea typeface="Calibri" panose="020F0502020204030204" pitchFamily="34" charset="0"/>
                <a:cs typeface="Arial" panose="020B0604020202020204" pitchFamily="34" charset="0"/>
                <a:sym typeface="Arial"/>
              </a:rPr>
              <a:t>production input resources</a:t>
            </a:r>
            <a:endParaRPr lang="en-US" sz="2133" kern="0" dirty="0">
              <a:solidFill>
                <a:srgbClr val="FDF3E5"/>
              </a:solidFill>
              <a:latin typeface="Arial"/>
              <a:cs typeface="Arial"/>
              <a:sym typeface="Arial"/>
            </a:endParaRPr>
          </a:p>
        </p:txBody>
      </p:sp>
      <p:sp>
        <p:nvSpPr>
          <p:cNvPr id="14" name="TextBox 13">
            <a:extLst>
              <a:ext uri="{FF2B5EF4-FFF2-40B4-BE49-F238E27FC236}">
                <a16:creationId xmlns:a16="http://schemas.microsoft.com/office/drawing/2014/main" id="{A0F3E9C7-1462-A8E1-B497-B7E2A608D3A1}"/>
              </a:ext>
            </a:extLst>
          </p:cNvPr>
          <p:cNvSpPr txBox="1"/>
          <p:nvPr/>
        </p:nvSpPr>
        <p:spPr>
          <a:xfrm>
            <a:off x="5029200" y="3912209"/>
            <a:ext cx="6096000" cy="420564"/>
          </a:xfrm>
          <a:prstGeom prst="rect">
            <a:avLst/>
          </a:prstGeom>
          <a:noFill/>
        </p:spPr>
        <p:txBody>
          <a:bodyPr wrap="square">
            <a:spAutoFit/>
          </a:bodyPr>
          <a:lstStyle/>
          <a:p>
            <a:r>
              <a:rPr lang="en-US" sz="2133" dirty="0">
                <a:solidFill>
                  <a:srgbClr val="FDF3E5"/>
                </a:solidFill>
                <a:latin typeface="Calibri" panose="020F0502020204030204" pitchFamily="34" charset="0"/>
                <a:ea typeface="Calibri" panose="020F0502020204030204" pitchFamily="34" charset="0"/>
                <a:cs typeface="Arial" panose="020B0604020202020204" pitchFamily="34" charset="0"/>
              </a:rPr>
              <a:t>production quantity</a:t>
            </a:r>
            <a:endParaRPr lang="en-US" sz="2133" dirty="0">
              <a:solidFill>
                <a:srgbClr val="FDF3E5"/>
              </a:solidFill>
            </a:endParaRPr>
          </a:p>
        </p:txBody>
      </p:sp>
    </p:spTree>
    <p:extLst>
      <p:ext uri="{BB962C8B-B14F-4D97-AF65-F5344CB8AC3E}">
        <p14:creationId xmlns:p14="http://schemas.microsoft.com/office/powerpoint/2010/main" val="40016302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66"/>
        <p:cNvGrpSpPr/>
        <p:nvPr/>
      </p:nvGrpSpPr>
      <p:grpSpPr>
        <a:xfrm>
          <a:off x="0" y="0"/>
          <a:ext cx="0" cy="0"/>
          <a:chOff x="0" y="0"/>
          <a:chExt cx="0" cy="0"/>
        </a:xfrm>
      </p:grpSpPr>
      <p:sp>
        <p:nvSpPr>
          <p:cNvPr id="2" name="Rectangle 1">
            <a:extLst>
              <a:ext uri="{FF2B5EF4-FFF2-40B4-BE49-F238E27FC236}">
                <a16:creationId xmlns:a16="http://schemas.microsoft.com/office/drawing/2014/main" id="{BD7B3E87-638E-828A-4A3A-8E67B6B2F0F9}"/>
              </a:ext>
            </a:extLst>
          </p:cNvPr>
          <p:cNvSpPr/>
          <p:nvPr/>
        </p:nvSpPr>
        <p:spPr>
          <a:xfrm>
            <a:off x="10119360" y="172720"/>
            <a:ext cx="1127760" cy="85344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
        <p:nvSpPr>
          <p:cNvPr id="3" name="Oval 2">
            <a:extLst>
              <a:ext uri="{FF2B5EF4-FFF2-40B4-BE49-F238E27FC236}">
                <a16:creationId xmlns:a16="http://schemas.microsoft.com/office/drawing/2014/main" id="{7100027E-491C-4F51-420C-DDFD4982DF81}"/>
              </a:ext>
            </a:extLst>
          </p:cNvPr>
          <p:cNvSpPr/>
          <p:nvPr/>
        </p:nvSpPr>
        <p:spPr>
          <a:xfrm>
            <a:off x="589280" y="1737360"/>
            <a:ext cx="1330960" cy="130048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r>
              <a:rPr lang="en-US" sz="2667" b="1" kern="0" dirty="0">
                <a:solidFill>
                  <a:srgbClr val="338987"/>
                </a:solidFill>
                <a:latin typeface="Arial"/>
                <a:sym typeface="Arial"/>
              </a:rPr>
              <a:t>52%</a:t>
            </a:r>
          </a:p>
        </p:txBody>
      </p:sp>
      <p:sp>
        <p:nvSpPr>
          <p:cNvPr id="6" name="Oval 5">
            <a:extLst>
              <a:ext uri="{FF2B5EF4-FFF2-40B4-BE49-F238E27FC236}">
                <a16:creationId xmlns:a16="http://schemas.microsoft.com/office/drawing/2014/main" id="{3DAB731A-AA28-5034-4A9A-71073D4DC7D0}"/>
              </a:ext>
            </a:extLst>
          </p:cNvPr>
          <p:cNvSpPr/>
          <p:nvPr/>
        </p:nvSpPr>
        <p:spPr>
          <a:xfrm>
            <a:off x="10261600" y="3261360"/>
            <a:ext cx="1330960" cy="130048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r>
              <a:rPr lang="en-US" sz="2667" b="1" kern="0" dirty="0">
                <a:solidFill>
                  <a:srgbClr val="338987"/>
                </a:solidFill>
                <a:latin typeface="Arial"/>
                <a:sym typeface="Arial"/>
              </a:rPr>
              <a:t>26%</a:t>
            </a:r>
          </a:p>
        </p:txBody>
      </p:sp>
      <p:sp>
        <p:nvSpPr>
          <p:cNvPr id="7" name="Oval 6">
            <a:extLst>
              <a:ext uri="{FF2B5EF4-FFF2-40B4-BE49-F238E27FC236}">
                <a16:creationId xmlns:a16="http://schemas.microsoft.com/office/drawing/2014/main" id="{FB05D72F-6CED-8391-1EA9-28A8F51F3E05}"/>
              </a:ext>
            </a:extLst>
          </p:cNvPr>
          <p:cNvSpPr/>
          <p:nvPr/>
        </p:nvSpPr>
        <p:spPr>
          <a:xfrm>
            <a:off x="589280" y="4765040"/>
            <a:ext cx="1330960" cy="130048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r>
              <a:rPr lang="en-US" sz="2667" b="1" kern="0" dirty="0">
                <a:solidFill>
                  <a:srgbClr val="338987"/>
                </a:solidFill>
                <a:latin typeface="Arial"/>
                <a:sym typeface="Arial"/>
              </a:rPr>
              <a:t>87%</a:t>
            </a:r>
          </a:p>
        </p:txBody>
      </p:sp>
      <p:sp>
        <p:nvSpPr>
          <p:cNvPr id="4" name="Rectangle 3">
            <a:extLst>
              <a:ext uri="{FF2B5EF4-FFF2-40B4-BE49-F238E27FC236}">
                <a16:creationId xmlns:a16="http://schemas.microsoft.com/office/drawing/2014/main" id="{449DD915-3785-8F83-662F-3568070D60A4}"/>
              </a:ext>
            </a:extLst>
          </p:cNvPr>
          <p:cNvSpPr/>
          <p:nvPr/>
        </p:nvSpPr>
        <p:spPr>
          <a:xfrm>
            <a:off x="2306320" y="1838960"/>
            <a:ext cx="3251200" cy="130048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1219170">
              <a:buClr>
                <a:srgbClr val="000000"/>
              </a:buClr>
              <a:defRPr/>
            </a:pPr>
            <a:r>
              <a:rPr lang="en-US" sz="3200" kern="0" dirty="0">
                <a:solidFill>
                  <a:srgbClr val="FDF3E5"/>
                </a:solidFill>
                <a:latin typeface="Calibri" panose="020F0502020204030204" pitchFamily="34" charset="0"/>
                <a:ea typeface="Calibri" panose="020F0502020204030204" pitchFamily="34" charset="0"/>
                <a:cs typeface="Arial" panose="020B0604020202020204" pitchFamily="34" charset="0"/>
                <a:sym typeface="Arial"/>
              </a:rPr>
              <a:t>Yield percentage</a:t>
            </a:r>
            <a:endParaRPr lang="en-US" sz="3200" kern="0" dirty="0">
              <a:solidFill>
                <a:srgbClr val="FDF3E5"/>
              </a:solidFill>
              <a:latin typeface="Arial"/>
              <a:cs typeface="Arial"/>
              <a:sym typeface="Arial"/>
            </a:endParaRPr>
          </a:p>
          <a:p>
            <a:pPr defTabSz="1219170">
              <a:buClr>
                <a:srgbClr val="000000"/>
              </a:buClr>
            </a:pPr>
            <a:endParaRPr lang="en-US" sz="1867" kern="0" dirty="0">
              <a:solidFill>
                <a:srgbClr val="338987"/>
              </a:solidFill>
              <a:latin typeface="Arial"/>
              <a:sym typeface="Arial"/>
            </a:endParaRPr>
          </a:p>
        </p:txBody>
      </p:sp>
      <p:sp>
        <p:nvSpPr>
          <p:cNvPr id="9" name="Rectangle 8">
            <a:extLst>
              <a:ext uri="{FF2B5EF4-FFF2-40B4-BE49-F238E27FC236}">
                <a16:creationId xmlns:a16="http://schemas.microsoft.com/office/drawing/2014/main" id="{5A7EC9BA-F872-ECCD-181E-FFD4A000373A}"/>
              </a:ext>
            </a:extLst>
          </p:cNvPr>
          <p:cNvSpPr/>
          <p:nvPr/>
        </p:nvSpPr>
        <p:spPr>
          <a:xfrm>
            <a:off x="6522720" y="3210560"/>
            <a:ext cx="3251200" cy="140208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1219170">
              <a:buClr>
                <a:srgbClr val="000000"/>
              </a:buClr>
            </a:pPr>
            <a:r>
              <a:rPr lang="en-US" sz="2133" kern="0" dirty="0">
                <a:solidFill>
                  <a:srgbClr val="FDF3E5"/>
                </a:solidFill>
                <a:latin typeface="Calibri" panose="020F0502020204030204" pitchFamily="34" charset="0"/>
                <a:ea typeface="Calibri" panose="020F0502020204030204" pitchFamily="34" charset="0"/>
                <a:cs typeface="Arial" panose="020B0604020202020204" pitchFamily="34" charset="0"/>
                <a:sym typeface="Arial"/>
              </a:rPr>
              <a:t>The percentage of waste from raw material</a:t>
            </a:r>
            <a:endParaRPr lang="en-US" sz="2133" kern="0" dirty="0">
              <a:solidFill>
                <a:srgbClr val="FDF3E5"/>
              </a:solidFill>
              <a:latin typeface="Arial"/>
              <a:sym typeface="Arial"/>
            </a:endParaRPr>
          </a:p>
        </p:txBody>
      </p:sp>
      <p:sp>
        <p:nvSpPr>
          <p:cNvPr id="10" name="Rectangle 9">
            <a:extLst>
              <a:ext uri="{FF2B5EF4-FFF2-40B4-BE49-F238E27FC236}">
                <a16:creationId xmlns:a16="http://schemas.microsoft.com/office/drawing/2014/main" id="{6753C07D-3214-EFF7-D4C6-A83859DC4BDF}"/>
              </a:ext>
            </a:extLst>
          </p:cNvPr>
          <p:cNvSpPr/>
          <p:nvPr/>
        </p:nvSpPr>
        <p:spPr>
          <a:xfrm>
            <a:off x="2194560" y="4663440"/>
            <a:ext cx="3251200" cy="1402080"/>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1219170">
              <a:buClr>
                <a:srgbClr val="000000"/>
              </a:buClr>
            </a:pPr>
            <a:r>
              <a:rPr lang="en-US" sz="2133" kern="0" dirty="0">
                <a:solidFill>
                  <a:srgbClr val="FDF3E5"/>
                </a:solidFill>
                <a:latin typeface="Calibri" panose="020F0502020204030204" pitchFamily="34" charset="0"/>
                <a:ea typeface="Calibri" panose="020F0502020204030204" pitchFamily="34" charset="0"/>
                <a:cs typeface="Arial" panose="020B0604020202020204" pitchFamily="34" charset="0"/>
                <a:sym typeface="Arial"/>
              </a:rPr>
              <a:t>The percentage of liquid waste compared to water input</a:t>
            </a:r>
            <a:endParaRPr lang="en-US" sz="2133" kern="0" dirty="0">
              <a:solidFill>
                <a:srgbClr val="FDF3E5"/>
              </a:solidFill>
              <a:latin typeface="Arial"/>
              <a:sym typeface="Arial"/>
            </a:endParaRPr>
          </a:p>
        </p:txBody>
      </p:sp>
      <p:sp>
        <p:nvSpPr>
          <p:cNvPr id="5" name="Rectangle 4">
            <a:extLst>
              <a:ext uri="{FF2B5EF4-FFF2-40B4-BE49-F238E27FC236}">
                <a16:creationId xmlns:a16="http://schemas.microsoft.com/office/drawing/2014/main" id="{419F58CB-31BC-91A9-8E4F-3FD7F81E4B61}"/>
              </a:ext>
            </a:extLst>
          </p:cNvPr>
          <p:cNvSpPr/>
          <p:nvPr/>
        </p:nvSpPr>
        <p:spPr>
          <a:xfrm>
            <a:off x="2834640" y="599440"/>
            <a:ext cx="5008880" cy="853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 name="Rectangle 1">
            <a:extLst>
              <a:ext uri="{FF2B5EF4-FFF2-40B4-BE49-F238E27FC236}">
                <a16:creationId xmlns:a16="http://schemas.microsoft.com/office/drawing/2014/main" id="{E8229A33-2025-9717-39BC-37608D458E5B}"/>
              </a:ext>
            </a:extLst>
          </p:cNvPr>
          <p:cNvSpPr/>
          <p:nvPr/>
        </p:nvSpPr>
        <p:spPr>
          <a:xfrm>
            <a:off x="0" y="0"/>
            <a:ext cx="12192000" cy="6858000"/>
          </a:xfrm>
          <a:prstGeom prst="rect">
            <a:avLst/>
          </a:prstGeom>
          <a:solidFill>
            <a:srgbClr val="FDF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8DC6FCAB-C384-EFAC-7586-E2482CDBCFBA}"/>
              </a:ext>
            </a:extLst>
          </p:cNvPr>
          <p:cNvSpPr/>
          <p:nvPr/>
        </p:nvSpPr>
        <p:spPr>
          <a:xfrm>
            <a:off x="406400" y="360680"/>
            <a:ext cx="11379200" cy="6136640"/>
          </a:xfrm>
          <a:prstGeom prst="rect">
            <a:avLst/>
          </a:prstGeom>
          <a:solidFill>
            <a:srgbClr val="BF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6" name="Picture 5">
            <a:extLst>
              <a:ext uri="{FF2B5EF4-FFF2-40B4-BE49-F238E27FC236}">
                <a16:creationId xmlns:a16="http://schemas.microsoft.com/office/drawing/2014/main" id="{8311C0D6-C8ED-DC18-5AC8-AC2401A90130}"/>
              </a:ext>
            </a:extLst>
          </p:cNvPr>
          <p:cNvPicPr/>
          <p:nvPr/>
        </p:nvPicPr>
        <p:blipFill>
          <a:blip r:embed="rId3">
            <a:extLst>
              <a:ext uri="{28A0092B-C50C-407E-A947-70E740481C1C}">
                <a14:useLocalDpi xmlns:a14="http://schemas.microsoft.com/office/drawing/2010/main" val="0"/>
              </a:ext>
            </a:extLst>
          </a:blip>
          <a:stretch>
            <a:fillRect/>
          </a:stretch>
        </p:blipFill>
        <p:spPr>
          <a:xfrm>
            <a:off x="6336146" y="1328652"/>
            <a:ext cx="4961621" cy="4145280"/>
          </a:xfrm>
          <a:prstGeom prst="rect">
            <a:avLst/>
          </a:prstGeom>
          <a:ln w="12700">
            <a:solidFill>
              <a:schemeClr val="tx1"/>
            </a:solidFill>
          </a:ln>
        </p:spPr>
      </p:pic>
      <p:pic>
        <p:nvPicPr>
          <p:cNvPr id="9" name="Picture 8">
            <a:extLst>
              <a:ext uri="{FF2B5EF4-FFF2-40B4-BE49-F238E27FC236}">
                <a16:creationId xmlns:a16="http://schemas.microsoft.com/office/drawing/2014/main" id="{0331A4E3-8BF7-6014-FD0C-4C25C22BCB13}"/>
              </a:ext>
            </a:extLst>
          </p:cNvPr>
          <p:cNvPicPr/>
          <p:nvPr/>
        </p:nvPicPr>
        <p:blipFill>
          <a:blip r:embed="rId4">
            <a:extLst>
              <a:ext uri="{28A0092B-C50C-407E-A947-70E740481C1C}">
                <a14:useLocalDpi xmlns:a14="http://schemas.microsoft.com/office/drawing/2010/main" val="0"/>
              </a:ext>
            </a:extLst>
          </a:blip>
          <a:stretch>
            <a:fillRect/>
          </a:stretch>
        </p:blipFill>
        <p:spPr>
          <a:xfrm>
            <a:off x="920865" y="1328652"/>
            <a:ext cx="4888808" cy="4145280"/>
          </a:xfrm>
          <a:prstGeom prst="rect">
            <a:avLst/>
          </a:prstGeom>
          <a:ln w="12700">
            <a:solidFill>
              <a:schemeClr val="tx1"/>
            </a:solidFill>
          </a:ln>
        </p:spPr>
      </p:pic>
    </p:spTree>
    <p:extLst>
      <p:ext uri="{BB962C8B-B14F-4D97-AF65-F5344CB8AC3E}">
        <p14:creationId xmlns:p14="http://schemas.microsoft.com/office/powerpoint/2010/main" val="1667525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 name="Rectangle 1">
            <a:extLst>
              <a:ext uri="{FF2B5EF4-FFF2-40B4-BE49-F238E27FC236}">
                <a16:creationId xmlns:a16="http://schemas.microsoft.com/office/drawing/2014/main" id="{E8229A33-2025-9717-39BC-37608D458E5B}"/>
              </a:ext>
            </a:extLst>
          </p:cNvPr>
          <p:cNvSpPr/>
          <p:nvPr/>
        </p:nvSpPr>
        <p:spPr>
          <a:xfrm>
            <a:off x="0" y="0"/>
            <a:ext cx="12192000" cy="6858000"/>
          </a:xfrm>
          <a:prstGeom prst="rect">
            <a:avLst/>
          </a:prstGeom>
          <a:solidFill>
            <a:srgbClr val="FDF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8DC6FCAB-C384-EFAC-7586-E2482CDBCFBA}"/>
              </a:ext>
            </a:extLst>
          </p:cNvPr>
          <p:cNvSpPr/>
          <p:nvPr/>
        </p:nvSpPr>
        <p:spPr>
          <a:xfrm>
            <a:off x="406400" y="360680"/>
            <a:ext cx="11379200" cy="6136640"/>
          </a:xfrm>
          <a:prstGeom prst="rect">
            <a:avLst/>
          </a:prstGeom>
          <a:solidFill>
            <a:srgbClr val="BF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7" name="Picture 6">
            <a:extLst>
              <a:ext uri="{FF2B5EF4-FFF2-40B4-BE49-F238E27FC236}">
                <a16:creationId xmlns:a16="http://schemas.microsoft.com/office/drawing/2014/main" id="{22005A77-911C-0B70-BDA7-1144B460585F}"/>
              </a:ext>
            </a:extLst>
          </p:cNvPr>
          <p:cNvPicPr/>
          <p:nvPr/>
        </p:nvPicPr>
        <p:blipFill>
          <a:blip r:embed="rId3">
            <a:extLst>
              <a:ext uri="{28A0092B-C50C-407E-A947-70E740481C1C}">
                <a14:useLocalDpi xmlns:a14="http://schemas.microsoft.com/office/drawing/2010/main" val="0"/>
              </a:ext>
            </a:extLst>
          </a:blip>
          <a:stretch>
            <a:fillRect/>
          </a:stretch>
        </p:blipFill>
        <p:spPr>
          <a:xfrm>
            <a:off x="1049481" y="1461424"/>
            <a:ext cx="4252192" cy="3916680"/>
          </a:xfrm>
          <a:prstGeom prst="rect">
            <a:avLst/>
          </a:prstGeom>
          <a:ln w="12700">
            <a:solidFill>
              <a:schemeClr val="tx1"/>
            </a:solidFill>
          </a:ln>
        </p:spPr>
      </p:pic>
      <p:pic>
        <p:nvPicPr>
          <p:cNvPr id="8" name="Picture 7">
            <a:extLst>
              <a:ext uri="{FF2B5EF4-FFF2-40B4-BE49-F238E27FC236}">
                <a16:creationId xmlns:a16="http://schemas.microsoft.com/office/drawing/2014/main" id="{3BAFFE17-2C7F-2DB8-11FA-5EB63CF804EB}"/>
              </a:ext>
            </a:extLst>
          </p:cNvPr>
          <p:cNvPicPr/>
          <p:nvPr/>
        </p:nvPicPr>
        <p:blipFill>
          <a:blip r:embed="rId4">
            <a:extLst>
              <a:ext uri="{28A0092B-C50C-407E-A947-70E740481C1C}">
                <a14:useLocalDpi xmlns:a14="http://schemas.microsoft.com/office/drawing/2010/main" val="0"/>
              </a:ext>
            </a:extLst>
          </a:blip>
          <a:stretch>
            <a:fillRect/>
          </a:stretch>
        </p:blipFill>
        <p:spPr>
          <a:xfrm>
            <a:off x="6541116" y="1461424"/>
            <a:ext cx="4651587" cy="3916680"/>
          </a:xfrm>
          <a:prstGeom prst="rect">
            <a:avLst/>
          </a:prstGeom>
          <a:ln w="12700">
            <a:solidFill>
              <a:schemeClr val="tx1"/>
            </a:solidFill>
          </a:ln>
        </p:spPr>
      </p:pic>
    </p:spTree>
    <p:extLst>
      <p:ext uri="{BB962C8B-B14F-4D97-AF65-F5344CB8AC3E}">
        <p14:creationId xmlns:p14="http://schemas.microsoft.com/office/powerpoint/2010/main" val="13188414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12"/>
        <p:cNvGrpSpPr/>
        <p:nvPr/>
      </p:nvGrpSpPr>
      <p:grpSpPr>
        <a:xfrm>
          <a:off x="0" y="0"/>
          <a:ext cx="0" cy="0"/>
          <a:chOff x="0" y="0"/>
          <a:chExt cx="0" cy="0"/>
        </a:xfrm>
      </p:grpSpPr>
      <p:sp>
        <p:nvSpPr>
          <p:cNvPr id="2" name="Rectangle 1">
            <a:extLst>
              <a:ext uri="{FF2B5EF4-FFF2-40B4-BE49-F238E27FC236}">
                <a16:creationId xmlns:a16="http://schemas.microsoft.com/office/drawing/2014/main" id="{596D7C3B-196B-09E1-9D13-1969C6D821C5}"/>
              </a:ext>
            </a:extLst>
          </p:cNvPr>
          <p:cNvSpPr/>
          <p:nvPr/>
        </p:nvSpPr>
        <p:spPr>
          <a:xfrm>
            <a:off x="1813887" y="1371600"/>
            <a:ext cx="9387840" cy="4775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graphicFrame>
        <p:nvGraphicFramePr>
          <p:cNvPr id="7" name="Table 6">
            <a:extLst>
              <a:ext uri="{FF2B5EF4-FFF2-40B4-BE49-F238E27FC236}">
                <a16:creationId xmlns:a16="http://schemas.microsoft.com/office/drawing/2014/main" id="{DD69BEC0-56E9-32C2-A0F2-C783EBE43A07}"/>
              </a:ext>
            </a:extLst>
          </p:cNvPr>
          <p:cNvGraphicFramePr>
            <a:graphicFrameLocks noGrp="1"/>
          </p:cNvGraphicFramePr>
          <p:nvPr/>
        </p:nvGraphicFramePr>
        <p:xfrm>
          <a:off x="1940562" y="1391920"/>
          <a:ext cx="8849357" cy="4905322"/>
        </p:xfrm>
        <a:graphic>
          <a:graphicData uri="http://schemas.openxmlformats.org/drawingml/2006/table">
            <a:tbl>
              <a:tblPr firstRow="1" firstCol="1" bandRow="1"/>
              <a:tblGrid>
                <a:gridCol w="4507849">
                  <a:extLst>
                    <a:ext uri="{9D8B030D-6E8A-4147-A177-3AD203B41FA5}">
                      <a16:colId xmlns:a16="http://schemas.microsoft.com/office/drawing/2014/main" val="2469262043"/>
                    </a:ext>
                  </a:extLst>
                </a:gridCol>
                <a:gridCol w="1391723">
                  <a:extLst>
                    <a:ext uri="{9D8B030D-6E8A-4147-A177-3AD203B41FA5}">
                      <a16:colId xmlns:a16="http://schemas.microsoft.com/office/drawing/2014/main" val="1174006087"/>
                    </a:ext>
                  </a:extLst>
                </a:gridCol>
                <a:gridCol w="2949785">
                  <a:extLst>
                    <a:ext uri="{9D8B030D-6E8A-4147-A177-3AD203B41FA5}">
                      <a16:colId xmlns:a16="http://schemas.microsoft.com/office/drawing/2014/main" val="875853652"/>
                    </a:ext>
                  </a:extLst>
                </a:gridCol>
              </a:tblGrid>
              <a:tr h="756720">
                <a:tc>
                  <a:txBody>
                    <a:bodyPr/>
                    <a:lstStyle/>
                    <a:p>
                      <a:pPr marL="0" marR="0" algn="ctr">
                        <a:lnSpc>
                          <a:spcPct val="115000"/>
                        </a:lnSpc>
                        <a:spcBef>
                          <a:spcPts val="0"/>
                        </a:spcBef>
                        <a:spcAft>
                          <a:spcPts val="1000"/>
                        </a:spcAft>
                      </a:pPr>
                      <a:r>
                        <a:rPr lang="en-US" sz="1900" dirty="0">
                          <a:solidFill>
                            <a:schemeClr val="tx1"/>
                          </a:solidFill>
                          <a:effectLst/>
                        </a:rPr>
                        <a:t>Management issues</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tc>
                  <a:txBody>
                    <a:bodyPr/>
                    <a:lstStyle/>
                    <a:p>
                      <a:pPr marL="0" marR="0" algn="ctr">
                        <a:lnSpc>
                          <a:spcPct val="115000"/>
                        </a:lnSpc>
                        <a:spcBef>
                          <a:spcPts val="0"/>
                        </a:spcBef>
                        <a:spcAft>
                          <a:spcPts val="1000"/>
                        </a:spcAft>
                      </a:pPr>
                      <a:r>
                        <a:rPr lang="en-US" sz="1900" dirty="0">
                          <a:solidFill>
                            <a:schemeClr val="tx1"/>
                          </a:solidFill>
                          <a:effectLst/>
                        </a:rPr>
                        <a:t>Mean score</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tc>
                  <a:txBody>
                    <a:bodyPr/>
                    <a:lstStyle/>
                    <a:p>
                      <a:pPr marL="0" marR="0" algn="ctr">
                        <a:lnSpc>
                          <a:spcPct val="115000"/>
                        </a:lnSpc>
                        <a:spcBef>
                          <a:spcPts val="0"/>
                        </a:spcBef>
                        <a:spcAft>
                          <a:spcPts val="1000"/>
                        </a:spcAft>
                      </a:pPr>
                      <a:r>
                        <a:rPr lang="en-US" sz="1900" dirty="0">
                          <a:solidFill>
                            <a:schemeClr val="tx1"/>
                          </a:solidFill>
                          <a:effectLst/>
                        </a:rPr>
                        <a:t>Level of agreement</a:t>
                      </a:r>
                      <a:endParaRPr lang="en-US" sz="16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extLst>
                  <a:ext uri="{0D108BD9-81ED-4DB2-BD59-A6C34878D82A}">
                    <a16:rowId xmlns:a16="http://schemas.microsoft.com/office/drawing/2014/main" val="87787903"/>
                  </a:ext>
                </a:extLst>
              </a:tr>
              <a:tr h="825788">
                <a:tc>
                  <a:txBody>
                    <a:bodyPr/>
                    <a:lstStyle/>
                    <a:p>
                      <a:pPr marL="0" marR="0" algn="ctr">
                        <a:lnSpc>
                          <a:spcPct val="115000"/>
                        </a:lnSpc>
                        <a:spcBef>
                          <a:spcPts val="0"/>
                        </a:spcBef>
                        <a:spcAft>
                          <a:spcPts val="1000"/>
                        </a:spcAft>
                      </a:pPr>
                      <a:r>
                        <a:rPr lang="en-US" sz="1600" dirty="0">
                          <a:solidFill>
                            <a:schemeClr val="bg1"/>
                          </a:solidFill>
                          <a:effectLst/>
                        </a:rPr>
                        <a:t>Matters related to growth and creativity in the enterprise.</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2.009434</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Agree</a:t>
                      </a:r>
                    </a:p>
                    <a:p>
                      <a:pPr marL="0" marR="0" algn="ctr">
                        <a:lnSpc>
                          <a:spcPct val="115000"/>
                        </a:lnSpc>
                        <a:spcBef>
                          <a:spcPts val="0"/>
                        </a:spcBef>
                        <a:spcAft>
                          <a:spcPts val="1000"/>
                        </a:spcAft>
                      </a:pPr>
                      <a:r>
                        <a:rPr lang="en-US" sz="1600">
                          <a:solidFill>
                            <a:schemeClr val="bg1"/>
                          </a:solidFill>
                          <a:effectLst/>
                        </a:rPr>
                        <a:t> </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3574268636"/>
                  </a:ext>
                </a:extLst>
              </a:tr>
              <a:tr h="1008292">
                <a:tc>
                  <a:txBody>
                    <a:bodyPr/>
                    <a:lstStyle/>
                    <a:p>
                      <a:pPr marL="0" marR="0" algn="ctr">
                        <a:lnSpc>
                          <a:spcPct val="115000"/>
                        </a:lnSpc>
                        <a:spcBef>
                          <a:spcPts val="0"/>
                        </a:spcBef>
                        <a:spcAft>
                          <a:spcPts val="1000"/>
                        </a:spcAft>
                      </a:pPr>
                      <a:r>
                        <a:rPr lang="en-US" sz="1600">
                          <a:solidFill>
                            <a:schemeClr val="bg1"/>
                          </a:solidFill>
                          <a:effectLst/>
                        </a:rPr>
                        <a:t>Matters related to the company’s internal operations.</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2.289308</a:t>
                      </a:r>
                    </a:p>
                    <a:p>
                      <a:pPr marL="0" marR="0" algn="ctr">
                        <a:lnSpc>
                          <a:spcPct val="115000"/>
                        </a:lnSpc>
                        <a:spcBef>
                          <a:spcPts val="0"/>
                        </a:spcBef>
                        <a:spcAft>
                          <a:spcPts val="1000"/>
                        </a:spcAft>
                      </a:pPr>
                      <a:r>
                        <a:rPr lang="en-US" sz="1600">
                          <a:solidFill>
                            <a:schemeClr val="bg1"/>
                          </a:solidFill>
                          <a:effectLst/>
                        </a:rPr>
                        <a:t> </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Agree</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3807160905"/>
                  </a:ext>
                </a:extLst>
              </a:tr>
              <a:tr h="559077">
                <a:tc>
                  <a:txBody>
                    <a:bodyPr/>
                    <a:lstStyle/>
                    <a:p>
                      <a:pPr marL="0" marR="0" algn="ctr">
                        <a:lnSpc>
                          <a:spcPct val="115000"/>
                        </a:lnSpc>
                        <a:spcBef>
                          <a:spcPts val="0"/>
                        </a:spcBef>
                        <a:spcAft>
                          <a:spcPts val="1000"/>
                        </a:spcAft>
                      </a:pPr>
                      <a:r>
                        <a:rPr lang="en-US" sz="1600" dirty="0">
                          <a:solidFill>
                            <a:schemeClr val="bg1"/>
                          </a:solidFill>
                          <a:effectLst/>
                        </a:rPr>
                        <a:t>Customer matters.</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2.386792</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Agree</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1198954385"/>
                  </a:ext>
                </a:extLst>
              </a:tr>
              <a:tr h="619760">
                <a:tc>
                  <a:txBody>
                    <a:bodyPr/>
                    <a:lstStyle/>
                    <a:p>
                      <a:pPr marL="0" marR="0" algn="ctr">
                        <a:lnSpc>
                          <a:spcPct val="115000"/>
                        </a:lnSpc>
                        <a:spcBef>
                          <a:spcPts val="0"/>
                        </a:spcBef>
                        <a:spcAft>
                          <a:spcPts val="1000"/>
                        </a:spcAft>
                      </a:pPr>
                      <a:r>
                        <a:rPr lang="en-US" sz="1600" dirty="0">
                          <a:solidFill>
                            <a:schemeClr val="bg1"/>
                          </a:solidFill>
                          <a:effectLst/>
                        </a:rPr>
                        <a:t>Financial matters.</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2.215094</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Agree</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1377321627"/>
                  </a:ext>
                </a:extLst>
              </a:tr>
              <a:tr h="1135685">
                <a:tc>
                  <a:txBody>
                    <a:bodyPr/>
                    <a:lstStyle/>
                    <a:p>
                      <a:pPr marL="0" marR="0" algn="ctr">
                        <a:lnSpc>
                          <a:spcPct val="115000"/>
                        </a:lnSpc>
                        <a:spcBef>
                          <a:spcPts val="0"/>
                        </a:spcBef>
                        <a:spcAft>
                          <a:spcPts val="1000"/>
                        </a:spcAft>
                      </a:pPr>
                      <a:r>
                        <a:rPr lang="en-US" sz="1600" dirty="0">
                          <a:solidFill>
                            <a:schemeClr val="bg1"/>
                          </a:solidFill>
                          <a:effectLst/>
                        </a:rPr>
                        <a:t>Agreement to implement a waste management system with a small additional cost?</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a:solidFill>
                            <a:schemeClr val="bg1"/>
                          </a:solidFill>
                          <a:effectLst/>
                        </a:rPr>
                        <a:t>1.603774</a:t>
                      </a:r>
                    </a:p>
                    <a:p>
                      <a:pPr marL="0" marR="0" algn="ctr">
                        <a:lnSpc>
                          <a:spcPct val="115000"/>
                        </a:lnSpc>
                        <a:spcBef>
                          <a:spcPts val="0"/>
                        </a:spcBef>
                        <a:spcAft>
                          <a:spcPts val="1000"/>
                        </a:spcAft>
                      </a:pPr>
                      <a:r>
                        <a:rPr lang="en-US" sz="1600">
                          <a:solidFill>
                            <a:schemeClr val="bg1"/>
                          </a:solidFill>
                          <a:effectLst/>
                        </a:rPr>
                        <a:t> </a:t>
                      </a:r>
                      <a:endParaRPr lang="en-US" sz="160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gn="ctr">
                        <a:lnSpc>
                          <a:spcPct val="115000"/>
                        </a:lnSpc>
                        <a:spcBef>
                          <a:spcPts val="0"/>
                        </a:spcBef>
                        <a:spcAft>
                          <a:spcPts val="0"/>
                        </a:spcAft>
                      </a:pPr>
                      <a:r>
                        <a:rPr lang="en-US" sz="1600" dirty="0">
                          <a:solidFill>
                            <a:schemeClr val="bg1"/>
                          </a:solidFill>
                          <a:effectLst/>
                        </a:rPr>
                        <a:t>Strongly Agree</a:t>
                      </a:r>
                    </a:p>
                    <a:p>
                      <a:pPr marL="0" marR="0" algn="ctr">
                        <a:lnSpc>
                          <a:spcPct val="115000"/>
                        </a:lnSpc>
                        <a:spcBef>
                          <a:spcPts val="0"/>
                        </a:spcBef>
                        <a:spcAft>
                          <a:spcPts val="1000"/>
                        </a:spcAft>
                      </a:pPr>
                      <a:r>
                        <a:rPr lang="en-US" sz="1600" dirty="0">
                          <a:solidFill>
                            <a:schemeClr val="bg1"/>
                          </a:solidFill>
                          <a:effectLst/>
                        </a:rPr>
                        <a:t> </a:t>
                      </a:r>
                      <a:endParaRPr lang="en-US"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306724716"/>
                  </a:ext>
                </a:extLst>
              </a:tr>
            </a:tbl>
          </a:graphicData>
        </a:graphic>
      </p:graphicFrame>
      <p:sp>
        <p:nvSpPr>
          <p:cNvPr id="3" name="Rectangle 2">
            <a:extLst>
              <a:ext uri="{FF2B5EF4-FFF2-40B4-BE49-F238E27FC236}">
                <a16:creationId xmlns:a16="http://schemas.microsoft.com/office/drawing/2014/main" id="{E4A3D965-0286-C438-7010-35627EC8137B}"/>
              </a:ext>
            </a:extLst>
          </p:cNvPr>
          <p:cNvSpPr/>
          <p:nvPr/>
        </p:nvSpPr>
        <p:spPr>
          <a:xfrm>
            <a:off x="10180321" y="101600"/>
            <a:ext cx="1021407" cy="8636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12"/>
        <p:cNvGrpSpPr/>
        <p:nvPr/>
      </p:nvGrpSpPr>
      <p:grpSpPr>
        <a:xfrm>
          <a:off x="0" y="0"/>
          <a:ext cx="0" cy="0"/>
          <a:chOff x="0" y="0"/>
          <a:chExt cx="0" cy="0"/>
        </a:xfrm>
      </p:grpSpPr>
      <p:sp>
        <p:nvSpPr>
          <p:cNvPr id="2" name="Rectangle 1">
            <a:extLst>
              <a:ext uri="{FF2B5EF4-FFF2-40B4-BE49-F238E27FC236}">
                <a16:creationId xmlns:a16="http://schemas.microsoft.com/office/drawing/2014/main" id="{596D7C3B-196B-09E1-9D13-1969C6D821C5}"/>
              </a:ext>
            </a:extLst>
          </p:cNvPr>
          <p:cNvSpPr/>
          <p:nvPr/>
        </p:nvSpPr>
        <p:spPr>
          <a:xfrm>
            <a:off x="1813887" y="1371600"/>
            <a:ext cx="9387840" cy="4775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defRPr/>
            </a:pPr>
            <a:endParaRPr lang="en-US" sz="1867" kern="0">
              <a:solidFill>
                <a:srgbClr val="338987"/>
              </a:solidFill>
              <a:latin typeface="Arial"/>
              <a:sym typeface="Arial"/>
            </a:endParaRPr>
          </a:p>
        </p:txBody>
      </p:sp>
      <p:sp>
        <p:nvSpPr>
          <p:cNvPr id="3" name="Rectangle 2">
            <a:extLst>
              <a:ext uri="{FF2B5EF4-FFF2-40B4-BE49-F238E27FC236}">
                <a16:creationId xmlns:a16="http://schemas.microsoft.com/office/drawing/2014/main" id="{E4A3D965-0286-C438-7010-35627EC8137B}"/>
              </a:ext>
            </a:extLst>
          </p:cNvPr>
          <p:cNvSpPr/>
          <p:nvPr/>
        </p:nvSpPr>
        <p:spPr>
          <a:xfrm>
            <a:off x="10180321" y="101600"/>
            <a:ext cx="1021407" cy="863600"/>
          </a:xfrm>
          <a:prstGeom prst="rect">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219170">
              <a:buClr>
                <a:srgbClr val="000000"/>
              </a:buClr>
            </a:pPr>
            <a:endParaRPr lang="en-US" sz="1867" kern="0" dirty="0">
              <a:solidFill>
                <a:srgbClr val="338987"/>
              </a:solidFill>
              <a:latin typeface="Arial"/>
              <a:sym typeface="Arial"/>
            </a:endParaRPr>
          </a:p>
        </p:txBody>
      </p:sp>
      <p:graphicFrame>
        <p:nvGraphicFramePr>
          <p:cNvPr id="6" name="Table 5">
            <a:extLst>
              <a:ext uri="{FF2B5EF4-FFF2-40B4-BE49-F238E27FC236}">
                <a16:creationId xmlns:a16="http://schemas.microsoft.com/office/drawing/2014/main" id="{BDDA8131-57AC-37BF-322E-E9C8A83537D5}"/>
              </a:ext>
            </a:extLst>
          </p:cNvPr>
          <p:cNvGraphicFramePr>
            <a:graphicFrameLocks noGrp="1"/>
          </p:cNvGraphicFramePr>
          <p:nvPr>
            <p:extLst>
              <p:ext uri="{D42A27DB-BD31-4B8C-83A1-F6EECF244321}">
                <p14:modId xmlns:p14="http://schemas.microsoft.com/office/powerpoint/2010/main" val="3942006802"/>
              </p:ext>
            </p:extLst>
          </p:nvPr>
        </p:nvGraphicFramePr>
        <p:xfrm>
          <a:off x="1935807" y="1371600"/>
          <a:ext cx="7906924" cy="4502995"/>
        </p:xfrm>
        <a:graphic>
          <a:graphicData uri="http://schemas.openxmlformats.org/drawingml/2006/table">
            <a:tbl>
              <a:tblPr firstRow="1" firstCol="1" bandRow="1"/>
              <a:tblGrid>
                <a:gridCol w="540096">
                  <a:extLst>
                    <a:ext uri="{9D8B030D-6E8A-4147-A177-3AD203B41FA5}">
                      <a16:colId xmlns:a16="http://schemas.microsoft.com/office/drawing/2014/main" val="2138289704"/>
                    </a:ext>
                  </a:extLst>
                </a:gridCol>
                <a:gridCol w="4733815">
                  <a:extLst>
                    <a:ext uri="{9D8B030D-6E8A-4147-A177-3AD203B41FA5}">
                      <a16:colId xmlns:a16="http://schemas.microsoft.com/office/drawing/2014/main" val="1493364419"/>
                    </a:ext>
                  </a:extLst>
                </a:gridCol>
                <a:gridCol w="2633013">
                  <a:extLst>
                    <a:ext uri="{9D8B030D-6E8A-4147-A177-3AD203B41FA5}">
                      <a16:colId xmlns:a16="http://schemas.microsoft.com/office/drawing/2014/main" val="749715991"/>
                    </a:ext>
                  </a:extLst>
                </a:gridCol>
              </a:tblGrid>
              <a:tr h="829796">
                <a:tc>
                  <a:txBody>
                    <a:bodyPr/>
                    <a:lstStyle/>
                    <a:p>
                      <a:pPr marL="0" marR="0" algn="ctr">
                        <a:lnSpc>
                          <a:spcPct val="115000"/>
                        </a:lnSpc>
                        <a:spcBef>
                          <a:spcPts val="0"/>
                        </a:spcBef>
                        <a:spcAft>
                          <a:spcPts val="1000"/>
                        </a:spcAft>
                      </a:pPr>
                      <a:r>
                        <a:rPr lang="en-US" sz="1500" dirty="0">
                          <a:solidFill>
                            <a:schemeClr val="tx1"/>
                          </a:solidFill>
                          <a:effectLst/>
                        </a:rPr>
                        <a:t>NO.</a:t>
                      </a:r>
                      <a:endParaRPr lang="en-US" sz="15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tc>
                  <a:txBody>
                    <a:bodyPr/>
                    <a:lstStyle/>
                    <a:p>
                      <a:pPr marL="0" marR="0" algn="ctr">
                        <a:lnSpc>
                          <a:spcPct val="115000"/>
                        </a:lnSpc>
                        <a:spcBef>
                          <a:spcPts val="0"/>
                        </a:spcBef>
                        <a:spcAft>
                          <a:spcPts val="1000"/>
                        </a:spcAft>
                      </a:pPr>
                      <a:r>
                        <a:rPr lang="en-US" sz="1500" dirty="0">
                          <a:solidFill>
                            <a:schemeClr val="tx1"/>
                          </a:solidFill>
                          <a:effectLst/>
                        </a:rPr>
                        <a:t>Hypothesis</a:t>
                      </a:r>
                      <a:endParaRPr lang="en-US" sz="15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tc>
                  <a:txBody>
                    <a:bodyPr/>
                    <a:lstStyle/>
                    <a:p>
                      <a:pPr marL="0" marR="0" algn="ctr">
                        <a:lnSpc>
                          <a:spcPct val="115000"/>
                        </a:lnSpc>
                        <a:spcBef>
                          <a:spcPts val="0"/>
                        </a:spcBef>
                        <a:spcAft>
                          <a:spcPts val="1000"/>
                        </a:spcAft>
                      </a:pPr>
                      <a:r>
                        <a:rPr lang="en-US" sz="1500" dirty="0">
                          <a:solidFill>
                            <a:schemeClr val="tx1"/>
                          </a:solidFill>
                          <a:effectLst/>
                        </a:rPr>
                        <a:t>Status of acceptance or rejection</a:t>
                      </a:r>
                      <a:endParaRPr lang="en-US" sz="15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solidFill>
                      <a:schemeClr val="bg1"/>
                    </a:solidFill>
                  </a:tcPr>
                </a:tc>
                <a:extLst>
                  <a:ext uri="{0D108BD9-81ED-4DB2-BD59-A6C34878D82A}">
                    <a16:rowId xmlns:a16="http://schemas.microsoft.com/office/drawing/2014/main" val="3203566595"/>
                  </a:ext>
                </a:extLst>
              </a:tr>
              <a:tr h="774643">
                <a:tc>
                  <a:txBody>
                    <a:bodyPr/>
                    <a:lstStyle/>
                    <a:p>
                      <a:pPr marL="0" marR="0" algn="ctr">
                        <a:lnSpc>
                          <a:spcPct val="115000"/>
                        </a:lnSpc>
                        <a:spcBef>
                          <a:spcPts val="0"/>
                        </a:spcBef>
                        <a:spcAft>
                          <a:spcPts val="1000"/>
                        </a:spcAft>
                      </a:pPr>
                      <a:r>
                        <a:rPr lang="en-US" sz="1500">
                          <a:solidFill>
                            <a:srgbClr val="338988"/>
                          </a:solidFill>
                          <a:effectLst/>
                        </a:rPr>
                        <a:t>1</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nSpc>
                          <a:spcPct val="115000"/>
                        </a:lnSpc>
                        <a:spcBef>
                          <a:spcPts val="0"/>
                        </a:spcBef>
                        <a:spcAft>
                          <a:spcPts val="1000"/>
                        </a:spcAft>
                      </a:pPr>
                      <a:r>
                        <a:rPr lang="en-US" sz="1500" dirty="0">
                          <a:solidFill>
                            <a:srgbClr val="338988"/>
                          </a:solidFill>
                          <a:effectLst/>
                        </a:rPr>
                        <a:t>There are no statistically significant differences between the age of the machines in the factory and the percentage of produced solid waste.</a:t>
                      </a:r>
                      <a:endParaRPr lang="en-US" sz="1500" dirty="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tc>
                <a:tc>
                  <a:txBody>
                    <a:bodyPr/>
                    <a:lstStyle/>
                    <a:p>
                      <a:pPr marL="0" marR="0" algn="ctr">
                        <a:lnSpc>
                          <a:spcPct val="115000"/>
                        </a:lnSpc>
                        <a:spcBef>
                          <a:spcPts val="0"/>
                        </a:spcBef>
                        <a:spcAft>
                          <a:spcPts val="1000"/>
                        </a:spcAft>
                      </a:pPr>
                      <a:r>
                        <a:rPr lang="en-US" sz="1500" dirty="0">
                          <a:solidFill>
                            <a:srgbClr val="338988"/>
                          </a:solidFill>
                          <a:effectLst/>
                        </a:rPr>
                        <a:t>Reject.</a:t>
                      </a:r>
                      <a:endParaRPr lang="en-US" sz="1500" dirty="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4069242019"/>
                  </a:ext>
                </a:extLst>
              </a:tr>
              <a:tr h="1020201">
                <a:tc>
                  <a:txBody>
                    <a:bodyPr/>
                    <a:lstStyle/>
                    <a:p>
                      <a:pPr marL="0" marR="0" algn="ctr">
                        <a:lnSpc>
                          <a:spcPct val="115000"/>
                        </a:lnSpc>
                        <a:spcBef>
                          <a:spcPts val="0"/>
                        </a:spcBef>
                        <a:spcAft>
                          <a:spcPts val="1000"/>
                        </a:spcAft>
                      </a:pPr>
                      <a:r>
                        <a:rPr lang="en-US" sz="1500">
                          <a:solidFill>
                            <a:srgbClr val="338988"/>
                          </a:solidFill>
                          <a:effectLst/>
                        </a:rPr>
                        <a:t>2</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nSpc>
                          <a:spcPct val="115000"/>
                        </a:lnSpc>
                        <a:spcBef>
                          <a:spcPts val="0"/>
                        </a:spcBef>
                        <a:spcAft>
                          <a:spcPts val="1000"/>
                        </a:spcAft>
                      </a:pPr>
                      <a:r>
                        <a:rPr lang="en-US" sz="1500">
                          <a:solidFill>
                            <a:srgbClr val="338988"/>
                          </a:solidFill>
                          <a:effectLst/>
                        </a:rPr>
                        <a:t>There are no statistically significant differences between water consumption in the factory and the presence of the silo.</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tc>
                <a:tc>
                  <a:txBody>
                    <a:bodyPr/>
                    <a:lstStyle/>
                    <a:p>
                      <a:pPr marL="0" marR="0" algn="ctr">
                        <a:lnSpc>
                          <a:spcPct val="115000"/>
                        </a:lnSpc>
                        <a:spcBef>
                          <a:spcPts val="0"/>
                        </a:spcBef>
                        <a:spcAft>
                          <a:spcPts val="1000"/>
                        </a:spcAft>
                      </a:pPr>
                      <a:r>
                        <a:rPr lang="en-US" sz="1500">
                          <a:solidFill>
                            <a:srgbClr val="338988"/>
                          </a:solidFill>
                          <a:effectLst/>
                        </a:rPr>
                        <a:t>Accept.</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2987213059"/>
                  </a:ext>
                </a:extLst>
              </a:tr>
              <a:tr h="1103712">
                <a:tc>
                  <a:txBody>
                    <a:bodyPr/>
                    <a:lstStyle/>
                    <a:p>
                      <a:pPr marL="0" marR="0" algn="ctr">
                        <a:lnSpc>
                          <a:spcPct val="115000"/>
                        </a:lnSpc>
                        <a:spcBef>
                          <a:spcPts val="0"/>
                        </a:spcBef>
                        <a:spcAft>
                          <a:spcPts val="1000"/>
                        </a:spcAft>
                      </a:pPr>
                      <a:r>
                        <a:rPr lang="en-US" sz="1500">
                          <a:solidFill>
                            <a:srgbClr val="338988"/>
                          </a:solidFill>
                          <a:effectLst/>
                        </a:rPr>
                        <a:t>3</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nSpc>
                          <a:spcPct val="115000"/>
                        </a:lnSpc>
                        <a:spcBef>
                          <a:spcPts val="0"/>
                        </a:spcBef>
                        <a:spcAft>
                          <a:spcPts val="1000"/>
                        </a:spcAft>
                      </a:pPr>
                      <a:r>
                        <a:rPr lang="en-US" sz="1500" dirty="0">
                          <a:solidFill>
                            <a:srgbClr val="338988"/>
                          </a:solidFill>
                          <a:effectLst/>
                        </a:rPr>
                        <a:t>There are no statistically significant differences between the ratio of the number of automatic machines to the total number of machines in the factory and the percentage of solid waste produced.</a:t>
                      </a:r>
                      <a:endParaRPr lang="en-US" sz="1500" dirty="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tc>
                <a:tc>
                  <a:txBody>
                    <a:bodyPr/>
                    <a:lstStyle/>
                    <a:p>
                      <a:pPr marL="0" marR="0" algn="ctr">
                        <a:lnSpc>
                          <a:spcPct val="115000"/>
                        </a:lnSpc>
                        <a:spcBef>
                          <a:spcPts val="0"/>
                        </a:spcBef>
                        <a:spcAft>
                          <a:spcPts val="1000"/>
                        </a:spcAft>
                      </a:pPr>
                      <a:r>
                        <a:rPr lang="en-US" sz="1500" dirty="0">
                          <a:solidFill>
                            <a:srgbClr val="338988"/>
                          </a:solidFill>
                          <a:effectLst/>
                        </a:rPr>
                        <a:t>Accept.</a:t>
                      </a:r>
                      <a:endParaRPr lang="en-US" sz="1500" dirty="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1112104253"/>
                  </a:ext>
                </a:extLst>
              </a:tr>
              <a:tr h="774643">
                <a:tc>
                  <a:txBody>
                    <a:bodyPr/>
                    <a:lstStyle/>
                    <a:p>
                      <a:pPr marL="0" marR="0" algn="ctr">
                        <a:lnSpc>
                          <a:spcPct val="115000"/>
                        </a:lnSpc>
                        <a:spcBef>
                          <a:spcPts val="0"/>
                        </a:spcBef>
                        <a:spcAft>
                          <a:spcPts val="1000"/>
                        </a:spcAft>
                      </a:pPr>
                      <a:r>
                        <a:rPr lang="en-US" sz="1500">
                          <a:solidFill>
                            <a:srgbClr val="338988"/>
                          </a:solidFill>
                          <a:effectLst/>
                        </a:rPr>
                        <a:t>4</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tc>
                  <a:txBody>
                    <a:bodyPr/>
                    <a:lstStyle/>
                    <a:p>
                      <a:pPr marL="0" marR="0">
                        <a:lnSpc>
                          <a:spcPct val="115000"/>
                        </a:lnSpc>
                        <a:spcBef>
                          <a:spcPts val="0"/>
                        </a:spcBef>
                        <a:spcAft>
                          <a:spcPts val="1000"/>
                        </a:spcAft>
                      </a:pPr>
                      <a:r>
                        <a:rPr lang="en-US" sz="1500">
                          <a:solidFill>
                            <a:srgbClr val="338988"/>
                          </a:solidFill>
                          <a:effectLst/>
                        </a:rPr>
                        <a:t>There are no statistically significant differences between matters related to the financial aspect and the presence of a silo in the factory.</a:t>
                      </a:r>
                      <a:endParaRPr lang="en-US" sz="150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tc>
                <a:tc>
                  <a:txBody>
                    <a:bodyPr/>
                    <a:lstStyle/>
                    <a:p>
                      <a:pPr marL="0" marR="0" algn="ctr">
                        <a:lnSpc>
                          <a:spcPct val="115000"/>
                        </a:lnSpc>
                        <a:spcBef>
                          <a:spcPts val="0"/>
                        </a:spcBef>
                        <a:spcAft>
                          <a:spcPts val="1000"/>
                        </a:spcAft>
                      </a:pPr>
                      <a:r>
                        <a:rPr lang="en-US" sz="1500" dirty="0">
                          <a:solidFill>
                            <a:srgbClr val="338988"/>
                          </a:solidFill>
                          <a:effectLst/>
                        </a:rPr>
                        <a:t>Accept.</a:t>
                      </a:r>
                      <a:endParaRPr lang="en-US" sz="1500" dirty="0">
                        <a:solidFill>
                          <a:srgbClr val="338988"/>
                        </a:solidFill>
                        <a:effectLst/>
                        <a:latin typeface="Calibri" panose="020F0502020204030204" pitchFamily="34" charset="0"/>
                        <a:ea typeface="Calibri" panose="020F0502020204030204" pitchFamily="34" charset="0"/>
                        <a:cs typeface="Arial" panose="020B0604020202020204" pitchFamily="34" charset="0"/>
                      </a:endParaRPr>
                    </a:p>
                  </a:txBody>
                  <a:tcPr marL="89115" marR="89115" marT="0" marB="0" anchor="ctr"/>
                </a:tc>
                <a:extLst>
                  <a:ext uri="{0D108BD9-81ED-4DB2-BD59-A6C34878D82A}">
                    <a16:rowId xmlns:a16="http://schemas.microsoft.com/office/drawing/2014/main" val="910081402"/>
                  </a:ext>
                </a:extLst>
              </a:tr>
            </a:tbl>
          </a:graphicData>
        </a:graphic>
      </p:graphicFrame>
    </p:spTree>
    <p:extLst>
      <p:ext uri="{BB962C8B-B14F-4D97-AF65-F5344CB8AC3E}">
        <p14:creationId xmlns:p14="http://schemas.microsoft.com/office/powerpoint/2010/main" val="3593367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7" y="1304185"/>
            <a:ext cx="5510333" cy="2738800"/>
          </a:xfrm>
          <a:prstGeom prst="rect">
            <a:avLst/>
          </a:prstGeom>
        </p:spPr>
        <p:txBody>
          <a:bodyPr spcFirstLastPara="1" wrap="square" lIns="121900" tIns="121900" rIns="121900" bIns="121900" anchor="b" anchorCtr="0">
            <a:noAutofit/>
          </a:bodyPr>
          <a:lstStyle/>
          <a:p>
            <a:pPr lvl="0" algn="l"/>
            <a:r>
              <a:rPr lang="en-US" sz="4800" dirty="0"/>
              <a:t>Conclusion &amp; Recommendation</a:t>
            </a:r>
            <a:endParaRPr sz="4800" dirty="0"/>
          </a:p>
        </p:txBody>
      </p:sp>
      <p:sp>
        <p:nvSpPr>
          <p:cNvPr id="3" name="Rectangle 2">
            <a:extLst>
              <a:ext uri="{FF2B5EF4-FFF2-40B4-BE49-F238E27FC236}">
                <a16:creationId xmlns:a16="http://schemas.microsoft.com/office/drawing/2014/main" id="{364654A3-BE41-8E17-D5DB-757FE198FB23}"/>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7</a:t>
            </a:r>
          </a:p>
          <a:p>
            <a:pPr algn="ctr"/>
            <a:endParaRPr lang="en-US" dirty="0"/>
          </a:p>
        </p:txBody>
      </p:sp>
    </p:spTree>
    <p:extLst>
      <p:ext uri="{BB962C8B-B14F-4D97-AF65-F5344CB8AC3E}">
        <p14:creationId xmlns:p14="http://schemas.microsoft.com/office/powerpoint/2010/main" val="3133412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cxnSp>
        <p:nvCxnSpPr>
          <p:cNvPr id="57" name="Google Shape;333;p37">
            <a:extLst>
              <a:ext uri="{FF2B5EF4-FFF2-40B4-BE49-F238E27FC236}">
                <a16:creationId xmlns:a16="http://schemas.microsoft.com/office/drawing/2014/main" id="{6DA0C72F-444C-4EFC-B1C2-91BB84E83687}"/>
              </a:ext>
            </a:extLst>
          </p:cNvPr>
          <p:cNvCxnSpPr>
            <a:cxnSpLocks/>
          </p:cNvCxnSpPr>
          <p:nvPr/>
        </p:nvCxnSpPr>
        <p:spPr>
          <a:xfrm flipH="1">
            <a:off x="3827706" y="1752323"/>
            <a:ext cx="1335783" cy="0"/>
          </a:xfrm>
          <a:prstGeom prst="straightConnector1">
            <a:avLst/>
          </a:prstGeom>
          <a:solidFill>
            <a:schemeClr val="accent4"/>
          </a:solidFill>
          <a:ln w="9525" cap="flat" cmpd="sng">
            <a:solidFill>
              <a:schemeClr val="accent2"/>
            </a:solidFill>
            <a:prstDash val="solid"/>
            <a:round/>
            <a:headEnd type="none" w="med" len="med"/>
            <a:tailEnd type="none" w="med" len="med"/>
          </a:ln>
        </p:spPr>
      </p:cxnSp>
      <p:cxnSp>
        <p:nvCxnSpPr>
          <p:cNvPr id="59" name="Google Shape;333;p37">
            <a:extLst>
              <a:ext uri="{FF2B5EF4-FFF2-40B4-BE49-F238E27FC236}">
                <a16:creationId xmlns:a16="http://schemas.microsoft.com/office/drawing/2014/main" id="{167B3EA3-2773-41FC-B8CE-1020BD20AE55}"/>
              </a:ext>
            </a:extLst>
          </p:cNvPr>
          <p:cNvCxnSpPr>
            <a:cxnSpLocks/>
          </p:cNvCxnSpPr>
          <p:nvPr/>
        </p:nvCxnSpPr>
        <p:spPr>
          <a:xfrm flipH="1" flipV="1">
            <a:off x="4916785" y="3599531"/>
            <a:ext cx="973728" cy="6919"/>
          </a:xfrm>
          <a:prstGeom prst="straightConnector1">
            <a:avLst/>
          </a:prstGeom>
          <a:solidFill>
            <a:schemeClr val="accent4"/>
          </a:solidFill>
          <a:ln w="9525" cap="flat" cmpd="sng">
            <a:solidFill>
              <a:schemeClr val="accent2"/>
            </a:solidFill>
            <a:prstDash val="solid"/>
            <a:round/>
            <a:headEnd type="none" w="med" len="med"/>
            <a:tailEnd type="none" w="med" len="med"/>
          </a:ln>
        </p:spPr>
      </p:cxnSp>
      <p:cxnSp>
        <p:nvCxnSpPr>
          <p:cNvPr id="62" name="Google Shape;333;p37">
            <a:extLst>
              <a:ext uri="{FF2B5EF4-FFF2-40B4-BE49-F238E27FC236}">
                <a16:creationId xmlns:a16="http://schemas.microsoft.com/office/drawing/2014/main" id="{B79F67E5-7333-4A0A-91D9-E40F07E761BF}"/>
              </a:ext>
            </a:extLst>
          </p:cNvPr>
          <p:cNvCxnSpPr>
            <a:cxnSpLocks/>
            <a:stCxn id="90" idx="1"/>
            <a:endCxn id="69" idx="2"/>
          </p:cNvCxnSpPr>
          <p:nvPr/>
        </p:nvCxnSpPr>
        <p:spPr>
          <a:xfrm flipH="1" flipV="1">
            <a:off x="4118257" y="5249936"/>
            <a:ext cx="1075108" cy="8965"/>
          </a:xfrm>
          <a:prstGeom prst="straightConnector1">
            <a:avLst/>
          </a:prstGeom>
          <a:solidFill>
            <a:schemeClr val="accent4"/>
          </a:solidFill>
          <a:ln w="9525" cap="flat" cmpd="sng">
            <a:solidFill>
              <a:schemeClr val="accent2"/>
            </a:solidFill>
            <a:prstDash val="solid"/>
            <a:round/>
            <a:headEnd type="none" w="med" len="med"/>
            <a:tailEnd type="none" w="med" len="med"/>
          </a:ln>
        </p:spPr>
      </p:cxnSp>
      <p:sp>
        <p:nvSpPr>
          <p:cNvPr id="50" name="Google Shape;324;p37">
            <a:extLst>
              <a:ext uri="{FF2B5EF4-FFF2-40B4-BE49-F238E27FC236}">
                <a16:creationId xmlns:a16="http://schemas.microsoft.com/office/drawing/2014/main" id="{6D0B7215-46E7-4517-B5FC-3C2BE710FE9B}"/>
              </a:ext>
            </a:extLst>
          </p:cNvPr>
          <p:cNvSpPr/>
          <p:nvPr/>
        </p:nvSpPr>
        <p:spPr>
          <a:xfrm>
            <a:off x="5111545" y="5892324"/>
            <a:ext cx="3968263" cy="818936"/>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endParaRPr sz="2400"/>
          </a:p>
        </p:txBody>
      </p:sp>
      <p:grpSp>
        <p:nvGrpSpPr>
          <p:cNvPr id="51" name="Google Shape;339;p37">
            <a:extLst>
              <a:ext uri="{FF2B5EF4-FFF2-40B4-BE49-F238E27FC236}">
                <a16:creationId xmlns:a16="http://schemas.microsoft.com/office/drawing/2014/main" id="{1DDD8D05-6B5F-48EA-AEDF-27406EE75E3A}"/>
              </a:ext>
            </a:extLst>
          </p:cNvPr>
          <p:cNvGrpSpPr/>
          <p:nvPr/>
        </p:nvGrpSpPr>
        <p:grpSpPr>
          <a:xfrm>
            <a:off x="3394093" y="5644132"/>
            <a:ext cx="2164080" cy="1172395"/>
            <a:chOff x="3508696" y="581133"/>
            <a:chExt cx="1623060" cy="879296"/>
          </a:xfrm>
        </p:grpSpPr>
        <p:grpSp>
          <p:nvGrpSpPr>
            <p:cNvPr id="52" name="Google Shape;340;p37">
              <a:extLst>
                <a:ext uri="{FF2B5EF4-FFF2-40B4-BE49-F238E27FC236}">
                  <a16:creationId xmlns:a16="http://schemas.microsoft.com/office/drawing/2014/main" id="{ADD11724-A58C-4A51-A00F-FD4C2630C29C}"/>
                </a:ext>
              </a:extLst>
            </p:cNvPr>
            <p:cNvGrpSpPr/>
            <p:nvPr/>
          </p:nvGrpSpPr>
          <p:grpSpPr>
            <a:xfrm>
              <a:off x="3546351" y="581133"/>
              <a:ext cx="1585405" cy="879296"/>
              <a:chOff x="3546351" y="581133"/>
              <a:chExt cx="1585405" cy="879296"/>
            </a:xfrm>
          </p:grpSpPr>
          <p:sp>
            <p:nvSpPr>
              <p:cNvPr id="54" name="Google Shape;341;p37">
                <a:extLst>
                  <a:ext uri="{FF2B5EF4-FFF2-40B4-BE49-F238E27FC236}">
                    <a16:creationId xmlns:a16="http://schemas.microsoft.com/office/drawing/2014/main" id="{4F2736ED-5814-44FD-BE3F-74A918D96537}"/>
                  </a:ext>
                </a:extLst>
              </p:cNvPr>
              <p:cNvSpPr/>
              <p:nvPr/>
            </p:nvSpPr>
            <p:spPr>
              <a:xfrm>
                <a:off x="4231600" y="581133"/>
                <a:ext cx="90015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solidFill>
                <a:srgbClr val="704444"/>
              </a:solid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55" name="Google Shape;342;p37">
                <a:extLst>
                  <a:ext uri="{FF2B5EF4-FFF2-40B4-BE49-F238E27FC236}">
                    <a16:creationId xmlns:a16="http://schemas.microsoft.com/office/drawing/2014/main" id="{417754C3-6B59-4D8C-B14B-276EAB721E3D}"/>
                  </a:ext>
                </a:extLst>
              </p:cNvPr>
              <p:cNvCxnSpPr>
                <a:cxnSpLocks/>
              </p:cNvCxnSpPr>
              <p:nvPr/>
            </p:nvCxnSpPr>
            <p:spPr>
              <a:xfrm rot="10800000">
                <a:off x="3546351" y="767277"/>
                <a:ext cx="729077" cy="246828"/>
              </a:xfrm>
              <a:prstGeom prst="bentConnector3">
                <a:avLst>
                  <a:gd name="adj1" fmla="val 50000"/>
                </a:avLst>
              </a:prstGeom>
              <a:noFill/>
              <a:ln w="9525" cap="flat" cmpd="sng">
                <a:solidFill>
                  <a:schemeClr val="accent4"/>
                </a:solidFill>
                <a:prstDash val="solid"/>
                <a:round/>
                <a:headEnd type="none" w="med" len="med"/>
                <a:tailEnd type="none" w="med" len="med"/>
              </a:ln>
            </p:spPr>
          </p:cxnSp>
        </p:grpSp>
        <p:sp>
          <p:nvSpPr>
            <p:cNvPr id="53" name="Google Shape;343;p37">
              <a:extLst>
                <a:ext uri="{FF2B5EF4-FFF2-40B4-BE49-F238E27FC236}">
                  <a16:creationId xmlns:a16="http://schemas.microsoft.com/office/drawing/2014/main" id="{91DD13CB-8758-41C2-A71E-46DF4EEE84A5}"/>
                </a:ext>
              </a:extLst>
            </p:cNvPr>
            <p:cNvSpPr/>
            <p:nvPr/>
          </p:nvSpPr>
          <p:spPr>
            <a:xfrm>
              <a:off x="3508696" y="661101"/>
              <a:ext cx="186600" cy="186600"/>
            </a:xfrm>
            <a:prstGeom prst="ellipse">
              <a:avLst/>
            </a:prstGeom>
            <a:solidFill>
              <a:srgbClr val="704444"/>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dirty="0"/>
            </a:p>
          </p:txBody>
        </p:sp>
      </p:grpSp>
      <p:sp>
        <p:nvSpPr>
          <p:cNvPr id="321" name="Google Shape;321;p37"/>
          <p:cNvSpPr/>
          <p:nvPr/>
        </p:nvSpPr>
        <p:spPr>
          <a:xfrm>
            <a:off x="5649558" y="1170406"/>
            <a:ext cx="4526325" cy="775244"/>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endParaRPr sz="2400"/>
          </a:p>
        </p:txBody>
      </p:sp>
      <p:sp>
        <p:nvSpPr>
          <p:cNvPr id="322" name="Google Shape;322;p37"/>
          <p:cNvSpPr/>
          <p:nvPr/>
        </p:nvSpPr>
        <p:spPr>
          <a:xfrm>
            <a:off x="6148461" y="2147794"/>
            <a:ext cx="4519540" cy="773207"/>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r>
              <a:rPr lang="en-US" sz="2400" dirty="0"/>
              <a:t>o</a:t>
            </a:r>
            <a:endParaRPr sz="2400" dirty="0"/>
          </a:p>
        </p:txBody>
      </p:sp>
      <p:sp>
        <p:nvSpPr>
          <p:cNvPr id="323" name="Google Shape;323;p37"/>
          <p:cNvSpPr/>
          <p:nvPr/>
        </p:nvSpPr>
        <p:spPr>
          <a:xfrm>
            <a:off x="6913483" y="3129534"/>
            <a:ext cx="4530077" cy="792881"/>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pPr lvl="0"/>
            <a:endParaRPr lang="en-US" sz="2400" b="1" dirty="0">
              <a:latin typeface="Open Sans" panose="020B0604020202020204" charset="0"/>
              <a:ea typeface="Open Sans" panose="020B0604020202020204" charset="0"/>
              <a:cs typeface="Open Sans" panose="020B0604020202020204" charset="0"/>
            </a:endParaRPr>
          </a:p>
        </p:txBody>
      </p:sp>
      <p:sp>
        <p:nvSpPr>
          <p:cNvPr id="324" name="Google Shape;324;p37"/>
          <p:cNvSpPr/>
          <p:nvPr/>
        </p:nvSpPr>
        <p:spPr>
          <a:xfrm>
            <a:off x="5316859" y="131860"/>
            <a:ext cx="3968263" cy="818936"/>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endParaRPr sz="2400" dirty="0"/>
          </a:p>
        </p:txBody>
      </p:sp>
      <p:sp>
        <p:nvSpPr>
          <p:cNvPr id="325" name="Google Shape;325;p37"/>
          <p:cNvSpPr txBox="1">
            <a:spLocks noGrp="1"/>
          </p:cNvSpPr>
          <p:nvPr>
            <p:ph type="title" idx="15"/>
          </p:nvPr>
        </p:nvSpPr>
        <p:spPr>
          <a:xfrm>
            <a:off x="-129213" y="2659000"/>
            <a:ext cx="4485647" cy="1550000"/>
          </a:xfrm>
          <a:prstGeom prst="rect">
            <a:avLst/>
          </a:prstGeom>
        </p:spPr>
        <p:txBody>
          <a:bodyPr spcFirstLastPara="1" wrap="square" lIns="121900" tIns="121900" rIns="121900" bIns="121900" anchor="ctr" anchorCtr="0">
            <a:noAutofit/>
          </a:bodyPr>
          <a:lstStyle/>
          <a:p>
            <a:r>
              <a:rPr lang="en" sz="3733" dirty="0">
                <a:solidFill>
                  <a:schemeClr val="tx2">
                    <a:lumMod val="75000"/>
                  </a:schemeClr>
                </a:solidFill>
              </a:rPr>
              <a:t>Table of Contents</a:t>
            </a:r>
            <a:endParaRPr sz="3733" dirty="0">
              <a:solidFill>
                <a:schemeClr val="tx2">
                  <a:lumMod val="75000"/>
                </a:schemeClr>
              </a:solidFill>
            </a:endParaRPr>
          </a:p>
        </p:txBody>
      </p:sp>
      <p:sp>
        <p:nvSpPr>
          <p:cNvPr id="326" name="Google Shape;326;p37"/>
          <p:cNvSpPr/>
          <p:nvPr/>
        </p:nvSpPr>
        <p:spPr>
          <a:xfrm>
            <a:off x="2443161" y="1326926"/>
            <a:ext cx="2356507" cy="4806879"/>
          </a:xfrm>
          <a:custGeom>
            <a:avLst/>
            <a:gdLst/>
            <a:ahLst/>
            <a:cxnLst/>
            <a:rect l="l" t="t" r="r" b="b"/>
            <a:pathLst>
              <a:path w="15892" h="31782" fill="none" extrusionOk="0">
                <a:moveTo>
                  <a:pt x="1" y="1"/>
                </a:moveTo>
                <a:cubicBezTo>
                  <a:pt x="8768" y="1"/>
                  <a:pt x="15891" y="7110"/>
                  <a:pt x="15891" y="15891"/>
                </a:cubicBezTo>
                <a:cubicBezTo>
                  <a:pt x="15891" y="24659"/>
                  <a:pt x="8768" y="31782"/>
                  <a:pt x="1" y="31782"/>
                </a:cubicBezTo>
              </a:path>
            </a:pathLst>
          </a:custGeom>
          <a:noFill/>
          <a:ln w="33150" cap="flat" cmpd="sng">
            <a:solidFill>
              <a:schemeClr val="dk1"/>
            </a:solidFill>
            <a:prstDash val="solid"/>
            <a:miter lim="13264"/>
            <a:headEnd type="none" w="sm" len="sm"/>
            <a:tailEnd type="none" w="sm" len="sm"/>
          </a:ln>
        </p:spPr>
        <p:txBody>
          <a:bodyPr spcFirstLastPara="1" wrap="square" lIns="121900" tIns="121900" rIns="121900" bIns="121900" anchor="ctr" anchorCtr="0">
            <a:noAutofit/>
          </a:bodyPr>
          <a:lstStyle/>
          <a:p>
            <a:endParaRPr sz="2400"/>
          </a:p>
        </p:txBody>
      </p:sp>
      <p:grpSp>
        <p:nvGrpSpPr>
          <p:cNvPr id="331" name="Google Shape;331;p37"/>
          <p:cNvGrpSpPr/>
          <p:nvPr/>
        </p:nvGrpSpPr>
        <p:grpSpPr>
          <a:xfrm>
            <a:off x="4356434" y="2031392"/>
            <a:ext cx="2162676" cy="1172395"/>
            <a:chOff x="3256106" y="2649096"/>
            <a:chExt cx="1622007" cy="744607"/>
          </a:xfrm>
          <a:solidFill>
            <a:schemeClr val="accent4"/>
          </a:solidFill>
        </p:grpSpPr>
        <p:sp>
          <p:nvSpPr>
            <p:cNvPr id="332" name="Google Shape;332;p37"/>
            <p:cNvSpPr/>
            <p:nvPr/>
          </p:nvSpPr>
          <p:spPr>
            <a:xfrm>
              <a:off x="3988843" y="2649096"/>
              <a:ext cx="889270" cy="744607"/>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grp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333" name="Google Shape;333;p37"/>
            <p:cNvCxnSpPr/>
            <p:nvPr/>
          </p:nvCxnSpPr>
          <p:spPr>
            <a:xfrm flipH="1">
              <a:off x="3433914" y="3021641"/>
              <a:ext cx="620685" cy="0"/>
            </a:xfrm>
            <a:prstGeom prst="straightConnector1">
              <a:avLst/>
            </a:prstGeom>
            <a:grpFill/>
            <a:ln w="9525" cap="flat" cmpd="sng">
              <a:solidFill>
                <a:schemeClr val="accent2"/>
              </a:solidFill>
              <a:prstDash val="solid"/>
              <a:round/>
              <a:headEnd type="none" w="med" len="med"/>
              <a:tailEnd type="none" w="med" len="med"/>
            </a:ln>
          </p:spPr>
        </p:cxnSp>
        <p:sp>
          <p:nvSpPr>
            <p:cNvPr id="334" name="Google Shape;334;p37"/>
            <p:cNvSpPr/>
            <p:nvPr/>
          </p:nvSpPr>
          <p:spPr>
            <a:xfrm>
              <a:off x="3256106" y="2924450"/>
              <a:ext cx="205683" cy="174598"/>
            </a:xfrm>
            <a:prstGeom prst="ellipse">
              <a:avLst/>
            </a:prstGeom>
            <a:grp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335" name="Google Shape;335;p37"/>
          <p:cNvGrpSpPr/>
          <p:nvPr/>
        </p:nvGrpSpPr>
        <p:grpSpPr>
          <a:xfrm>
            <a:off x="3688499" y="986099"/>
            <a:ext cx="2403555" cy="1172395"/>
            <a:chOff x="3144930" y="1615121"/>
            <a:chExt cx="1802666" cy="879296"/>
          </a:xfrm>
          <a:solidFill>
            <a:srgbClr val="C1B3AB"/>
          </a:solidFill>
        </p:grpSpPr>
        <p:sp>
          <p:nvSpPr>
            <p:cNvPr id="336" name="Google Shape;336;p37"/>
            <p:cNvSpPr/>
            <p:nvPr/>
          </p:nvSpPr>
          <p:spPr>
            <a:xfrm>
              <a:off x="4047440" y="1615121"/>
              <a:ext cx="90015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grp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337" name="Google Shape;337;p37"/>
            <p:cNvCxnSpPr/>
            <p:nvPr/>
          </p:nvCxnSpPr>
          <p:spPr>
            <a:xfrm flipH="1">
              <a:off x="3281010" y="2183498"/>
              <a:ext cx="887350" cy="0"/>
            </a:xfrm>
            <a:prstGeom prst="straightConnector1">
              <a:avLst/>
            </a:prstGeom>
            <a:grpFill/>
            <a:ln w="9525" cap="flat" cmpd="sng">
              <a:solidFill>
                <a:schemeClr val="lt2"/>
              </a:solidFill>
              <a:prstDash val="solid"/>
              <a:round/>
              <a:headEnd type="none" w="med" len="med"/>
              <a:tailEnd type="none" w="med" len="med"/>
            </a:ln>
          </p:spPr>
        </p:cxnSp>
        <p:sp>
          <p:nvSpPr>
            <p:cNvPr id="338" name="Google Shape;338;p37"/>
            <p:cNvSpPr/>
            <p:nvPr/>
          </p:nvSpPr>
          <p:spPr>
            <a:xfrm>
              <a:off x="3144930" y="2104042"/>
              <a:ext cx="186600" cy="186600"/>
            </a:xfrm>
            <a:prstGeom prst="ellipse">
              <a:avLst/>
            </a:prstGeom>
            <a:grp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dirty="0"/>
            </a:p>
          </p:txBody>
        </p:sp>
      </p:grpSp>
      <p:grpSp>
        <p:nvGrpSpPr>
          <p:cNvPr id="339" name="Google Shape;339;p37"/>
          <p:cNvGrpSpPr/>
          <p:nvPr/>
        </p:nvGrpSpPr>
        <p:grpSpPr>
          <a:xfrm>
            <a:off x="2887806" y="7105"/>
            <a:ext cx="2734575" cy="1436545"/>
            <a:chOff x="3080825" y="581133"/>
            <a:chExt cx="2050931" cy="1077409"/>
          </a:xfrm>
        </p:grpSpPr>
        <p:grpSp>
          <p:nvGrpSpPr>
            <p:cNvPr id="340" name="Google Shape;340;p37"/>
            <p:cNvGrpSpPr/>
            <p:nvPr/>
          </p:nvGrpSpPr>
          <p:grpSpPr>
            <a:xfrm>
              <a:off x="3109325" y="581133"/>
              <a:ext cx="2022431" cy="982568"/>
              <a:chOff x="3109325" y="581133"/>
              <a:chExt cx="2022431" cy="982568"/>
            </a:xfrm>
          </p:grpSpPr>
          <p:sp>
            <p:nvSpPr>
              <p:cNvPr id="341" name="Google Shape;341;p37"/>
              <p:cNvSpPr/>
              <p:nvPr/>
            </p:nvSpPr>
            <p:spPr>
              <a:xfrm>
                <a:off x="4231600" y="581133"/>
                <a:ext cx="90015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solidFill>
                <a:srgbClr val="704444"/>
              </a:solid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342" name="Google Shape;342;p37"/>
              <p:cNvCxnSpPr/>
              <p:nvPr/>
            </p:nvCxnSpPr>
            <p:spPr>
              <a:xfrm flipH="1">
                <a:off x="3109325" y="1014101"/>
                <a:ext cx="1166100" cy="549600"/>
              </a:xfrm>
              <a:prstGeom prst="bentConnector3">
                <a:avLst>
                  <a:gd name="adj1" fmla="val 38959"/>
                </a:avLst>
              </a:prstGeom>
              <a:noFill/>
              <a:ln w="9525" cap="flat" cmpd="sng">
                <a:solidFill>
                  <a:schemeClr val="accent4"/>
                </a:solidFill>
                <a:prstDash val="solid"/>
                <a:round/>
                <a:headEnd type="none" w="med" len="med"/>
                <a:tailEnd type="none" w="med" len="med"/>
              </a:ln>
            </p:spPr>
          </p:cxnSp>
        </p:grpSp>
        <p:sp>
          <p:nvSpPr>
            <p:cNvPr id="343" name="Google Shape;343;p37"/>
            <p:cNvSpPr/>
            <p:nvPr/>
          </p:nvSpPr>
          <p:spPr>
            <a:xfrm>
              <a:off x="3080825" y="1471942"/>
              <a:ext cx="186600" cy="186600"/>
            </a:xfrm>
            <a:prstGeom prst="ellipse">
              <a:avLst/>
            </a:prstGeom>
            <a:solidFill>
              <a:srgbClr val="704444"/>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344" name="Google Shape;344;p37"/>
          <p:cNvSpPr txBox="1">
            <a:spLocks noGrp="1"/>
          </p:cNvSpPr>
          <p:nvPr>
            <p:ph type="title"/>
          </p:nvPr>
        </p:nvSpPr>
        <p:spPr>
          <a:xfrm>
            <a:off x="4413077" y="95568"/>
            <a:ext cx="1200000" cy="1054400"/>
          </a:xfrm>
          <a:prstGeom prst="rect">
            <a:avLst/>
          </a:prstGeom>
        </p:spPr>
        <p:txBody>
          <a:bodyPr spcFirstLastPara="1" wrap="square" lIns="121900" tIns="121900" rIns="121900" bIns="121900" anchor="ctr" anchorCtr="0">
            <a:noAutofit/>
          </a:bodyPr>
          <a:lstStyle/>
          <a:p>
            <a:r>
              <a:rPr lang="en" dirty="0">
                <a:solidFill>
                  <a:schemeClr val="lt1"/>
                </a:solidFill>
              </a:rPr>
              <a:t>01</a:t>
            </a:r>
            <a:endParaRPr dirty="0">
              <a:solidFill>
                <a:schemeClr val="lt1"/>
              </a:solidFill>
            </a:endParaRPr>
          </a:p>
        </p:txBody>
      </p:sp>
      <p:sp>
        <p:nvSpPr>
          <p:cNvPr id="345" name="Google Shape;345;p37"/>
          <p:cNvSpPr txBox="1">
            <a:spLocks noGrp="1"/>
          </p:cNvSpPr>
          <p:nvPr>
            <p:ph type="title" idx="2"/>
          </p:nvPr>
        </p:nvSpPr>
        <p:spPr>
          <a:xfrm>
            <a:off x="4918523" y="1036929"/>
            <a:ext cx="1200000" cy="1054400"/>
          </a:xfrm>
          <a:prstGeom prst="rect">
            <a:avLst/>
          </a:prstGeom>
        </p:spPr>
        <p:txBody>
          <a:bodyPr spcFirstLastPara="1" wrap="square" lIns="121900" tIns="121900" rIns="121900" bIns="121900" anchor="ctr" anchorCtr="0">
            <a:noAutofit/>
          </a:bodyPr>
          <a:lstStyle/>
          <a:p>
            <a:r>
              <a:rPr lang="en" dirty="0">
                <a:solidFill>
                  <a:schemeClr val="lt1"/>
                </a:solidFill>
              </a:rPr>
              <a:t>02</a:t>
            </a:r>
            <a:endParaRPr dirty="0">
              <a:solidFill>
                <a:schemeClr val="lt1"/>
              </a:solidFill>
            </a:endParaRPr>
          </a:p>
        </p:txBody>
      </p:sp>
      <p:sp>
        <p:nvSpPr>
          <p:cNvPr id="346" name="Google Shape;346;p37"/>
          <p:cNvSpPr txBox="1">
            <a:spLocks noGrp="1"/>
          </p:cNvSpPr>
          <p:nvPr>
            <p:ph type="title" idx="3"/>
          </p:nvPr>
        </p:nvSpPr>
        <p:spPr>
          <a:xfrm>
            <a:off x="5372814" y="1940599"/>
            <a:ext cx="1185589" cy="1310776"/>
          </a:xfrm>
          <a:prstGeom prst="rect">
            <a:avLst/>
          </a:prstGeom>
        </p:spPr>
        <p:txBody>
          <a:bodyPr spcFirstLastPara="1" wrap="square" lIns="121900" tIns="121900" rIns="121900" bIns="121900" anchor="ctr" anchorCtr="0">
            <a:noAutofit/>
          </a:bodyPr>
          <a:lstStyle/>
          <a:p>
            <a:r>
              <a:rPr lang="en-US" dirty="0">
                <a:solidFill>
                  <a:schemeClr val="lt1"/>
                </a:solidFill>
              </a:rPr>
              <a:t>03</a:t>
            </a:r>
            <a:endParaRPr dirty="0">
              <a:solidFill>
                <a:schemeClr val="lt1"/>
              </a:solidFill>
            </a:endParaRPr>
          </a:p>
        </p:txBody>
      </p:sp>
      <p:sp>
        <p:nvSpPr>
          <p:cNvPr id="350" name="Google Shape;350;p37"/>
          <p:cNvSpPr txBox="1">
            <a:spLocks noGrp="1"/>
          </p:cNvSpPr>
          <p:nvPr>
            <p:ph type="subTitle" idx="6"/>
          </p:nvPr>
        </p:nvSpPr>
        <p:spPr>
          <a:xfrm>
            <a:off x="6621676" y="2337824"/>
            <a:ext cx="4062400" cy="326400"/>
          </a:xfrm>
          <a:prstGeom prst="rect">
            <a:avLst/>
          </a:prstGeom>
        </p:spPr>
        <p:txBody>
          <a:bodyPr spcFirstLastPara="1" wrap="square" lIns="121900" tIns="121900" rIns="121900" bIns="121900" anchor="ctr" anchorCtr="0">
            <a:noAutofit/>
          </a:bodyPr>
          <a:lstStyle/>
          <a:p>
            <a:pPr marL="0" indent="0"/>
            <a:r>
              <a:rPr lang="en-US" sz="2667" dirty="0">
                <a:solidFill>
                  <a:schemeClr val="tx1"/>
                </a:solidFill>
                <a:latin typeface="Inria Serif Light" panose="020B0604020202020204" charset="0"/>
              </a:rPr>
              <a:t>Objectives</a:t>
            </a:r>
            <a:endParaRPr sz="2667" dirty="0">
              <a:solidFill>
                <a:schemeClr val="tx1"/>
              </a:solidFill>
              <a:latin typeface="Inria Serif Light" panose="020B0604020202020204" charset="0"/>
            </a:endParaRPr>
          </a:p>
        </p:txBody>
      </p:sp>
      <p:sp>
        <p:nvSpPr>
          <p:cNvPr id="352" name="Google Shape;352;p37"/>
          <p:cNvSpPr txBox="1">
            <a:spLocks noGrp="1"/>
          </p:cNvSpPr>
          <p:nvPr>
            <p:ph type="subTitle" idx="8"/>
          </p:nvPr>
        </p:nvSpPr>
        <p:spPr>
          <a:xfrm>
            <a:off x="6113483" y="1407216"/>
            <a:ext cx="4062400" cy="326400"/>
          </a:xfrm>
          <a:prstGeom prst="rect">
            <a:avLst/>
          </a:prstGeom>
        </p:spPr>
        <p:txBody>
          <a:bodyPr spcFirstLastPara="1" wrap="square" lIns="121900" tIns="121900" rIns="121900" bIns="121900" anchor="ctr" anchorCtr="0">
            <a:noAutofit/>
          </a:bodyPr>
          <a:lstStyle/>
          <a:p>
            <a:pPr marL="0" indent="0"/>
            <a:r>
              <a:rPr lang="en" sz="2667" dirty="0">
                <a:solidFill>
                  <a:schemeClr val="tx1"/>
                </a:solidFill>
                <a:latin typeface="Inria Serif Light" panose="020B0604020202020204" charset="0"/>
              </a:rPr>
              <a:t>Problem Statment</a:t>
            </a:r>
            <a:endParaRPr sz="2667" dirty="0">
              <a:solidFill>
                <a:schemeClr val="tx1"/>
              </a:solidFill>
              <a:latin typeface="Inria Serif Light" panose="020B0604020202020204" charset="0"/>
            </a:endParaRPr>
          </a:p>
        </p:txBody>
      </p:sp>
      <p:grpSp>
        <p:nvGrpSpPr>
          <p:cNvPr id="43" name="Google Shape;335;p37"/>
          <p:cNvGrpSpPr/>
          <p:nvPr/>
        </p:nvGrpSpPr>
        <p:grpSpPr>
          <a:xfrm>
            <a:off x="4659554" y="3013344"/>
            <a:ext cx="2265121" cy="1172395"/>
            <a:chOff x="3544395" y="1615115"/>
            <a:chExt cx="1508300" cy="879296"/>
          </a:xfrm>
          <a:solidFill>
            <a:srgbClr val="C1B3AB"/>
          </a:solidFill>
        </p:grpSpPr>
        <p:sp>
          <p:nvSpPr>
            <p:cNvPr id="44" name="Google Shape;336;p37"/>
            <p:cNvSpPr/>
            <p:nvPr/>
          </p:nvSpPr>
          <p:spPr>
            <a:xfrm>
              <a:off x="4295419" y="1615115"/>
              <a:ext cx="75727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grp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45" name="Google Shape;337;p37"/>
            <p:cNvCxnSpPr/>
            <p:nvPr/>
          </p:nvCxnSpPr>
          <p:spPr>
            <a:xfrm flipH="1">
              <a:off x="3669666" y="2052525"/>
              <a:ext cx="643098" cy="2238"/>
            </a:xfrm>
            <a:prstGeom prst="straightConnector1">
              <a:avLst/>
            </a:prstGeom>
            <a:grpFill/>
            <a:ln w="9525" cap="flat" cmpd="sng">
              <a:solidFill>
                <a:schemeClr val="lt2"/>
              </a:solidFill>
              <a:prstDash val="solid"/>
              <a:round/>
              <a:headEnd type="none" w="med" len="med"/>
              <a:tailEnd type="none" w="med" len="med"/>
            </a:ln>
          </p:spPr>
        </p:cxnSp>
        <p:sp>
          <p:nvSpPr>
            <p:cNvPr id="46" name="Google Shape;338;p37"/>
            <p:cNvSpPr/>
            <p:nvPr/>
          </p:nvSpPr>
          <p:spPr>
            <a:xfrm>
              <a:off x="3544395" y="1949088"/>
              <a:ext cx="186600" cy="186600"/>
            </a:xfrm>
            <a:prstGeom prst="ellipse">
              <a:avLst/>
            </a:prstGeom>
            <a:grp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8759" y="3042224"/>
            <a:ext cx="1195916" cy="998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Google Shape;323;p37"/>
          <p:cNvSpPr/>
          <p:nvPr/>
        </p:nvSpPr>
        <p:spPr>
          <a:xfrm>
            <a:off x="5890514" y="4970350"/>
            <a:ext cx="4378892" cy="772485"/>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endParaRPr sz="2400"/>
          </a:p>
        </p:txBody>
      </p:sp>
      <p:grpSp>
        <p:nvGrpSpPr>
          <p:cNvPr id="66" name="Google Shape;335;p37"/>
          <p:cNvGrpSpPr/>
          <p:nvPr/>
        </p:nvGrpSpPr>
        <p:grpSpPr>
          <a:xfrm>
            <a:off x="4118256" y="4656609"/>
            <a:ext cx="2293171" cy="1172395"/>
            <a:chOff x="3314040" y="1615121"/>
            <a:chExt cx="1633556" cy="879296"/>
          </a:xfrm>
          <a:solidFill>
            <a:srgbClr val="C1B3AB"/>
          </a:solidFill>
        </p:grpSpPr>
        <p:sp>
          <p:nvSpPr>
            <p:cNvPr id="67" name="Google Shape;336;p37"/>
            <p:cNvSpPr/>
            <p:nvPr/>
          </p:nvSpPr>
          <p:spPr>
            <a:xfrm>
              <a:off x="4047440" y="1615121"/>
              <a:ext cx="90015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grp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68" name="Google Shape;337;p37"/>
            <p:cNvCxnSpPr>
              <a:cxnSpLocks/>
            </p:cNvCxnSpPr>
            <p:nvPr/>
          </p:nvCxnSpPr>
          <p:spPr>
            <a:xfrm flipH="1">
              <a:off x="3407340" y="2054769"/>
              <a:ext cx="640100" cy="0"/>
            </a:xfrm>
            <a:prstGeom prst="straightConnector1">
              <a:avLst/>
            </a:prstGeom>
            <a:grpFill/>
            <a:ln w="9525" cap="flat" cmpd="sng">
              <a:solidFill>
                <a:schemeClr val="lt2"/>
              </a:solidFill>
              <a:prstDash val="solid"/>
              <a:round/>
              <a:headEnd type="none" w="med" len="med"/>
              <a:tailEnd type="none" w="med" len="med"/>
            </a:ln>
          </p:spPr>
        </p:cxnSp>
        <p:sp>
          <p:nvSpPr>
            <p:cNvPr id="69" name="Google Shape;338;p37"/>
            <p:cNvSpPr/>
            <p:nvPr/>
          </p:nvSpPr>
          <p:spPr>
            <a:xfrm>
              <a:off x="3314040" y="1966816"/>
              <a:ext cx="186600" cy="186600"/>
            </a:xfrm>
            <a:prstGeom prst="ellipse">
              <a:avLst/>
            </a:prstGeom>
            <a:grp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91" name="Google Shape;346;p37"/>
          <p:cNvSpPr txBox="1">
            <a:spLocks/>
          </p:cNvSpPr>
          <p:nvPr/>
        </p:nvSpPr>
        <p:spPr>
          <a:xfrm>
            <a:off x="4287574" y="5577843"/>
            <a:ext cx="1185589" cy="131077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000"/>
              <a:buFont typeface="Open Sans"/>
              <a:buNone/>
              <a:defRPr sz="2500" b="1" i="0" u="none" strike="noStrike" cap="none">
                <a:solidFill>
                  <a:schemeClr val="dk2"/>
                </a:solidFill>
                <a:latin typeface="Open Sans"/>
                <a:ea typeface="Open Sans"/>
                <a:cs typeface="Open Sans"/>
                <a:sym typeface="Open Sans"/>
              </a:defRPr>
            </a:lvl1pPr>
            <a:lvl2pPr marR="0" lvl="1"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2pPr>
            <a:lvl3pPr marR="0" lvl="2"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3pPr>
            <a:lvl4pPr marR="0" lvl="3"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4pPr>
            <a:lvl5pPr marR="0" lvl="4"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5pPr>
            <a:lvl6pPr marR="0" lvl="5"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6pPr>
            <a:lvl7pPr marR="0" lvl="6"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7pPr>
            <a:lvl8pPr marR="0" lvl="7"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8pPr>
            <a:lvl9pPr marR="0" lvl="8"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9pPr>
          </a:lstStyle>
          <a:p>
            <a:r>
              <a:rPr lang="en-US" sz="3333" dirty="0">
                <a:solidFill>
                  <a:schemeClr val="lt1"/>
                </a:solidFill>
              </a:rPr>
              <a:t>07</a:t>
            </a:r>
          </a:p>
        </p:txBody>
      </p:sp>
      <p:sp>
        <p:nvSpPr>
          <p:cNvPr id="90" name="Google Shape;346;p37"/>
          <p:cNvSpPr txBox="1">
            <a:spLocks/>
          </p:cNvSpPr>
          <p:nvPr/>
        </p:nvSpPr>
        <p:spPr>
          <a:xfrm>
            <a:off x="5193364" y="4603513"/>
            <a:ext cx="1185589" cy="1310776"/>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000"/>
              <a:buFont typeface="Open Sans"/>
              <a:buNone/>
              <a:defRPr sz="2500" b="1" i="0" u="none" strike="noStrike" cap="none">
                <a:solidFill>
                  <a:schemeClr val="dk2"/>
                </a:solidFill>
                <a:latin typeface="Open Sans"/>
                <a:ea typeface="Open Sans"/>
                <a:cs typeface="Open Sans"/>
                <a:sym typeface="Open Sans"/>
              </a:defRPr>
            </a:lvl1pPr>
            <a:lvl2pPr marR="0" lvl="1"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2pPr>
            <a:lvl3pPr marR="0" lvl="2"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3pPr>
            <a:lvl4pPr marR="0" lvl="3"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4pPr>
            <a:lvl5pPr marR="0" lvl="4"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5pPr>
            <a:lvl6pPr marR="0" lvl="5"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6pPr>
            <a:lvl7pPr marR="0" lvl="6"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7pPr>
            <a:lvl8pPr marR="0" lvl="7"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8pPr>
            <a:lvl9pPr marR="0" lvl="8"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9pPr>
          </a:lstStyle>
          <a:p>
            <a:r>
              <a:rPr lang="en-US" sz="3333" dirty="0">
                <a:solidFill>
                  <a:schemeClr val="lt1"/>
                </a:solidFill>
              </a:rPr>
              <a:t>06</a:t>
            </a:r>
          </a:p>
        </p:txBody>
      </p:sp>
      <p:sp>
        <p:nvSpPr>
          <p:cNvPr id="93" name="Google Shape;323;p37"/>
          <p:cNvSpPr/>
          <p:nvPr/>
        </p:nvSpPr>
        <p:spPr>
          <a:xfrm>
            <a:off x="7095677" y="4104278"/>
            <a:ext cx="3572324" cy="772485"/>
          </a:xfrm>
          <a:prstGeom prst="roundRect">
            <a:avLst>
              <a:gd name="adj" fmla="val 50000"/>
            </a:avLst>
          </a:prstGeom>
          <a:solidFill>
            <a:srgbClr val="65777D"/>
          </a:solidFill>
          <a:ln>
            <a:noFill/>
          </a:ln>
        </p:spPr>
        <p:txBody>
          <a:bodyPr spcFirstLastPara="1" wrap="square" lIns="121900" tIns="121900" rIns="121900" bIns="121900" anchor="ctr" anchorCtr="0">
            <a:noAutofit/>
          </a:bodyPr>
          <a:lstStyle/>
          <a:p>
            <a:endParaRPr sz="2400"/>
          </a:p>
        </p:txBody>
      </p:sp>
      <p:grpSp>
        <p:nvGrpSpPr>
          <p:cNvPr id="70" name="Google Shape;331;p37"/>
          <p:cNvGrpSpPr/>
          <p:nvPr/>
        </p:nvGrpSpPr>
        <p:grpSpPr>
          <a:xfrm>
            <a:off x="4601306" y="3980473"/>
            <a:ext cx="2786725" cy="1172395"/>
            <a:chOff x="2798955" y="2649096"/>
            <a:chExt cx="2090044" cy="879296"/>
          </a:xfrm>
          <a:solidFill>
            <a:schemeClr val="accent4"/>
          </a:solidFill>
        </p:grpSpPr>
        <p:sp>
          <p:nvSpPr>
            <p:cNvPr id="71" name="Google Shape;332;p37"/>
            <p:cNvSpPr/>
            <p:nvPr/>
          </p:nvSpPr>
          <p:spPr>
            <a:xfrm>
              <a:off x="3988843" y="2649096"/>
              <a:ext cx="900156" cy="879296"/>
            </a:xfrm>
            <a:custGeom>
              <a:avLst/>
              <a:gdLst/>
              <a:ahLst/>
              <a:cxnLst/>
              <a:rect l="l" t="t" r="r" b="b"/>
              <a:pathLst>
                <a:path w="27230" h="26599" extrusionOk="0">
                  <a:moveTo>
                    <a:pt x="13614" y="0"/>
                  </a:moveTo>
                  <a:cubicBezTo>
                    <a:pt x="12791" y="0"/>
                    <a:pt x="11966" y="316"/>
                    <a:pt x="11335" y="947"/>
                  </a:cubicBezTo>
                  <a:lnTo>
                    <a:pt x="1262" y="11019"/>
                  </a:lnTo>
                  <a:cubicBezTo>
                    <a:pt x="0" y="12281"/>
                    <a:pt x="0" y="14317"/>
                    <a:pt x="1262" y="15567"/>
                  </a:cubicBezTo>
                  <a:lnTo>
                    <a:pt x="11335" y="25652"/>
                  </a:lnTo>
                  <a:cubicBezTo>
                    <a:pt x="11966" y="26283"/>
                    <a:pt x="12791" y="26599"/>
                    <a:pt x="13614" y="26599"/>
                  </a:cubicBezTo>
                  <a:cubicBezTo>
                    <a:pt x="14437" y="26599"/>
                    <a:pt x="15258" y="26283"/>
                    <a:pt x="15883" y="25652"/>
                  </a:cubicBezTo>
                  <a:lnTo>
                    <a:pt x="25968" y="15567"/>
                  </a:lnTo>
                  <a:cubicBezTo>
                    <a:pt x="27230" y="14317"/>
                    <a:pt x="27230" y="12281"/>
                    <a:pt x="25968" y="11019"/>
                  </a:cubicBezTo>
                  <a:lnTo>
                    <a:pt x="15883" y="947"/>
                  </a:lnTo>
                  <a:cubicBezTo>
                    <a:pt x="15258" y="316"/>
                    <a:pt x="14437" y="0"/>
                    <a:pt x="13614" y="0"/>
                  </a:cubicBezTo>
                  <a:close/>
                </a:path>
              </a:pathLst>
            </a:custGeom>
            <a:grpFill/>
            <a:ln w="2857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algn="ctr"/>
              <a:endParaRPr sz="3333">
                <a:solidFill>
                  <a:schemeClr val="lt1"/>
                </a:solidFill>
                <a:latin typeface="Fira Sans Extra Condensed Medium"/>
                <a:ea typeface="Fira Sans Extra Condensed Medium"/>
                <a:cs typeface="Fira Sans Extra Condensed Medium"/>
                <a:sym typeface="Fira Sans Extra Condensed Medium"/>
              </a:endParaRPr>
            </a:p>
          </p:txBody>
        </p:sp>
        <p:cxnSp>
          <p:nvCxnSpPr>
            <p:cNvPr id="72" name="Google Shape;333;p37"/>
            <p:cNvCxnSpPr>
              <a:cxnSpLocks/>
            </p:cNvCxnSpPr>
            <p:nvPr/>
          </p:nvCxnSpPr>
          <p:spPr>
            <a:xfrm flipH="1" flipV="1">
              <a:off x="2871860" y="3031375"/>
              <a:ext cx="1208436" cy="41963"/>
            </a:xfrm>
            <a:prstGeom prst="straightConnector1">
              <a:avLst/>
            </a:prstGeom>
            <a:grpFill/>
            <a:ln w="9525" cap="flat" cmpd="sng">
              <a:solidFill>
                <a:schemeClr val="accent2"/>
              </a:solidFill>
              <a:prstDash val="solid"/>
              <a:round/>
              <a:headEnd type="none" w="med" len="med"/>
              <a:tailEnd type="none" w="med" len="med"/>
            </a:ln>
          </p:spPr>
        </p:cxnSp>
        <p:sp>
          <p:nvSpPr>
            <p:cNvPr id="73" name="Google Shape;334;p37"/>
            <p:cNvSpPr/>
            <p:nvPr/>
          </p:nvSpPr>
          <p:spPr>
            <a:xfrm>
              <a:off x="2798955" y="2965962"/>
              <a:ext cx="186600" cy="186600"/>
            </a:xfrm>
            <a:prstGeom prst="ellipse">
              <a:avLst/>
            </a:prstGeom>
            <a:grp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74" name="Google Shape;346;p37"/>
          <p:cNvSpPr txBox="1">
            <a:spLocks/>
          </p:cNvSpPr>
          <p:nvPr/>
        </p:nvSpPr>
        <p:spPr>
          <a:xfrm>
            <a:off x="6172043" y="4056496"/>
            <a:ext cx="1200000" cy="10544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000"/>
              <a:buFont typeface="Open Sans"/>
              <a:buNone/>
              <a:defRPr sz="2500" b="1" i="0" u="none" strike="noStrike" cap="none">
                <a:solidFill>
                  <a:schemeClr val="dk2"/>
                </a:solidFill>
                <a:latin typeface="Open Sans"/>
                <a:ea typeface="Open Sans"/>
                <a:cs typeface="Open Sans"/>
                <a:sym typeface="Open Sans"/>
              </a:defRPr>
            </a:lvl1pPr>
            <a:lvl2pPr marR="0" lvl="1"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2pPr>
            <a:lvl3pPr marR="0" lvl="2"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3pPr>
            <a:lvl4pPr marR="0" lvl="3"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4pPr>
            <a:lvl5pPr marR="0" lvl="4"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5pPr>
            <a:lvl6pPr marR="0" lvl="5"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6pPr>
            <a:lvl7pPr marR="0" lvl="6"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7pPr>
            <a:lvl8pPr marR="0" lvl="7"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8pPr>
            <a:lvl9pPr marR="0" lvl="8" algn="ctr" rtl="0">
              <a:lnSpc>
                <a:spcPct val="100000"/>
              </a:lnSpc>
              <a:spcBef>
                <a:spcPts val="0"/>
              </a:spcBef>
              <a:spcAft>
                <a:spcPts val="0"/>
              </a:spcAft>
              <a:buClr>
                <a:schemeClr val="dk2"/>
              </a:buClr>
              <a:buSzPts val="2000"/>
              <a:buFont typeface="Open Sans"/>
              <a:buNone/>
              <a:defRPr sz="2000" b="1" i="0" u="none" strike="noStrike" cap="none">
                <a:solidFill>
                  <a:schemeClr val="dk2"/>
                </a:solidFill>
                <a:latin typeface="Open Sans"/>
                <a:ea typeface="Open Sans"/>
                <a:cs typeface="Open Sans"/>
                <a:sym typeface="Open Sans"/>
              </a:defRPr>
            </a:lvl9pPr>
          </a:lstStyle>
          <a:p>
            <a:r>
              <a:rPr lang="en-US" sz="3333" dirty="0">
                <a:solidFill>
                  <a:schemeClr val="lt1"/>
                </a:solidFill>
              </a:rPr>
              <a:t>05</a:t>
            </a:r>
          </a:p>
        </p:txBody>
      </p:sp>
      <p:sp>
        <p:nvSpPr>
          <p:cNvPr id="96" name="Google Shape;354;p37"/>
          <p:cNvSpPr txBox="1">
            <a:spLocks noGrp="1"/>
          </p:cNvSpPr>
          <p:nvPr>
            <p:ph type="subTitle" idx="13"/>
          </p:nvPr>
        </p:nvSpPr>
        <p:spPr>
          <a:xfrm>
            <a:off x="5558307" y="6158473"/>
            <a:ext cx="4062400" cy="326400"/>
          </a:xfrm>
          <a:prstGeom prst="rect">
            <a:avLst/>
          </a:prstGeom>
        </p:spPr>
        <p:txBody>
          <a:bodyPr spcFirstLastPara="1" wrap="square" lIns="121900" tIns="121900" rIns="121900" bIns="121900" anchor="ctr" anchorCtr="0">
            <a:noAutofit/>
          </a:bodyPr>
          <a:lstStyle/>
          <a:p>
            <a:pPr marL="0" indent="0"/>
            <a:r>
              <a:rPr lang="en" sz="2667" dirty="0">
                <a:solidFill>
                  <a:schemeClr val="tx1"/>
                </a:solidFill>
                <a:latin typeface="Inria Serif Light" panose="020B0604020202020204" charset="0"/>
              </a:rPr>
              <a:t>Conclusion and Recommendation</a:t>
            </a:r>
            <a:endParaRPr sz="2667" dirty="0">
              <a:solidFill>
                <a:schemeClr val="tx1"/>
              </a:solidFill>
              <a:latin typeface="Inria Serif Light" panose="020B0604020202020204" charset="0"/>
            </a:endParaRPr>
          </a:p>
        </p:txBody>
      </p:sp>
      <p:sp>
        <p:nvSpPr>
          <p:cNvPr id="97" name="Google Shape;354;p37"/>
          <p:cNvSpPr txBox="1">
            <a:spLocks noGrp="1"/>
          </p:cNvSpPr>
          <p:nvPr>
            <p:ph type="subTitle" idx="13"/>
          </p:nvPr>
        </p:nvSpPr>
        <p:spPr>
          <a:xfrm>
            <a:off x="7195271" y="3548772"/>
            <a:ext cx="4062400" cy="326400"/>
          </a:xfrm>
          <a:prstGeom prst="rect">
            <a:avLst/>
          </a:prstGeom>
        </p:spPr>
        <p:txBody>
          <a:bodyPr spcFirstLastPara="1" wrap="square" lIns="121900" tIns="121900" rIns="121900" bIns="121900" anchor="ctr" anchorCtr="0">
            <a:noAutofit/>
          </a:bodyPr>
          <a:lstStyle/>
          <a:p>
            <a:pPr marL="0" indent="0"/>
            <a:r>
              <a:rPr lang="en-US" sz="2667" dirty="0">
                <a:solidFill>
                  <a:schemeClr val="tx1"/>
                </a:solidFill>
                <a:latin typeface="Inria Serif Light" panose="020B0604020202020204" charset="0"/>
              </a:rPr>
              <a:t>Research Gap</a:t>
            </a:r>
          </a:p>
          <a:p>
            <a:pPr marL="0" indent="0"/>
            <a:endParaRPr dirty="0">
              <a:solidFill>
                <a:schemeClr val="bg1">
                  <a:lumMod val="95000"/>
                </a:schemeClr>
              </a:solidFill>
            </a:endParaRPr>
          </a:p>
        </p:txBody>
      </p:sp>
      <p:sp>
        <p:nvSpPr>
          <p:cNvPr id="98" name="Google Shape;354;p37"/>
          <p:cNvSpPr txBox="1">
            <a:spLocks noGrp="1"/>
          </p:cNvSpPr>
          <p:nvPr>
            <p:ph type="subTitle" idx="13"/>
          </p:nvPr>
        </p:nvSpPr>
        <p:spPr>
          <a:xfrm>
            <a:off x="6425835" y="5251443"/>
            <a:ext cx="4062400" cy="326400"/>
          </a:xfrm>
          <a:prstGeom prst="rect">
            <a:avLst/>
          </a:prstGeom>
        </p:spPr>
        <p:txBody>
          <a:bodyPr spcFirstLastPara="1" wrap="square" lIns="121900" tIns="121900" rIns="121900" bIns="121900" anchor="ctr" anchorCtr="0">
            <a:noAutofit/>
          </a:bodyPr>
          <a:lstStyle/>
          <a:p>
            <a:pPr marL="0" indent="0"/>
            <a:r>
              <a:rPr lang="en-US" sz="2667" dirty="0">
                <a:solidFill>
                  <a:schemeClr val="tx1"/>
                </a:solidFill>
                <a:latin typeface="Inria Serif Light" panose="020B0604020202020204" charset="0"/>
              </a:rPr>
              <a:t>Data analysis</a:t>
            </a:r>
            <a:endParaRPr sz="2667" dirty="0">
              <a:solidFill>
                <a:schemeClr val="tx1"/>
              </a:solidFill>
              <a:latin typeface="Inria Serif Light" panose="020B0604020202020204" charset="0"/>
            </a:endParaRPr>
          </a:p>
        </p:txBody>
      </p:sp>
      <p:sp>
        <p:nvSpPr>
          <p:cNvPr id="2" name="Subtitle 1"/>
          <p:cNvSpPr>
            <a:spLocks noGrp="1"/>
          </p:cNvSpPr>
          <p:nvPr>
            <p:ph type="subTitle" idx="13"/>
          </p:nvPr>
        </p:nvSpPr>
        <p:spPr>
          <a:xfrm>
            <a:off x="7233452" y="4322056"/>
            <a:ext cx="4062400" cy="326400"/>
          </a:xfrm>
        </p:spPr>
        <p:txBody>
          <a:bodyPr/>
          <a:lstStyle/>
          <a:p>
            <a:r>
              <a:rPr lang="en-US" sz="2667" dirty="0">
                <a:solidFill>
                  <a:schemeClr val="tx1"/>
                </a:solidFill>
                <a:latin typeface="Inria Serif Light" panose="020B0604020202020204" charset="0"/>
              </a:rPr>
              <a:t>Methodology</a:t>
            </a:r>
            <a:endParaRPr lang="ar-SA" sz="2667" dirty="0">
              <a:solidFill>
                <a:schemeClr val="tx1"/>
              </a:solidFill>
              <a:latin typeface="Inria Serif Light" panose="020B0604020202020204" charset="0"/>
            </a:endParaRPr>
          </a:p>
        </p:txBody>
      </p:sp>
      <p:sp>
        <p:nvSpPr>
          <p:cNvPr id="61" name="Google Shape;352;p37">
            <a:extLst>
              <a:ext uri="{FF2B5EF4-FFF2-40B4-BE49-F238E27FC236}">
                <a16:creationId xmlns:a16="http://schemas.microsoft.com/office/drawing/2014/main" id="{EE7BEEF1-43DF-4109-8722-F5885423472C}"/>
              </a:ext>
            </a:extLst>
          </p:cNvPr>
          <p:cNvSpPr txBox="1">
            <a:spLocks/>
          </p:cNvSpPr>
          <p:nvPr/>
        </p:nvSpPr>
        <p:spPr>
          <a:xfrm>
            <a:off x="5678133" y="353379"/>
            <a:ext cx="4062400" cy="326400"/>
          </a:xfrm>
          <a:prstGeom prst="rect">
            <a:avLst/>
          </a:prstGeom>
          <a:noFill/>
          <a:ln>
            <a:noFill/>
          </a:ln>
        </p:spPr>
        <p:txBody>
          <a:bodyPr spcFirstLastPara="1" wrap="square" lIns="121900" tIns="121900" rIns="121900" bIns="121900" anchor="ctr" anchorCtr="0">
            <a:noAutofit/>
          </a:bodyPr>
          <a:lstStyle>
            <a:defPPr marR="0" lvl="0" algn="l" rtl="0">
              <a:lnSpc>
                <a:spcPct val="100000"/>
              </a:lnSpc>
              <a:spcBef>
                <a:spcPts val="0"/>
              </a:spcBef>
              <a:spcAft>
                <a:spcPts val="0"/>
              </a:spcAft>
            </a:defPPr>
            <a:lvl1pPr marL="457200" marR="0" lvl="0" indent="-355600" algn="l" rtl="0">
              <a:lnSpc>
                <a:spcPct val="115000"/>
              </a:lnSpc>
              <a:spcBef>
                <a:spcPts val="0"/>
              </a:spcBef>
              <a:spcAft>
                <a:spcPts val="0"/>
              </a:spcAft>
              <a:buClr>
                <a:schemeClr val="accent2"/>
              </a:buClr>
              <a:buSzPts val="1800"/>
              <a:buFont typeface="Inria Serif Light"/>
              <a:buNone/>
              <a:defRPr sz="2000" b="1" i="0" u="none" strike="noStrike" cap="none">
                <a:solidFill>
                  <a:schemeClr val="dk1"/>
                </a:solidFill>
                <a:latin typeface="Inria Serif Light"/>
                <a:ea typeface="Inria Serif Light"/>
                <a:cs typeface="Inria Serif Light"/>
                <a:sym typeface="Inria Serif Light"/>
              </a:defRPr>
            </a:lvl1pPr>
            <a:lvl2pPr marL="914400" marR="0" lvl="1" indent="-355600" algn="l" rtl="0">
              <a:lnSpc>
                <a:spcPct val="115000"/>
              </a:lnSpc>
              <a:spcBef>
                <a:spcPts val="0"/>
              </a:spcBef>
              <a:spcAft>
                <a:spcPts val="0"/>
              </a:spcAft>
              <a:buClr>
                <a:schemeClr val="accent2"/>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2pPr>
            <a:lvl3pPr marL="1371600" marR="0" lvl="2" indent="-355600" algn="l" rtl="0">
              <a:lnSpc>
                <a:spcPct val="115000"/>
              </a:lnSpc>
              <a:spcBef>
                <a:spcPts val="1600"/>
              </a:spcBef>
              <a:spcAft>
                <a:spcPts val="0"/>
              </a:spcAft>
              <a:buClr>
                <a:schemeClr val="accent2"/>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3pPr>
            <a:lvl4pPr marL="1828800" marR="0" lvl="3" indent="-355600" algn="l" rtl="0">
              <a:lnSpc>
                <a:spcPct val="115000"/>
              </a:lnSpc>
              <a:spcBef>
                <a:spcPts val="1600"/>
              </a:spcBef>
              <a:spcAft>
                <a:spcPts val="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4pPr>
            <a:lvl5pPr marL="2286000" marR="0" lvl="4" indent="-355600" algn="l" rtl="0">
              <a:lnSpc>
                <a:spcPct val="115000"/>
              </a:lnSpc>
              <a:spcBef>
                <a:spcPts val="1600"/>
              </a:spcBef>
              <a:spcAft>
                <a:spcPts val="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5pPr>
            <a:lvl6pPr marL="2743200" marR="0" lvl="5" indent="-355600" algn="l" rtl="0">
              <a:lnSpc>
                <a:spcPct val="115000"/>
              </a:lnSpc>
              <a:spcBef>
                <a:spcPts val="1600"/>
              </a:spcBef>
              <a:spcAft>
                <a:spcPts val="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6pPr>
            <a:lvl7pPr marL="3200400" marR="0" lvl="6" indent="-355600" algn="l" rtl="0">
              <a:lnSpc>
                <a:spcPct val="115000"/>
              </a:lnSpc>
              <a:spcBef>
                <a:spcPts val="1600"/>
              </a:spcBef>
              <a:spcAft>
                <a:spcPts val="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7pPr>
            <a:lvl8pPr marL="3657600" marR="0" lvl="7" indent="-355600" algn="l" rtl="0">
              <a:lnSpc>
                <a:spcPct val="115000"/>
              </a:lnSpc>
              <a:spcBef>
                <a:spcPts val="1600"/>
              </a:spcBef>
              <a:spcAft>
                <a:spcPts val="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8pPr>
            <a:lvl9pPr marL="4114800" marR="0" lvl="8" indent="-355600" algn="l" rtl="0">
              <a:lnSpc>
                <a:spcPct val="115000"/>
              </a:lnSpc>
              <a:spcBef>
                <a:spcPts val="1600"/>
              </a:spcBef>
              <a:spcAft>
                <a:spcPts val="1600"/>
              </a:spcAft>
              <a:buClr>
                <a:schemeClr val="dk1"/>
              </a:buClr>
              <a:buSzPts val="1400"/>
              <a:buFont typeface="Inria Serif Light"/>
              <a:buNone/>
              <a:defRPr sz="2000" b="0" i="0" u="none" strike="noStrike" cap="none">
                <a:solidFill>
                  <a:schemeClr val="dk1"/>
                </a:solidFill>
                <a:latin typeface="Inria Serif Light"/>
                <a:ea typeface="Inria Serif Light"/>
                <a:cs typeface="Inria Serif Light"/>
                <a:sym typeface="Inria Serif Light"/>
              </a:defRPr>
            </a:lvl9pPr>
          </a:lstStyle>
          <a:p>
            <a:pPr marL="0" indent="0"/>
            <a:r>
              <a:rPr lang="en-US" sz="2667" dirty="0">
                <a:solidFill>
                  <a:schemeClr val="tx1"/>
                </a:solidFill>
              </a:rPr>
              <a:t>Introduction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669079" y="656108"/>
            <a:ext cx="1960793" cy="461665"/>
          </a:xfrm>
          <a:prstGeom prst="rect">
            <a:avLst/>
          </a:prstGeom>
        </p:spPr>
        <p:txBody>
          <a:bodyPr wrap="none">
            <a:spAutoFit/>
          </a:bodyPr>
          <a:lstStyle/>
          <a:p>
            <a:r>
              <a:rPr lang="en" sz="2400" b="1" dirty="0"/>
              <a:t>Conclusion:</a:t>
            </a:r>
            <a:endParaRPr lang="en-US" sz="2400" dirty="0"/>
          </a:p>
        </p:txBody>
      </p:sp>
      <p:sp>
        <p:nvSpPr>
          <p:cNvPr id="6" name="Rectangle 5"/>
          <p:cNvSpPr/>
          <p:nvPr/>
        </p:nvSpPr>
        <p:spPr>
          <a:xfrm>
            <a:off x="1769435" y="1088086"/>
            <a:ext cx="8876145" cy="5162247"/>
          </a:xfrm>
          <a:prstGeom prst="rect">
            <a:avLst/>
          </a:prstGeom>
        </p:spPr>
        <p:txBody>
          <a:bodyPr wrap="square">
            <a:spAutoFit/>
          </a:bodyPr>
          <a:lstStyle/>
          <a:p>
            <a:pPr>
              <a:lnSpc>
                <a:spcPct val="115000"/>
              </a:lnSpc>
              <a:spcAft>
                <a:spcPts val="1333"/>
              </a:spcAft>
            </a:pPr>
            <a:r>
              <a:rPr lang="en-US" sz="2400" dirty="0">
                <a:latin typeface="Times New Roman" panose="02020603050405020304" pitchFamily="18" charset="0"/>
                <a:ea typeface="Calibri" panose="020F0502020204030204" pitchFamily="34" charset="0"/>
                <a:cs typeface="Arial" panose="020B0604020202020204" pitchFamily="34" charset="0"/>
              </a:rPr>
              <a:t>Even though the stone sector is an important and ancient sector, it was concluded that most of factories don’t have certifications such as ISO 9000 and ISO 14000. Also, most of factories don’t care to renew the machines, as most of the machine’s age was more than 10 years. In addition, the largest proportion of factories dispose the solid waste in crushers, and treat the liquid waste by purification plant and silo. While factories who don’t treat the liquid waste, most of them get rid of the liquid waste in random landfill. For sludge, most of factories don’t use it, and dispose it in dedicated landfill. It’s important also to mention that the largest proportion of factories always take the size of the vehicle into account with the quantity transported, but most of them never care about choosing a proper time for transportation.</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96392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algn="ctr"/>
            <a:fld id="{00000000-1234-1234-1234-123412341234}" type="slidenum">
              <a:rPr lang="en" smtClean="0"/>
              <a:pPr algn="ctr"/>
              <a:t>31</a:t>
            </a:fld>
            <a:endParaRPr lang="en"/>
          </a:p>
        </p:txBody>
      </p:sp>
      <p:sp>
        <p:nvSpPr>
          <p:cNvPr id="3" name="Rectangle 2"/>
          <p:cNvSpPr/>
          <p:nvPr/>
        </p:nvSpPr>
        <p:spPr>
          <a:xfrm>
            <a:off x="704347" y="702290"/>
            <a:ext cx="2767104" cy="461665"/>
          </a:xfrm>
          <a:prstGeom prst="rect">
            <a:avLst/>
          </a:prstGeom>
        </p:spPr>
        <p:txBody>
          <a:bodyPr wrap="none">
            <a:spAutoFit/>
          </a:bodyPr>
          <a:lstStyle/>
          <a:p>
            <a:r>
              <a:rPr lang="en" sz="2400" b="1" dirty="0">
                <a:solidFill>
                  <a:schemeClr val="bg1"/>
                </a:solidFill>
              </a:rPr>
              <a:t>Recommendation</a:t>
            </a:r>
            <a:endParaRPr lang="en-US" sz="2400" dirty="0">
              <a:solidFill>
                <a:schemeClr val="bg1"/>
              </a:solidFill>
            </a:endParaRPr>
          </a:p>
        </p:txBody>
      </p:sp>
      <p:sp>
        <p:nvSpPr>
          <p:cNvPr id="4" name="Rectangle 3"/>
          <p:cNvSpPr/>
          <p:nvPr/>
        </p:nvSpPr>
        <p:spPr>
          <a:xfrm>
            <a:off x="1089601" y="1163955"/>
            <a:ext cx="10292773" cy="4401205"/>
          </a:xfrm>
          <a:prstGeom prst="rect">
            <a:avLst/>
          </a:prstGeom>
        </p:spPr>
        <p:txBody>
          <a:bodyPr wrap="square">
            <a:spAutoFit/>
          </a:bodyPr>
          <a:lstStyle/>
          <a:p>
            <a:pPr marL="380990" indent="-380990">
              <a:buFont typeface="Arial" panose="020B0604020202020204" pitchFamily="34" charset="0"/>
              <a:buChar char="•"/>
            </a:pPr>
            <a:r>
              <a:rPr lang="en-US" sz="2000" dirty="0">
                <a:solidFill>
                  <a:schemeClr val="bg1"/>
                </a:solidFill>
                <a:latin typeface="Times New Roman" panose="02020603050405020304" pitchFamily="18" charset="0"/>
                <a:ea typeface="Calibri" panose="020F0502020204030204" pitchFamily="34" charset="0"/>
              </a:rPr>
              <a:t>All of the factories that we visited don’t have any waste management model, because of that we recommend every factory manager to have one</a:t>
            </a:r>
            <a:endParaRPr lang="ar-SA" sz="2000" dirty="0">
              <a:solidFill>
                <a:schemeClr val="bg1"/>
              </a:solidFill>
              <a:latin typeface="Times New Roman" panose="02020603050405020304" pitchFamily="18" charset="0"/>
              <a:ea typeface="Calibri" panose="020F0502020204030204" pitchFamily="34" charset="0"/>
            </a:endParaRPr>
          </a:p>
          <a:p>
            <a:pPr marL="380990" indent="-380990">
              <a:buFont typeface="Arial" panose="020B0604020202020204" pitchFamily="34" charset="0"/>
              <a:buChar char="•"/>
            </a:pPr>
            <a:endParaRPr lang="ar-SA" sz="2000" dirty="0">
              <a:solidFill>
                <a:schemeClr val="bg1"/>
              </a:solidFill>
              <a:latin typeface="Times New Roman" panose="02020603050405020304" pitchFamily="18" charset="0"/>
            </a:endParaRPr>
          </a:p>
          <a:p>
            <a:pPr marL="380990" indent="-380990">
              <a:buFont typeface="Arial" panose="020B0604020202020204" pitchFamily="34" charset="0"/>
              <a:buChar char="•"/>
            </a:pPr>
            <a:r>
              <a:rPr lang="en-US" sz="2000" dirty="0">
                <a:solidFill>
                  <a:schemeClr val="bg1"/>
                </a:solidFill>
              </a:rPr>
              <a:t>The stone industry depends mainly on electricity, and due to the high price of kilowatt-hours, which increases the burden on factory owners, we recommend the use of renewable energy. </a:t>
            </a:r>
            <a:endParaRPr lang="ar-SA" sz="2000" dirty="0">
              <a:solidFill>
                <a:schemeClr val="bg1"/>
              </a:solidFill>
            </a:endParaRPr>
          </a:p>
          <a:p>
            <a:pPr marL="380990" indent="-380990">
              <a:buFont typeface="Arial" panose="020B0604020202020204" pitchFamily="34" charset="0"/>
              <a:buChar char="•"/>
            </a:pPr>
            <a:endParaRPr lang="en-US" sz="2000" dirty="0">
              <a:solidFill>
                <a:schemeClr val="bg1"/>
              </a:solidFill>
            </a:endParaRPr>
          </a:p>
          <a:p>
            <a:pPr marL="380990" indent="-380990">
              <a:buFont typeface="Arial" panose="020B0604020202020204" pitchFamily="34" charset="0"/>
              <a:buChar char="•"/>
            </a:pPr>
            <a:r>
              <a:rPr lang="en-US" sz="2000" dirty="0">
                <a:solidFill>
                  <a:schemeClr val="bg1"/>
                </a:solidFill>
              </a:rPr>
              <a:t>The amount of stone waste depends on several factors, the most effective factor is the quality of raw stone. So, attention should be paid to this factor and to choose a raw stone without any cracks</a:t>
            </a:r>
            <a:endParaRPr lang="ar-SA" sz="2000" dirty="0">
              <a:solidFill>
                <a:schemeClr val="bg1"/>
              </a:solidFill>
            </a:endParaRPr>
          </a:p>
          <a:p>
            <a:pPr marL="380990" indent="-380990">
              <a:buFont typeface="Arial" panose="020B0604020202020204" pitchFamily="34" charset="0"/>
              <a:buChar char="•"/>
            </a:pPr>
            <a:endParaRPr lang="ar-SA" sz="2000" dirty="0">
              <a:solidFill>
                <a:schemeClr val="bg1"/>
              </a:solidFill>
            </a:endParaRPr>
          </a:p>
          <a:p>
            <a:pPr marL="380990" indent="-380990">
              <a:buFont typeface="Arial" panose="020B0604020202020204" pitchFamily="34" charset="0"/>
              <a:buChar char="•"/>
            </a:pPr>
            <a:r>
              <a:rPr lang="en-US" sz="2000" dirty="0">
                <a:solidFill>
                  <a:schemeClr val="bg1"/>
                </a:solidFill>
              </a:rPr>
              <a:t>As we mention, most of the machine’s age was more than 10 years. These machines have high running cost (electricity consumption and maintenance cost). So, machines should be renewed to decrease the waste and increase profitability.</a:t>
            </a:r>
          </a:p>
        </p:txBody>
      </p:sp>
    </p:spTree>
    <p:extLst>
      <p:ext uri="{BB962C8B-B14F-4D97-AF65-F5344CB8AC3E}">
        <p14:creationId xmlns:p14="http://schemas.microsoft.com/office/powerpoint/2010/main" val="37070886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1E5D7"/>
        </a:solidFill>
        <a:effectLst/>
      </p:bgPr>
    </p:bg>
    <p:spTree>
      <p:nvGrpSpPr>
        <p:cNvPr id="1" name="Shape 426"/>
        <p:cNvGrpSpPr/>
        <p:nvPr/>
      </p:nvGrpSpPr>
      <p:grpSpPr>
        <a:xfrm>
          <a:off x="0" y="0"/>
          <a:ext cx="0" cy="0"/>
          <a:chOff x="0" y="0"/>
          <a:chExt cx="0" cy="0"/>
        </a:xfrm>
      </p:grpSpPr>
      <p:sp>
        <p:nvSpPr>
          <p:cNvPr id="432" name="Google Shape;432;p35"/>
          <p:cNvSpPr txBox="1"/>
          <p:nvPr/>
        </p:nvSpPr>
        <p:spPr>
          <a:xfrm>
            <a:off x="1435401" y="2440634"/>
            <a:ext cx="2256247" cy="506533"/>
          </a:xfrm>
          <a:prstGeom prst="rect">
            <a:avLst/>
          </a:prstGeom>
          <a:noFill/>
          <a:ln>
            <a:noFill/>
          </a:ln>
        </p:spPr>
        <p:txBody>
          <a:bodyPr spcFirstLastPara="1" wrap="square" lIns="121900" tIns="121900" rIns="121900" bIns="121900" anchor="b" anchorCtr="0">
            <a:noAutofit/>
          </a:bodyPr>
          <a:lstStyle/>
          <a:p>
            <a:pPr defTabSz="1219170">
              <a:buClr>
                <a:srgbClr val="000000"/>
              </a:buClr>
            </a:pPr>
            <a:r>
              <a:rPr lang="en-US" sz="1867" kern="0" dirty="0">
                <a:solidFill>
                  <a:srgbClr val="466269"/>
                </a:solidFill>
                <a:latin typeface="Arial"/>
                <a:cs typeface="Arial"/>
                <a:sym typeface="Arial"/>
              </a:rPr>
              <a:t>Materials used in the construction of roadbeds.</a:t>
            </a:r>
          </a:p>
        </p:txBody>
      </p:sp>
      <p:sp>
        <p:nvSpPr>
          <p:cNvPr id="433" name="Google Shape;433;p35"/>
          <p:cNvSpPr txBox="1"/>
          <p:nvPr/>
        </p:nvSpPr>
        <p:spPr>
          <a:xfrm>
            <a:off x="4755710" y="1263422"/>
            <a:ext cx="2973761" cy="722623"/>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endParaRPr lang="en-US" sz="1867" b="1" kern="0" dirty="0">
              <a:solidFill>
                <a:srgbClr val="000000"/>
              </a:solidFill>
              <a:latin typeface="Inria Serif Light" panose="020B0604020202020204" charset="0"/>
              <a:ea typeface="Oswald Regular"/>
              <a:cs typeface="Oswald Regular"/>
              <a:sym typeface="Oswald Regular"/>
            </a:endParaRPr>
          </a:p>
          <a:p>
            <a:pPr algn="ctr" defTabSz="1219170">
              <a:buClr>
                <a:srgbClr val="000000"/>
              </a:buClr>
            </a:pPr>
            <a:endParaRPr lang="en-US" sz="1867" b="1" kern="0" dirty="0">
              <a:solidFill>
                <a:srgbClr val="000000"/>
              </a:solidFill>
              <a:latin typeface="Inria Serif Light" panose="020B0604020202020204" charset="0"/>
              <a:ea typeface="Oswald Regular"/>
              <a:cs typeface="Oswald Regular"/>
              <a:sym typeface="Oswald Regular"/>
            </a:endParaRPr>
          </a:p>
          <a:p>
            <a:pPr defTabSz="1219170">
              <a:buClr>
                <a:srgbClr val="000000"/>
              </a:buClr>
            </a:pPr>
            <a:r>
              <a:rPr lang="en-US" sz="1867" kern="0" dirty="0">
                <a:solidFill>
                  <a:srgbClr val="466269"/>
                </a:solidFill>
                <a:latin typeface="Arial"/>
                <a:cs typeface="Arial"/>
                <a:sym typeface="Arial"/>
              </a:rPr>
              <a:t>Filler for construction.</a:t>
            </a:r>
          </a:p>
        </p:txBody>
      </p:sp>
      <p:sp>
        <p:nvSpPr>
          <p:cNvPr id="434" name="Google Shape;434;p35"/>
          <p:cNvSpPr txBox="1"/>
          <p:nvPr/>
        </p:nvSpPr>
        <p:spPr>
          <a:xfrm>
            <a:off x="8166111" y="1614172"/>
            <a:ext cx="2456389" cy="1362541"/>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US" sz="1867" kern="0" dirty="0">
                <a:solidFill>
                  <a:srgbClr val="466269"/>
                </a:solidFill>
                <a:latin typeface="Arial"/>
                <a:cs typeface="Arial"/>
                <a:sym typeface="Arial"/>
              </a:rPr>
              <a:t>Landscaping and ornamental applications.</a:t>
            </a:r>
            <a:endParaRPr lang="en-US" sz="1867" b="1" kern="0" dirty="0">
              <a:solidFill>
                <a:srgbClr val="466269"/>
              </a:solidFill>
              <a:latin typeface="Inria Serif Light" panose="020B0604020202020204" charset="0"/>
              <a:ea typeface="Inria Serif"/>
              <a:cs typeface="Oswald Regular" panose="020B0604020202020204" charset="0"/>
              <a:sym typeface="Inria Serif"/>
            </a:endParaRPr>
          </a:p>
        </p:txBody>
      </p:sp>
      <p:sp>
        <p:nvSpPr>
          <p:cNvPr id="435" name="Google Shape;435;p35"/>
          <p:cNvSpPr txBox="1"/>
          <p:nvPr/>
        </p:nvSpPr>
        <p:spPr>
          <a:xfrm>
            <a:off x="1824308" y="4991792"/>
            <a:ext cx="2068528" cy="456000"/>
          </a:xfrm>
          <a:prstGeom prst="rect">
            <a:avLst/>
          </a:prstGeom>
          <a:noFill/>
          <a:ln>
            <a:noFill/>
          </a:ln>
        </p:spPr>
        <p:txBody>
          <a:bodyPr spcFirstLastPara="1" wrap="square" lIns="121900" tIns="121900" rIns="121900" bIns="121900" anchor="b" anchorCtr="0">
            <a:noAutofit/>
          </a:bodyPr>
          <a:lstStyle/>
          <a:p>
            <a:pPr defTabSz="1219170">
              <a:buClr>
                <a:srgbClr val="000000"/>
              </a:buClr>
            </a:pPr>
            <a:r>
              <a:rPr lang="en-US" sz="1867" kern="0" dirty="0">
                <a:solidFill>
                  <a:srgbClr val="466269"/>
                </a:solidFill>
                <a:latin typeface="Arial"/>
                <a:cs typeface="Arial"/>
                <a:sym typeface="Arial"/>
              </a:rPr>
              <a:t>Gabion fill for retaining walls.</a:t>
            </a:r>
          </a:p>
        </p:txBody>
      </p:sp>
      <p:sp>
        <p:nvSpPr>
          <p:cNvPr id="436" name="Google Shape;436;p35"/>
          <p:cNvSpPr txBox="1"/>
          <p:nvPr/>
        </p:nvSpPr>
        <p:spPr>
          <a:xfrm>
            <a:off x="8408103" y="4720204"/>
            <a:ext cx="2706127" cy="456000"/>
          </a:xfrm>
          <a:prstGeom prst="rect">
            <a:avLst/>
          </a:prstGeom>
          <a:noFill/>
          <a:ln>
            <a:noFill/>
          </a:ln>
        </p:spPr>
        <p:txBody>
          <a:bodyPr spcFirstLastPara="1" wrap="square" lIns="121900" tIns="121900" rIns="121900" bIns="121900" anchor="b" anchorCtr="0">
            <a:noAutofit/>
          </a:bodyPr>
          <a:lstStyle/>
          <a:p>
            <a:pPr defTabSz="1219170">
              <a:buClr>
                <a:srgbClr val="000000"/>
              </a:buClr>
            </a:pPr>
            <a:r>
              <a:rPr lang="en-US" sz="1867" kern="0" dirty="0">
                <a:solidFill>
                  <a:srgbClr val="466269"/>
                </a:solidFill>
                <a:latin typeface="Arial"/>
                <a:cs typeface="Arial"/>
                <a:sym typeface="Arial"/>
              </a:rPr>
              <a:t>Development of residential driveways.</a:t>
            </a:r>
          </a:p>
        </p:txBody>
      </p:sp>
      <p:grpSp>
        <p:nvGrpSpPr>
          <p:cNvPr id="439" name="Google Shape;439;p35"/>
          <p:cNvGrpSpPr/>
          <p:nvPr/>
        </p:nvGrpSpPr>
        <p:grpSpPr>
          <a:xfrm>
            <a:off x="3502448" y="1884673"/>
            <a:ext cx="5069891" cy="4335964"/>
            <a:chOff x="2626836" y="1413504"/>
            <a:chExt cx="3802418" cy="3251973"/>
          </a:xfrm>
        </p:grpSpPr>
        <p:cxnSp>
          <p:nvCxnSpPr>
            <p:cNvPr id="440" name="Google Shape;440;p35"/>
            <p:cNvCxnSpPr>
              <a:cxnSpLocks/>
              <a:endCxn id="432" idx="3"/>
            </p:cNvCxnSpPr>
            <p:nvPr/>
          </p:nvCxnSpPr>
          <p:spPr>
            <a:xfrm rot="10800000">
              <a:off x="2704826" y="1778451"/>
              <a:ext cx="615066" cy="311821"/>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2" name="Google Shape;442;p35"/>
            <p:cNvCxnSpPr>
              <a:cxnSpLocks/>
            </p:cNvCxnSpPr>
            <p:nvPr/>
          </p:nvCxnSpPr>
          <p:spPr>
            <a:xfrm flipV="1">
              <a:off x="5689852" y="1757371"/>
              <a:ext cx="616225" cy="512004"/>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4" name="Google Shape;444;p35"/>
            <p:cNvCxnSpPr/>
            <p:nvPr/>
          </p:nvCxnSpPr>
          <p:spPr>
            <a:xfrm rot="-5400000">
              <a:off x="4328835" y="1524204"/>
              <a:ext cx="222000" cy="600"/>
            </a:xfrm>
            <a:prstGeom prst="bentConnector3">
              <a:avLst>
                <a:gd name="adj1" fmla="val 34972"/>
              </a:avLst>
            </a:prstGeom>
            <a:noFill/>
            <a:ln w="19050" cap="flat" cmpd="sng">
              <a:solidFill>
                <a:srgbClr val="466269"/>
              </a:solidFill>
              <a:prstDash val="solid"/>
              <a:round/>
              <a:headEnd type="oval" w="med" len="med"/>
              <a:tailEnd type="none" w="med" len="med"/>
            </a:ln>
          </p:spPr>
        </p:cxnSp>
        <p:cxnSp>
          <p:nvCxnSpPr>
            <p:cNvPr id="445" name="Google Shape;445;p35"/>
            <p:cNvCxnSpPr>
              <a:cxnSpLocks/>
              <a:endCxn id="435" idx="3"/>
            </p:cNvCxnSpPr>
            <p:nvPr/>
          </p:nvCxnSpPr>
          <p:spPr>
            <a:xfrm rot="10800000" flipV="1">
              <a:off x="2626836" y="3508608"/>
              <a:ext cx="340327" cy="311224"/>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7" name="Google Shape;447;p35"/>
            <p:cNvCxnSpPr>
              <a:cxnSpLocks/>
            </p:cNvCxnSpPr>
            <p:nvPr/>
          </p:nvCxnSpPr>
          <p:spPr>
            <a:xfrm>
              <a:off x="5955277" y="3217600"/>
              <a:ext cx="473977" cy="395788"/>
            </a:xfrm>
            <a:prstGeom prst="bentConnector3">
              <a:avLst>
                <a:gd name="adj1" fmla="val 50000"/>
              </a:avLst>
            </a:prstGeom>
            <a:noFill/>
            <a:ln w="19050" cap="flat" cmpd="sng">
              <a:solidFill>
                <a:srgbClr val="466269"/>
              </a:solidFill>
              <a:prstDash val="solid"/>
              <a:round/>
              <a:headEnd type="oval" w="med" len="med"/>
              <a:tailEnd type="none" w="med" len="med"/>
            </a:ln>
          </p:spPr>
        </p:cxnSp>
        <p:grpSp>
          <p:nvGrpSpPr>
            <p:cNvPr id="449" name="Google Shape;449;p35"/>
            <p:cNvGrpSpPr/>
            <p:nvPr/>
          </p:nvGrpSpPr>
          <p:grpSpPr>
            <a:xfrm>
              <a:off x="3695369" y="2679928"/>
              <a:ext cx="1578732" cy="935354"/>
              <a:chOff x="1953800" y="1462675"/>
              <a:chExt cx="3917450" cy="2320975"/>
            </a:xfrm>
          </p:grpSpPr>
          <p:grpSp>
            <p:nvGrpSpPr>
              <p:cNvPr id="450" name="Google Shape;450;p35"/>
              <p:cNvGrpSpPr/>
              <p:nvPr/>
            </p:nvGrpSpPr>
            <p:grpSpPr>
              <a:xfrm>
                <a:off x="4293400" y="2574725"/>
                <a:ext cx="84425" cy="80100"/>
                <a:chOff x="4293400" y="2574725"/>
                <a:chExt cx="84425" cy="80100"/>
              </a:xfrm>
            </p:grpSpPr>
            <p:sp>
              <p:nvSpPr>
                <p:cNvPr id="451" name="Google Shape;451;p35"/>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466269"/>
                </a:solidFill>
                <a:ln>
                  <a:noFill/>
                </a:ln>
              </p:spPr>
            </p:sp>
            <p:sp>
              <p:nvSpPr>
                <p:cNvPr id="452" name="Google Shape;452;p35"/>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453" name="Google Shape;453;p35"/>
              <p:cNvGrpSpPr/>
              <p:nvPr/>
            </p:nvGrpSpPr>
            <p:grpSpPr>
              <a:xfrm>
                <a:off x="4178050" y="1462675"/>
                <a:ext cx="1454150" cy="1035800"/>
                <a:chOff x="4178050" y="1462675"/>
                <a:chExt cx="1454150" cy="1035800"/>
              </a:xfrm>
            </p:grpSpPr>
            <p:sp>
              <p:nvSpPr>
                <p:cNvPr id="454" name="Google Shape;454;p35"/>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466269"/>
                </a:solidFill>
                <a:ln>
                  <a:noFill/>
                </a:ln>
              </p:spPr>
            </p:sp>
            <p:grpSp>
              <p:nvGrpSpPr>
                <p:cNvPr id="455" name="Google Shape;455;p35"/>
                <p:cNvGrpSpPr/>
                <p:nvPr/>
              </p:nvGrpSpPr>
              <p:grpSpPr>
                <a:xfrm>
                  <a:off x="4241800" y="1462675"/>
                  <a:ext cx="1390400" cy="959375"/>
                  <a:chOff x="4241800" y="1462675"/>
                  <a:chExt cx="1390400" cy="959375"/>
                </a:xfrm>
              </p:grpSpPr>
              <p:sp>
                <p:nvSpPr>
                  <p:cNvPr id="457" name="Google Shape;457;p35"/>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8" name="Google Shape;458;p35"/>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59" name="Google Shape;459;p35"/>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1" name="Google Shape;461;p35"/>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grpSp>
            <p:nvGrpSpPr>
              <p:cNvPr id="462" name="Google Shape;462;p35"/>
              <p:cNvGrpSpPr/>
              <p:nvPr/>
            </p:nvGrpSpPr>
            <p:grpSpPr>
              <a:xfrm>
                <a:off x="3960625" y="2587825"/>
                <a:ext cx="94050" cy="104125"/>
                <a:chOff x="3960625" y="2587825"/>
                <a:chExt cx="94050" cy="104125"/>
              </a:xfrm>
            </p:grpSpPr>
            <p:sp>
              <p:nvSpPr>
                <p:cNvPr id="463" name="Google Shape;463;p35"/>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466269"/>
                </a:solidFill>
                <a:ln>
                  <a:noFill/>
                </a:ln>
              </p:spPr>
            </p:sp>
            <p:sp>
              <p:nvSpPr>
                <p:cNvPr id="464" name="Google Shape;464;p35"/>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465" name="Google Shape;465;p35"/>
              <p:cNvGrpSpPr/>
              <p:nvPr/>
            </p:nvGrpSpPr>
            <p:grpSpPr>
              <a:xfrm>
                <a:off x="3765350" y="2500900"/>
                <a:ext cx="173600" cy="187925"/>
                <a:chOff x="3765350" y="2500900"/>
                <a:chExt cx="173600" cy="187925"/>
              </a:xfrm>
            </p:grpSpPr>
            <p:sp>
              <p:nvSpPr>
                <p:cNvPr id="466" name="Google Shape;466;p35"/>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466269"/>
                </a:solidFill>
                <a:ln>
                  <a:noFill/>
                </a:ln>
              </p:spPr>
            </p:sp>
            <p:sp>
              <p:nvSpPr>
                <p:cNvPr id="467" name="Google Shape;467;p35"/>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8" name="Google Shape;468;p35"/>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9" name="Google Shape;469;p35"/>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0" name="Google Shape;470;p35"/>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1" name="Google Shape;471;p35"/>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472" name="Google Shape;472;p35"/>
              <p:cNvGrpSpPr/>
              <p:nvPr/>
            </p:nvGrpSpPr>
            <p:grpSpPr>
              <a:xfrm>
                <a:off x="3750475" y="2481850"/>
                <a:ext cx="85125" cy="51800"/>
                <a:chOff x="3750475" y="2481850"/>
                <a:chExt cx="85125" cy="51800"/>
              </a:xfrm>
            </p:grpSpPr>
            <p:sp>
              <p:nvSpPr>
                <p:cNvPr id="473" name="Google Shape;473;p35"/>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4" name="Google Shape;474;p35"/>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466269"/>
                </a:solidFill>
                <a:ln>
                  <a:noFill/>
                </a:ln>
              </p:spPr>
            </p:sp>
          </p:grpSp>
          <p:grpSp>
            <p:nvGrpSpPr>
              <p:cNvPr id="475" name="Google Shape;475;p35"/>
              <p:cNvGrpSpPr/>
              <p:nvPr/>
            </p:nvGrpSpPr>
            <p:grpSpPr>
              <a:xfrm>
                <a:off x="3627175" y="2432450"/>
                <a:ext cx="172100" cy="169075"/>
                <a:chOff x="3627175" y="2432450"/>
                <a:chExt cx="172100" cy="169075"/>
              </a:xfrm>
            </p:grpSpPr>
            <p:sp>
              <p:nvSpPr>
                <p:cNvPr id="476" name="Google Shape;476;p35"/>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77" name="Google Shape;477;p35"/>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466269"/>
                </a:solidFill>
                <a:ln>
                  <a:noFill/>
                </a:ln>
              </p:spPr>
            </p:sp>
            <p:sp>
              <p:nvSpPr>
                <p:cNvPr id="478" name="Google Shape;478;p35"/>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466269"/>
                </a:solidFill>
                <a:ln>
                  <a:noFill/>
                </a:ln>
              </p:spPr>
            </p:sp>
          </p:grpSp>
          <p:grpSp>
            <p:nvGrpSpPr>
              <p:cNvPr id="479" name="Google Shape;479;p35"/>
              <p:cNvGrpSpPr/>
              <p:nvPr/>
            </p:nvGrpSpPr>
            <p:grpSpPr>
              <a:xfrm>
                <a:off x="3561536" y="2585450"/>
                <a:ext cx="61539" cy="99045"/>
                <a:chOff x="3561536" y="2585450"/>
                <a:chExt cx="61539" cy="99045"/>
              </a:xfrm>
            </p:grpSpPr>
            <p:sp>
              <p:nvSpPr>
                <p:cNvPr id="480" name="Google Shape;480;p35"/>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81" name="Google Shape;481;p35"/>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466269"/>
                </a:solidFill>
                <a:ln>
                  <a:noFill/>
                </a:ln>
              </p:spPr>
            </p:sp>
          </p:grpSp>
          <p:grpSp>
            <p:nvGrpSpPr>
              <p:cNvPr id="482" name="Google Shape;482;p35"/>
              <p:cNvGrpSpPr/>
              <p:nvPr/>
            </p:nvGrpSpPr>
            <p:grpSpPr>
              <a:xfrm>
                <a:off x="3906325" y="1984500"/>
                <a:ext cx="156075" cy="262825"/>
                <a:chOff x="3906325" y="1984500"/>
                <a:chExt cx="156075" cy="262825"/>
              </a:xfrm>
            </p:grpSpPr>
            <p:sp>
              <p:nvSpPr>
                <p:cNvPr id="483" name="Google Shape;483;p35"/>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466269"/>
                </a:solidFill>
                <a:ln>
                  <a:noFill/>
                </a:ln>
              </p:spPr>
            </p:sp>
            <p:sp>
              <p:nvSpPr>
                <p:cNvPr id="484" name="Google Shape;484;p35"/>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490" name="Google Shape;490;p35"/>
              <p:cNvGrpSpPr/>
              <p:nvPr/>
            </p:nvGrpSpPr>
            <p:grpSpPr>
              <a:xfrm>
                <a:off x="2605700" y="3152850"/>
                <a:ext cx="594125" cy="616250"/>
                <a:chOff x="2605700" y="3152850"/>
                <a:chExt cx="594125" cy="616250"/>
              </a:xfrm>
            </p:grpSpPr>
            <p:sp>
              <p:nvSpPr>
                <p:cNvPr id="491" name="Google Shape;491;p35"/>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solidFill>
                  <a:srgbClr val="466269"/>
                </a:solidFill>
                <a:ln>
                  <a:noFill/>
                </a:ln>
              </p:spPr>
            </p:sp>
            <p:sp>
              <p:nvSpPr>
                <p:cNvPr id="492" name="Google Shape;492;p35"/>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grpSp>
            <p:nvGrpSpPr>
              <p:cNvPr id="496" name="Google Shape;496;p35"/>
              <p:cNvGrpSpPr/>
              <p:nvPr/>
            </p:nvGrpSpPr>
            <p:grpSpPr>
              <a:xfrm>
                <a:off x="3918000" y="3561900"/>
                <a:ext cx="236225" cy="207100"/>
                <a:chOff x="3918000" y="3561900"/>
                <a:chExt cx="236225" cy="207100"/>
              </a:xfrm>
            </p:grpSpPr>
            <p:sp>
              <p:nvSpPr>
                <p:cNvPr id="497" name="Google Shape;497;p35"/>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solidFill>
                  <a:srgbClr val="466269"/>
                </a:solidFill>
                <a:ln>
                  <a:noFill/>
                </a:ln>
              </p:spPr>
            </p:sp>
            <p:sp>
              <p:nvSpPr>
                <p:cNvPr id="498" name="Google Shape;498;p35"/>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499" name="Google Shape;499;p35"/>
              <p:cNvSpPr/>
              <p:nvPr/>
            </p:nvSpPr>
            <p:spPr>
              <a:xfrm>
                <a:off x="2736350" y="2969700"/>
                <a:ext cx="39250" cy="12050"/>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0" name="Google Shape;500;p35"/>
              <p:cNvSpPr/>
              <p:nvPr/>
            </p:nvSpPr>
            <p:spPr>
              <a:xfrm>
                <a:off x="2668350" y="2948250"/>
                <a:ext cx="55475" cy="36625"/>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502" name="Google Shape;502;p35"/>
              <p:cNvGrpSpPr/>
              <p:nvPr/>
            </p:nvGrpSpPr>
            <p:grpSpPr>
              <a:xfrm>
                <a:off x="1953800" y="1510800"/>
                <a:ext cx="1043075" cy="989700"/>
                <a:chOff x="1953800" y="1510800"/>
                <a:chExt cx="1043075" cy="989700"/>
              </a:xfrm>
            </p:grpSpPr>
            <p:sp>
              <p:nvSpPr>
                <p:cNvPr id="503" name="Google Shape;503;p35"/>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4" name="Google Shape;504;p35"/>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5" name="Google Shape;505;p35"/>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7" name="Google Shape;507;p35"/>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8" name="Google Shape;508;p35"/>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10" name="Google Shape;510;p35"/>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12" name="Google Shape;512;p35"/>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13" name="Google Shape;513;p35"/>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17" name="Google Shape;517;p35"/>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519" name="Google Shape;519;p35"/>
              <p:cNvSpPr/>
              <p:nvPr/>
            </p:nvSpPr>
            <p:spPr>
              <a:xfrm>
                <a:off x="2577325" y="2970225"/>
                <a:ext cx="32450" cy="13100"/>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0" name="Google Shape;520;p35"/>
              <p:cNvSpPr/>
              <p:nvPr/>
            </p:nvSpPr>
            <p:spPr>
              <a:xfrm>
                <a:off x="2632250" y="2947725"/>
                <a:ext cx="41350" cy="29325"/>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1" name="Google Shape;521;p35"/>
              <p:cNvSpPr/>
              <p:nvPr/>
            </p:nvSpPr>
            <p:spPr>
              <a:xfrm>
                <a:off x="2485775" y="2895925"/>
                <a:ext cx="153825" cy="54950"/>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3" name="Google Shape;523;p35"/>
              <p:cNvSpPr/>
              <p:nvPr/>
            </p:nvSpPr>
            <p:spPr>
              <a:xfrm>
                <a:off x="2506700" y="3102550"/>
                <a:ext cx="80075" cy="36650"/>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4" name="Google Shape;524;p35"/>
              <p:cNvSpPr/>
              <p:nvPr/>
            </p:nvSpPr>
            <p:spPr>
              <a:xfrm>
                <a:off x="2464350" y="3080075"/>
                <a:ext cx="48650" cy="45525"/>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5" name="Google Shape;525;p35"/>
              <p:cNvSpPr/>
              <p:nvPr/>
            </p:nvSpPr>
            <p:spPr>
              <a:xfrm>
                <a:off x="2438700" y="3020425"/>
                <a:ext cx="67500" cy="66975"/>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6" name="Google Shape;526;p35"/>
              <p:cNvSpPr/>
              <p:nvPr/>
            </p:nvSpPr>
            <p:spPr>
              <a:xfrm>
                <a:off x="2416725" y="3006825"/>
                <a:ext cx="91575" cy="46050"/>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7" name="Google Shape;527;p35"/>
              <p:cNvSpPr/>
              <p:nvPr/>
            </p:nvSpPr>
            <p:spPr>
              <a:xfrm>
                <a:off x="2404175" y="3031950"/>
                <a:ext cx="36125" cy="20925"/>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8" name="Google Shape;528;p35"/>
              <p:cNvSpPr/>
              <p:nvPr/>
            </p:nvSpPr>
            <p:spPr>
              <a:xfrm>
                <a:off x="2420400" y="2972825"/>
                <a:ext cx="16750" cy="36650"/>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29" name="Google Shape;529;p35"/>
              <p:cNvSpPr/>
              <p:nvPr/>
            </p:nvSpPr>
            <p:spPr>
              <a:xfrm>
                <a:off x="2374900" y="2981200"/>
                <a:ext cx="59650" cy="62800"/>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0" name="Google Shape;530;p35"/>
              <p:cNvSpPr/>
              <p:nvPr/>
            </p:nvSpPr>
            <p:spPr>
              <a:xfrm>
                <a:off x="2050050" y="2725400"/>
                <a:ext cx="412225" cy="305525"/>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1" name="Google Shape;531;p35"/>
              <p:cNvSpPr/>
              <p:nvPr/>
            </p:nvSpPr>
            <p:spPr>
              <a:xfrm>
                <a:off x="2916800" y="3161675"/>
                <a:ext cx="40825" cy="58600"/>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2" name="Google Shape;532;p35"/>
              <p:cNvSpPr/>
              <p:nvPr/>
            </p:nvSpPr>
            <p:spPr>
              <a:xfrm>
                <a:off x="2866075" y="3155900"/>
                <a:ext cx="58075" cy="63325"/>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3" name="Google Shape;533;p35"/>
              <p:cNvSpPr/>
              <p:nvPr/>
            </p:nvSpPr>
            <p:spPr>
              <a:xfrm>
                <a:off x="2816900" y="3119825"/>
                <a:ext cx="72725" cy="109350"/>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4" name="Google Shape;534;p35"/>
              <p:cNvSpPr/>
              <p:nvPr/>
            </p:nvSpPr>
            <p:spPr>
              <a:xfrm>
                <a:off x="2646900" y="3064375"/>
                <a:ext cx="192000" cy="172650"/>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5" name="Google Shape;535;p35"/>
              <p:cNvSpPr/>
              <p:nvPr/>
            </p:nvSpPr>
            <p:spPr>
              <a:xfrm>
                <a:off x="2561625" y="3060700"/>
                <a:ext cx="173700" cy="247450"/>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6" name="Google Shape;536;p35"/>
              <p:cNvSpPr/>
              <p:nvPr/>
            </p:nvSpPr>
            <p:spPr>
              <a:xfrm>
                <a:off x="2531825" y="3224950"/>
                <a:ext cx="85800" cy="94200"/>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7" name="Google Shape;537;p35"/>
              <p:cNvSpPr/>
              <p:nvPr/>
            </p:nvSpPr>
            <p:spPr>
              <a:xfrm>
                <a:off x="2527100" y="3246400"/>
                <a:ext cx="186250" cy="274650"/>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8" name="Google Shape;538;p35"/>
              <p:cNvSpPr/>
              <p:nvPr/>
            </p:nvSpPr>
            <p:spPr>
              <a:xfrm>
                <a:off x="2700250" y="3389200"/>
                <a:ext cx="179975" cy="200900"/>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39" name="Google Shape;539;p35"/>
              <p:cNvSpPr/>
              <p:nvPr/>
            </p:nvSpPr>
            <p:spPr>
              <a:xfrm>
                <a:off x="2809050" y="3531500"/>
                <a:ext cx="123475" cy="130275"/>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40" name="Google Shape;540;p35"/>
              <p:cNvSpPr/>
              <p:nvPr/>
            </p:nvSpPr>
            <p:spPr>
              <a:xfrm>
                <a:off x="2884375" y="3700450"/>
                <a:ext cx="73250" cy="83200"/>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44" name="Google Shape;544;p35"/>
              <p:cNvSpPr/>
              <p:nvPr/>
            </p:nvSpPr>
            <p:spPr>
              <a:xfrm>
                <a:off x="5404100" y="2847275"/>
                <a:ext cx="26175" cy="61250"/>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545" name="Google Shape;545;p35"/>
              <p:cNvGrpSpPr/>
              <p:nvPr/>
            </p:nvGrpSpPr>
            <p:grpSpPr>
              <a:xfrm>
                <a:off x="3781475" y="1624825"/>
                <a:ext cx="153300" cy="166375"/>
                <a:chOff x="3781475" y="1624825"/>
                <a:chExt cx="153300" cy="166375"/>
              </a:xfrm>
            </p:grpSpPr>
            <p:sp>
              <p:nvSpPr>
                <p:cNvPr id="546" name="Google Shape;546;p35"/>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47" name="Google Shape;547;p35"/>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48" name="Google Shape;548;p35"/>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49" name="Google Shape;549;p35"/>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550" name="Google Shape;550;p35"/>
              <p:cNvSpPr/>
              <p:nvPr/>
            </p:nvSpPr>
            <p:spPr>
              <a:xfrm>
                <a:off x="5511350" y="2436650"/>
                <a:ext cx="175250" cy="3071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1" name="Google Shape;551;p35"/>
              <p:cNvSpPr/>
              <p:nvPr/>
            </p:nvSpPr>
            <p:spPr>
              <a:xfrm>
                <a:off x="5440200" y="2597250"/>
                <a:ext cx="60175" cy="83725"/>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2" name="Google Shape;552;p35"/>
              <p:cNvSpPr/>
              <p:nvPr/>
            </p:nvSpPr>
            <p:spPr>
              <a:xfrm>
                <a:off x="5410900" y="2501000"/>
                <a:ext cx="68550" cy="117725"/>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3" name="Google Shape;553;p35"/>
              <p:cNvSpPr/>
              <p:nvPr/>
            </p:nvSpPr>
            <p:spPr>
              <a:xfrm>
                <a:off x="4855375" y="2348250"/>
                <a:ext cx="444650" cy="209800"/>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4" name="Google Shape;554;p35"/>
              <p:cNvSpPr/>
              <p:nvPr/>
            </p:nvSpPr>
            <p:spPr>
              <a:xfrm>
                <a:off x="5730000" y="3287725"/>
                <a:ext cx="141250" cy="120875"/>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5" name="Google Shape;555;p35"/>
              <p:cNvSpPr/>
              <p:nvPr/>
            </p:nvSpPr>
            <p:spPr>
              <a:xfrm>
                <a:off x="5413525" y="2961325"/>
                <a:ext cx="115100" cy="200900"/>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6" name="Google Shape;556;p35"/>
              <p:cNvSpPr/>
              <p:nvPr/>
            </p:nvSpPr>
            <p:spPr>
              <a:xfrm>
                <a:off x="5472625" y="3375600"/>
                <a:ext cx="56000" cy="29325"/>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557" name="Google Shape;557;p35"/>
              <p:cNvGrpSpPr/>
              <p:nvPr/>
            </p:nvGrpSpPr>
            <p:grpSpPr>
              <a:xfrm>
                <a:off x="5068275" y="3161675"/>
                <a:ext cx="664875" cy="222850"/>
                <a:chOff x="5068275" y="3161675"/>
                <a:chExt cx="664875" cy="222850"/>
              </a:xfrm>
            </p:grpSpPr>
            <p:sp>
              <p:nvSpPr>
                <p:cNvPr id="558" name="Google Shape;558;p35"/>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59" name="Google Shape;559;p35"/>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0" name="Google Shape;560;p35"/>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1" name="Google Shape;561;p35"/>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562" name="Google Shape;562;p35"/>
              <p:cNvSpPr/>
              <p:nvPr/>
            </p:nvSpPr>
            <p:spPr>
              <a:xfrm>
                <a:off x="5139425" y="3145975"/>
                <a:ext cx="62800" cy="8215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3" name="Google Shape;563;p35"/>
              <p:cNvSpPr/>
              <p:nvPr/>
            </p:nvSpPr>
            <p:spPr>
              <a:xfrm>
                <a:off x="5279075" y="3142825"/>
                <a:ext cx="137075" cy="9262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4" name="Google Shape;564;p35"/>
              <p:cNvSpPr/>
              <p:nvPr/>
            </p:nvSpPr>
            <p:spPr>
              <a:xfrm>
                <a:off x="5150925" y="2887575"/>
                <a:ext cx="119300" cy="230700"/>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5" name="Google Shape;565;p35"/>
              <p:cNvSpPr/>
              <p:nvPr/>
            </p:nvSpPr>
            <p:spPr>
              <a:xfrm>
                <a:off x="5166625" y="3025150"/>
                <a:ext cx="75875" cy="6540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6" name="Google Shape;566;p35"/>
              <p:cNvSpPr/>
              <p:nvPr/>
            </p:nvSpPr>
            <p:spPr>
              <a:xfrm>
                <a:off x="5123725" y="2903250"/>
                <a:ext cx="117200" cy="135525"/>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7" name="Google Shape;567;p35"/>
              <p:cNvSpPr/>
              <p:nvPr/>
            </p:nvSpPr>
            <p:spPr>
              <a:xfrm>
                <a:off x="5089200" y="2934650"/>
                <a:ext cx="121900" cy="227050"/>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8" name="Google Shape;568;p35"/>
              <p:cNvSpPr/>
              <p:nvPr/>
            </p:nvSpPr>
            <p:spPr>
              <a:xfrm>
                <a:off x="5009700" y="2810675"/>
                <a:ext cx="128175" cy="288250"/>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69" name="Google Shape;569;p35"/>
              <p:cNvSpPr/>
              <p:nvPr/>
            </p:nvSpPr>
            <p:spPr>
              <a:xfrm>
                <a:off x="4941700" y="2836825"/>
                <a:ext cx="74300" cy="95750"/>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0" name="Google Shape;570;p35"/>
              <p:cNvSpPr/>
              <p:nvPr/>
            </p:nvSpPr>
            <p:spPr>
              <a:xfrm>
                <a:off x="3787225" y="2293850"/>
                <a:ext cx="55475" cy="6802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1" name="Google Shape;571;p35"/>
              <p:cNvSpPr/>
              <p:nvPr/>
            </p:nvSpPr>
            <p:spPr>
              <a:xfrm>
                <a:off x="3743300" y="1958025"/>
                <a:ext cx="290325" cy="33742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2" name="Google Shape;572;p35"/>
              <p:cNvSpPr/>
              <p:nvPr/>
            </p:nvSpPr>
            <p:spPr>
              <a:xfrm>
                <a:off x="3823325" y="2021850"/>
                <a:ext cx="143875" cy="324875"/>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3" name="Google Shape;573;p35"/>
              <p:cNvSpPr/>
              <p:nvPr/>
            </p:nvSpPr>
            <p:spPr>
              <a:xfrm>
                <a:off x="3976075" y="2250975"/>
                <a:ext cx="57550" cy="52325"/>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4" name="Google Shape;574;p35"/>
              <p:cNvSpPr/>
              <p:nvPr/>
            </p:nvSpPr>
            <p:spPr>
              <a:xfrm>
                <a:off x="3949400" y="2288625"/>
                <a:ext cx="91550" cy="49725"/>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5" name="Google Shape;575;p35"/>
              <p:cNvSpPr/>
              <p:nvPr/>
            </p:nvSpPr>
            <p:spPr>
              <a:xfrm>
                <a:off x="3952525" y="2322625"/>
                <a:ext cx="71175" cy="52325"/>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6" name="Google Shape;576;p35"/>
              <p:cNvSpPr/>
              <p:nvPr/>
            </p:nvSpPr>
            <p:spPr>
              <a:xfrm>
                <a:off x="3986525" y="2326300"/>
                <a:ext cx="120875" cy="93650"/>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7" name="Google Shape;577;p35"/>
              <p:cNvSpPr/>
              <p:nvPr/>
            </p:nvSpPr>
            <p:spPr>
              <a:xfrm>
                <a:off x="3903350" y="2478500"/>
                <a:ext cx="83200" cy="53900"/>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8" name="Google Shape;578;p35"/>
              <p:cNvSpPr/>
              <p:nvPr/>
            </p:nvSpPr>
            <p:spPr>
              <a:xfrm>
                <a:off x="3910150" y="2462825"/>
                <a:ext cx="71700" cy="31400"/>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79" name="Google Shape;579;p35"/>
              <p:cNvSpPr/>
              <p:nvPr/>
            </p:nvSpPr>
            <p:spPr>
              <a:xfrm>
                <a:off x="3947825" y="2585750"/>
                <a:ext cx="27225" cy="52325"/>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0" name="Google Shape;580;p35"/>
              <p:cNvSpPr/>
              <p:nvPr/>
            </p:nvSpPr>
            <p:spPr>
              <a:xfrm>
                <a:off x="3934750" y="2566400"/>
                <a:ext cx="26175" cy="32975"/>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1" name="Google Shape;581;p35"/>
              <p:cNvSpPr/>
              <p:nvPr/>
            </p:nvSpPr>
            <p:spPr>
              <a:xfrm>
                <a:off x="3895525" y="2538675"/>
                <a:ext cx="54425" cy="4762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2" name="Google Shape;582;p35"/>
              <p:cNvSpPr/>
              <p:nvPr/>
            </p:nvSpPr>
            <p:spPr>
              <a:xfrm>
                <a:off x="3865700" y="2510950"/>
                <a:ext cx="42400" cy="26700"/>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3" name="Google Shape;583;p35"/>
              <p:cNvSpPr/>
              <p:nvPr/>
            </p:nvSpPr>
            <p:spPr>
              <a:xfrm>
                <a:off x="3811300" y="2470650"/>
                <a:ext cx="99925" cy="48150"/>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4" name="Google Shape;584;p35"/>
              <p:cNvSpPr/>
              <p:nvPr/>
            </p:nvSpPr>
            <p:spPr>
              <a:xfrm>
                <a:off x="3867800" y="2355575"/>
                <a:ext cx="132350" cy="111450"/>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5" name="Google Shape;585;p35"/>
              <p:cNvSpPr/>
              <p:nvPr/>
            </p:nvSpPr>
            <p:spPr>
              <a:xfrm>
                <a:off x="3841625" y="2432475"/>
                <a:ext cx="105700" cy="46050"/>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6" name="Google Shape;586;p35"/>
              <p:cNvSpPr/>
              <p:nvPr/>
            </p:nvSpPr>
            <p:spPr>
              <a:xfrm>
                <a:off x="3759500" y="2356100"/>
                <a:ext cx="120350" cy="143875"/>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7" name="Google Shape;587;p35"/>
              <p:cNvSpPr/>
              <p:nvPr/>
            </p:nvSpPr>
            <p:spPr>
              <a:xfrm>
                <a:off x="3727600" y="2387500"/>
                <a:ext cx="51800" cy="47100"/>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8" name="Google Shape;588;p35"/>
              <p:cNvSpPr/>
              <p:nvPr/>
            </p:nvSpPr>
            <p:spPr>
              <a:xfrm>
                <a:off x="3722900" y="2426200"/>
                <a:ext cx="40825" cy="35075"/>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89" name="Google Shape;589;p35"/>
              <p:cNvSpPr/>
              <p:nvPr/>
            </p:nvSpPr>
            <p:spPr>
              <a:xfrm>
                <a:off x="3758475" y="2449750"/>
                <a:ext cx="9950" cy="141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90" name="Google Shape;590;p35"/>
              <p:cNvSpPr/>
              <p:nvPr/>
            </p:nvSpPr>
            <p:spPr>
              <a:xfrm>
                <a:off x="3552375" y="2346700"/>
                <a:ext cx="58075" cy="76900"/>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591" name="Google Shape;591;p35"/>
              <p:cNvGrpSpPr/>
              <p:nvPr/>
            </p:nvGrpSpPr>
            <p:grpSpPr>
              <a:xfrm>
                <a:off x="3586375" y="2281300"/>
                <a:ext cx="125025" cy="175275"/>
                <a:chOff x="3586375" y="2281300"/>
                <a:chExt cx="125025" cy="175275"/>
              </a:xfrm>
            </p:grpSpPr>
            <p:sp>
              <p:nvSpPr>
                <p:cNvPr id="592" name="Google Shape;592;p35"/>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93" name="Google Shape;593;p35"/>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594" name="Google Shape;594;p35"/>
              <p:cNvSpPr/>
              <p:nvPr/>
            </p:nvSpPr>
            <p:spPr>
              <a:xfrm>
                <a:off x="4300900" y="3419025"/>
                <a:ext cx="109875" cy="205600"/>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01" name="Google Shape;601;p35"/>
              <p:cNvSpPr/>
              <p:nvPr/>
            </p:nvSpPr>
            <p:spPr>
              <a:xfrm>
                <a:off x="3399625" y="2088800"/>
                <a:ext cx="127125" cy="77450"/>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03" name="Google Shape;603;p35"/>
              <p:cNvSpPr/>
              <p:nvPr/>
            </p:nvSpPr>
            <p:spPr>
              <a:xfrm>
                <a:off x="5150925" y="2903250"/>
                <a:ext cx="1600" cy="2125"/>
              </a:xfrm>
              <a:custGeom>
                <a:avLst/>
                <a:gdLst/>
                <a:ahLst/>
                <a:cxnLst/>
                <a:rect l="l" t="t" r="r" b="b"/>
                <a:pathLst>
                  <a:path w="64" h="85" extrusionOk="0">
                    <a:moveTo>
                      <a:pt x="63" y="85"/>
                    </a:moveTo>
                    <a:lnTo>
                      <a:pt x="1" y="1"/>
                    </a:lnTo>
                    <a:lnTo>
                      <a:pt x="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04" name="Google Shape;604;p35"/>
              <p:cNvSpPr/>
              <p:nvPr/>
            </p:nvSpPr>
            <p:spPr>
              <a:xfrm>
                <a:off x="5134200" y="2918425"/>
                <a:ext cx="2625" cy="2650"/>
              </a:xfrm>
              <a:custGeom>
                <a:avLst/>
                <a:gdLst/>
                <a:ahLst/>
                <a:cxnLst/>
                <a:rect l="l" t="t" r="r" b="b"/>
                <a:pathLst>
                  <a:path w="105" h="106" extrusionOk="0">
                    <a:moveTo>
                      <a:pt x="0" y="105"/>
                    </a:moveTo>
                    <a:lnTo>
                      <a:pt x="105" y="1"/>
                    </a:lnTo>
                    <a:lnTo>
                      <a:pt x="10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05" name="Google Shape;605;p35"/>
              <p:cNvSpPr/>
              <p:nvPr/>
            </p:nvSpPr>
            <p:spPr>
              <a:xfrm>
                <a:off x="4608475" y="2660550"/>
                <a:ext cx="5275" cy="1600"/>
              </a:xfrm>
              <a:custGeom>
                <a:avLst/>
                <a:gdLst/>
                <a:ahLst/>
                <a:cxnLst/>
                <a:rect l="l" t="t" r="r" b="b"/>
                <a:pathLst>
                  <a:path w="211" h="64" extrusionOk="0">
                    <a:moveTo>
                      <a:pt x="210" y="0"/>
                    </a:moveTo>
                    <a:lnTo>
                      <a:pt x="1" y="63"/>
                    </a:lnTo>
                    <a:lnTo>
                      <a:pt x="22" y="63"/>
                    </a:lnTo>
                    <a:lnTo>
                      <a:pt x="21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06" name="Google Shape;606;p35"/>
              <p:cNvSpPr/>
              <p:nvPr/>
            </p:nvSpPr>
            <p:spPr>
              <a:xfrm>
                <a:off x="4302475" y="2310075"/>
                <a:ext cx="547700" cy="287725"/>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608" name="Google Shape;608;p35"/>
              <p:cNvSpPr/>
              <p:nvPr/>
            </p:nvSpPr>
            <p:spPr>
              <a:xfrm>
                <a:off x="4401875" y="2571100"/>
                <a:ext cx="207150" cy="130275"/>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609" name="Google Shape;609;p35"/>
              <p:cNvGrpSpPr/>
              <p:nvPr/>
            </p:nvGrpSpPr>
            <p:grpSpPr>
              <a:xfrm>
                <a:off x="4842300" y="3099950"/>
                <a:ext cx="31425" cy="59650"/>
                <a:chOff x="4842300" y="3099950"/>
                <a:chExt cx="31425" cy="59650"/>
              </a:xfrm>
            </p:grpSpPr>
            <p:sp>
              <p:nvSpPr>
                <p:cNvPr id="610" name="Google Shape;610;p35"/>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1" name="Google Shape;611;p35"/>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2" name="Google Shape;612;p35"/>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3" name="Google Shape;613;p35"/>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614" name="Google Shape;614;p35"/>
              <p:cNvSpPr/>
              <p:nvPr/>
            </p:nvSpPr>
            <p:spPr>
              <a:xfrm>
                <a:off x="4663400" y="2731150"/>
                <a:ext cx="405425" cy="396025"/>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5" name="Google Shape;615;p35"/>
              <p:cNvSpPr/>
              <p:nvPr/>
            </p:nvSpPr>
            <p:spPr>
              <a:xfrm>
                <a:off x="4822425" y="2778250"/>
                <a:ext cx="119300" cy="63825"/>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6" name="Google Shape;616;p35"/>
              <p:cNvSpPr/>
              <p:nvPr/>
            </p:nvSpPr>
            <p:spPr>
              <a:xfrm>
                <a:off x="4547800" y="2671000"/>
                <a:ext cx="200375" cy="220775"/>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7" name="Google Shape;617;p35"/>
              <p:cNvSpPr/>
              <p:nvPr/>
            </p:nvSpPr>
            <p:spPr>
              <a:xfrm>
                <a:off x="4533150" y="2640675"/>
                <a:ext cx="191475" cy="159550"/>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8" name="Google Shape;618;p35"/>
              <p:cNvSpPr/>
              <p:nvPr/>
            </p:nvSpPr>
            <p:spPr>
              <a:xfrm>
                <a:off x="3978150" y="2401100"/>
                <a:ext cx="237525" cy="148050"/>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19" name="Google Shape;619;p35"/>
              <p:cNvSpPr/>
              <p:nvPr/>
            </p:nvSpPr>
            <p:spPr>
              <a:xfrm>
                <a:off x="4036750" y="2474325"/>
                <a:ext cx="49725" cy="55475"/>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0" name="Google Shape;620;p35"/>
              <p:cNvSpPr/>
              <p:nvPr/>
            </p:nvSpPr>
            <p:spPr>
              <a:xfrm>
                <a:off x="3957250" y="2483750"/>
                <a:ext cx="127650" cy="81625"/>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1" name="Google Shape;621;p35"/>
              <p:cNvSpPr/>
              <p:nvPr/>
            </p:nvSpPr>
            <p:spPr>
              <a:xfrm>
                <a:off x="3989150" y="2555400"/>
                <a:ext cx="83725" cy="52850"/>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622" name="Google Shape;622;p35"/>
              <p:cNvGrpSpPr/>
              <p:nvPr/>
            </p:nvGrpSpPr>
            <p:grpSpPr>
              <a:xfrm>
                <a:off x="3866750" y="2520350"/>
                <a:ext cx="78475" cy="60700"/>
                <a:chOff x="3866750" y="2520350"/>
                <a:chExt cx="78475" cy="60700"/>
              </a:xfrm>
            </p:grpSpPr>
            <p:sp>
              <p:nvSpPr>
                <p:cNvPr id="623" name="Google Shape;623;p35"/>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4" name="Google Shape;624;p35"/>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5" name="Google Shape;625;p35"/>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6" name="Google Shape;626;p35"/>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627" name="Google Shape;627;p35"/>
              <p:cNvSpPr/>
              <p:nvPr/>
            </p:nvSpPr>
            <p:spPr>
              <a:xfrm>
                <a:off x="3799775" y="2577900"/>
                <a:ext cx="14675" cy="29325"/>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8" name="Google Shape;628;p35"/>
              <p:cNvSpPr/>
              <p:nvPr/>
            </p:nvSpPr>
            <p:spPr>
              <a:xfrm>
                <a:off x="3567525" y="2564825"/>
                <a:ext cx="160625" cy="134450"/>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29" name="Google Shape;629;p35"/>
              <p:cNvSpPr/>
              <p:nvPr/>
            </p:nvSpPr>
            <p:spPr>
              <a:xfrm>
                <a:off x="4298300" y="2628625"/>
                <a:ext cx="25125" cy="19925"/>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0" name="Google Shape;630;p35"/>
              <p:cNvSpPr/>
              <p:nvPr/>
            </p:nvSpPr>
            <p:spPr>
              <a:xfrm>
                <a:off x="4292025" y="2631250"/>
                <a:ext cx="295050" cy="237500"/>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1" name="Google Shape;631;p35"/>
              <p:cNvSpPr/>
              <p:nvPr/>
            </p:nvSpPr>
            <p:spPr>
              <a:xfrm>
                <a:off x="4277375" y="2602475"/>
                <a:ext cx="51800" cy="43975"/>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2" name="Google Shape;632;p35"/>
              <p:cNvSpPr/>
              <p:nvPr/>
            </p:nvSpPr>
            <p:spPr>
              <a:xfrm>
                <a:off x="4044600" y="2592025"/>
                <a:ext cx="260525" cy="107250"/>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3" name="Google Shape;633;p35"/>
              <p:cNvSpPr/>
              <p:nvPr/>
            </p:nvSpPr>
            <p:spPr>
              <a:xfrm>
                <a:off x="4041450" y="2592550"/>
                <a:ext cx="39775" cy="35075"/>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4" name="Google Shape;634;p35"/>
              <p:cNvSpPr/>
              <p:nvPr/>
            </p:nvSpPr>
            <p:spPr>
              <a:xfrm>
                <a:off x="4231325" y="2673625"/>
                <a:ext cx="139700" cy="134450"/>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5" name="Google Shape;635;p35"/>
              <p:cNvSpPr/>
              <p:nvPr/>
            </p:nvSpPr>
            <p:spPr>
              <a:xfrm>
                <a:off x="4345375" y="2791325"/>
                <a:ext cx="25125" cy="25650"/>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6" name="Google Shape;636;p35"/>
              <p:cNvSpPr/>
              <p:nvPr/>
            </p:nvSpPr>
            <p:spPr>
              <a:xfrm>
                <a:off x="4136125" y="2704475"/>
                <a:ext cx="32475" cy="18350"/>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7" name="Google Shape;637;p35"/>
              <p:cNvSpPr/>
              <p:nvPr/>
            </p:nvSpPr>
            <p:spPr>
              <a:xfrm>
                <a:off x="4184250" y="2677275"/>
                <a:ext cx="90000" cy="80075"/>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8" name="Google Shape;638;p35"/>
              <p:cNvSpPr/>
              <p:nvPr/>
            </p:nvSpPr>
            <p:spPr>
              <a:xfrm>
                <a:off x="4165950" y="2741625"/>
                <a:ext cx="22000" cy="63850"/>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39" name="Google Shape;639;p35"/>
              <p:cNvSpPr/>
              <p:nvPr/>
            </p:nvSpPr>
            <p:spPr>
              <a:xfrm>
                <a:off x="4185300" y="2741625"/>
                <a:ext cx="5775" cy="13100"/>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0" name="Google Shape;640;p35"/>
              <p:cNvSpPr/>
              <p:nvPr/>
            </p:nvSpPr>
            <p:spPr>
              <a:xfrm>
                <a:off x="4179025" y="2755750"/>
                <a:ext cx="7875" cy="18325"/>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1" name="Google Shape;641;p35"/>
              <p:cNvSpPr/>
              <p:nvPr/>
            </p:nvSpPr>
            <p:spPr>
              <a:xfrm>
                <a:off x="4179025" y="2721750"/>
                <a:ext cx="18850" cy="23550"/>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2" name="Google Shape;642;p35"/>
              <p:cNvSpPr/>
              <p:nvPr/>
            </p:nvSpPr>
            <p:spPr>
              <a:xfrm>
                <a:off x="4180075" y="2740050"/>
                <a:ext cx="58075" cy="71700"/>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3" name="Google Shape;643;p35"/>
              <p:cNvSpPr/>
              <p:nvPr/>
            </p:nvSpPr>
            <p:spPr>
              <a:xfrm>
                <a:off x="4179025" y="2758875"/>
                <a:ext cx="299225" cy="252175"/>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4" name="Google Shape;644;p35"/>
              <p:cNvSpPr/>
              <p:nvPr/>
            </p:nvSpPr>
            <p:spPr>
              <a:xfrm>
                <a:off x="4409700" y="2852525"/>
                <a:ext cx="11025" cy="24075"/>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5" name="Google Shape;645;p35"/>
              <p:cNvSpPr/>
              <p:nvPr/>
            </p:nvSpPr>
            <p:spPr>
              <a:xfrm>
                <a:off x="4421225" y="2854100"/>
                <a:ext cx="69075" cy="54425"/>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6" name="Google Shape;646;p35"/>
              <p:cNvSpPr/>
              <p:nvPr/>
            </p:nvSpPr>
            <p:spPr>
              <a:xfrm>
                <a:off x="4434300" y="2866125"/>
                <a:ext cx="108300" cy="133400"/>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7" name="Google Shape;647;p35"/>
              <p:cNvSpPr/>
              <p:nvPr/>
            </p:nvSpPr>
            <p:spPr>
              <a:xfrm>
                <a:off x="4483475" y="2847275"/>
                <a:ext cx="5775" cy="13125"/>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8" name="Google Shape;648;p35"/>
              <p:cNvSpPr/>
              <p:nvPr/>
            </p:nvSpPr>
            <p:spPr>
              <a:xfrm>
                <a:off x="4300375" y="2959750"/>
                <a:ext cx="153825" cy="99925"/>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49" name="Google Shape;649;p35"/>
              <p:cNvSpPr/>
              <p:nvPr/>
            </p:nvSpPr>
            <p:spPr>
              <a:xfrm>
                <a:off x="4035700" y="2769350"/>
                <a:ext cx="180500" cy="151725"/>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1" name="Google Shape;651;p35"/>
              <p:cNvSpPr/>
              <p:nvPr/>
            </p:nvSpPr>
            <p:spPr>
              <a:xfrm>
                <a:off x="4166475" y="3025650"/>
                <a:ext cx="219725" cy="166900"/>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2" name="Google Shape;652;p35"/>
              <p:cNvSpPr/>
              <p:nvPr/>
            </p:nvSpPr>
            <p:spPr>
              <a:xfrm>
                <a:off x="4213550" y="2979100"/>
                <a:ext cx="96800" cy="85825"/>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3" name="Google Shape;653;p35"/>
              <p:cNvSpPr/>
              <p:nvPr/>
            </p:nvSpPr>
            <p:spPr>
              <a:xfrm>
                <a:off x="4292025" y="3059150"/>
                <a:ext cx="21975" cy="26175"/>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4" name="Google Shape;654;p35"/>
              <p:cNvSpPr/>
              <p:nvPr/>
            </p:nvSpPr>
            <p:spPr>
              <a:xfrm>
                <a:off x="4282600" y="3069600"/>
                <a:ext cx="148050" cy="196175"/>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5" name="Google Shape;655;p35"/>
              <p:cNvSpPr/>
              <p:nvPr/>
            </p:nvSpPr>
            <p:spPr>
              <a:xfrm>
                <a:off x="4175375" y="3163750"/>
                <a:ext cx="121375" cy="147025"/>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6" name="Google Shape;656;p35"/>
              <p:cNvSpPr/>
              <p:nvPr/>
            </p:nvSpPr>
            <p:spPr>
              <a:xfrm>
                <a:off x="4145025" y="3258950"/>
                <a:ext cx="11000" cy="25"/>
              </a:xfrm>
              <a:custGeom>
                <a:avLst/>
                <a:gdLst/>
                <a:ahLst/>
                <a:cxnLst/>
                <a:rect l="l" t="t" r="r" b="b"/>
                <a:pathLst>
                  <a:path w="440" h="1" extrusionOk="0">
                    <a:moveTo>
                      <a:pt x="1" y="1"/>
                    </a:moveTo>
                    <a:lnTo>
                      <a:pt x="210" y="1"/>
                    </a:lnTo>
                    <a:lnTo>
                      <a:pt x="440" y="1"/>
                    </a:lnTo>
                    <a:lnTo>
                      <a:pt x="2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7" name="Google Shape;657;p35"/>
              <p:cNvSpPr/>
              <p:nvPr/>
            </p:nvSpPr>
            <p:spPr>
              <a:xfrm>
                <a:off x="4115200" y="3182075"/>
                <a:ext cx="83725" cy="82675"/>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8" name="Google Shape;658;p35"/>
              <p:cNvSpPr/>
              <p:nvPr/>
            </p:nvSpPr>
            <p:spPr>
              <a:xfrm>
                <a:off x="3898125" y="3081625"/>
                <a:ext cx="188350" cy="127150"/>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59" name="Google Shape;659;p35"/>
              <p:cNvSpPr/>
              <p:nvPr/>
            </p:nvSpPr>
            <p:spPr>
              <a:xfrm>
                <a:off x="3821225" y="2747900"/>
                <a:ext cx="223400" cy="207700"/>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0" name="Google Shape;660;p35"/>
              <p:cNvSpPr/>
              <p:nvPr/>
            </p:nvSpPr>
            <p:spPr>
              <a:xfrm>
                <a:off x="3792975" y="2679900"/>
                <a:ext cx="57050" cy="111450"/>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1" name="Google Shape;661;p35"/>
              <p:cNvSpPr/>
              <p:nvPr/>
            </p:nvSpPr>
            <p:spPr>
              <a:xfrm>
                <a:off x="3568575" y="2683550"/>
                <a:ext cx="289825" cy="280400"/>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2" name="Google Shape;662;p35"/>
              <p:cNvSpPr/>
              <p:nvPr/>
            </p:nvSpPr>
            <p:spPr>
              <a:xfrm>
                <a:off x="3511050" y="2702400"/>
                <a:ext cx="167400" cy="132350"/>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3" name="Google Shape;663;p35"/>
              <p:cNvSpPr/>
              <p:nvPr/>
            </p:nvSpPr>
            <p:spPr>
              <a:xfrm>
                <a:off x="3450875" y="2834200"/>
                <a:ext cx="118775" cy="95225"/>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4" name="Google Shape;664;p35"/>
              <p:cNvSpPr/>
              <p:nvPr/>
            </p:nvSpPr>
            <p:spPr>
              <a:xfrm>
                <a:off x="3450375" y="2838400"/>
                <a:ext cx="170550" cy="18780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5" name="Google Shape;665;p35"/>
              <p:cNvSpPr/>
              <p:nvPr/>
            </p:nvSpPr>
            <p:spPr>
              <a:xfrm>
                <a:off x="3518375" y="2873975"/>
                <a:ext cx="235400" cy="218150"/>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6" name="Google Shape;666;p35"/>
              <p:cNvSpPr/>
              <p:nvPr/>
            </p:nvSpPr>
            <p:spPr>
              <a:xfrm>
                <a:off x="3617750" y="3020950"/>
                <a:ext cx="108825" cy="79025"/>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7" name="Google Shape;667;p35"/>
              <p:cNvSpPr/>
              <p:nvPr/>
            </p:nvSpPr>
            <p:spPr>
              <a:xfrm>
                <a:off x="3442525" y="2997925"/>
                <a:ext cx="93125" cy="68050"/>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68" name="Google Shape;668;p35"/>
              <p:cNvSpPr/>
              <p:nvPr/>
            </p:nvSpPr>
            <p:spPr>
              <a:xfrm>
                <a:off x="3452975" y="3056525"/>
                <a:ext cx="44500" cy="26700"/>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nvGrpSpPr>
              <p:cNvPr id="669" name="Google Shape;669;p35"/>
              <p:cNvGrpSpPr/>
              <p:nvPr/>
            </p:nvGrpSpPr>
            <p:grpSpPr>
              <a:xfrm>
                <a:off x="3450375" y="3038225"/>
                <a:ext cx="132875" cy="99400"/>
                <a:chOff x="3450375" y="3038225"/>
                <a:chExt cx="132875" cy="99400"/>
              </a:xfrm>
            </p:grpSpPr>
            <p:sp>
              <p:nvSpPr>
                <p:cNvPr id="670" name="Google Shape;670;p35"/>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1" name="Google Shape;671;p35"/>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672" name="Google Shape;672;p35"/>
              <p:cNvSpPr/>
              <p:nvPr/>
            </p:nvSpPr>
            <p:spPr>
              <a:xfrm>
                <a:off x="3503200" y="3095750"/>
                <a:ext cx="40300" cy="48150"/>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3" name="Google Shape;673;p35"/>
              <p:cNvSpPr/>
              <p:nvPr/>
            </p:nvSpPr>
            <p:spPr>
              <a:xfrm>
                <a:off x="3529350" y="3117725"/>
                <a:ext cx="58600" cy="62800"/>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4" name="Google Shape;674;p35"/>
              <p:cNvSpPr/>
              <p:nvPr/>
            </p:nvSpPr>
            <p:spPr>
              <a:xfrm>
                <a:off x="3570150" y="3086875"/>
                <a:ext cx="89475" cy="94175"/>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5" name="Google Shape;675;p35"/>
              <p:cNvSpPr/>
              <p:nvPr/>
            </p:nvSpPr>
            <p:spPr>
              <a:xfrm>
                <a:off x="3647050" y="3079025"/>
                <a:ext cx="61225" cy="95750"/>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6" name="Google Shape;676;p35"/>
              <p:cNvSpPr/>
              <p:nvPr/>
            </p:nvSpPr>
            <p:spPr>
              <a:xfrm>
                <a:off x="3689950" y="3079025"/>
                <a:ext cx="29300" cy="77950"/>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7" name="Google Shape;677;p35"/>
              <p:cNvSpPr/>
              <p:nvPr/>
            </p:nvSpPr>
            <p:spPr>
              <a:xfrm>
                <a:off x="3705625" y="3059150"/>
                <a:ext cx="45025" cy="94175"/>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8" name="Google Shape;678;p35"/>
              <p:cNvSpPr/>
              <p:nvPr/>
            </p:nvSpPr>
            <p:spPr>
              <a:xfrm>
                <a:off x="3881925" y="2896975"/>
                <a:ext cx="150650" cy="239600"/>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79" name="Google Shape;679;p35"/>
              <p:cNvSpPr/>
              <p:nvPr/>
            </p:nvSpPr>
            <p:spPr>
              <a:xfrm>
                <a:off x="3863600" y="3051825"/>
                <a:ext cx="4725" cy="2625"/>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0" name="Google Shape;680;p35"/>
              <p:cNvSpPr/>
              <p:nvPr/>
            </p:nvSpPr>
            <p:spPr>
              <a:xfrm>
                <a:off x="3695700" y="2900125"/>
                <a:ext cx="220250" cy="171075"/>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1" name="Google Shape;681;p35"/>
              <p:cNvSpPr/>
              <p:nvPr/>
            </p:nvSpPr>
            <p:spPr>
              <a:xfrm>
                <a:off x="3732825" y="3041350"/>
                <a:ext cx="165325" cy="141775"/>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2" name="Google Shape;682;p35"/>
              <p:cNvSpPr/>
              <p:nvPr/>
            </p:nvSpPr>
            <p:spPr>
              <a:xfrm>
                <a:off x="3813400" y="3053900"/>
                <a:ext cx="109850" cy="164800"/>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3" name="Google Shape;683;p35"/>
              <p:cNvSpPr/>
              <p:nvPr/>
            </p:nvSpPr>
            <p:spPr>
              <a:xfrm>
                <a:off x="3813900" y="3211875"/>
                <a:ext cx="82675" cy="89475"/>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4" name="Google Shape;684;p35"/>
              <p:cNvSpPr/>
              <p:nvPr/>
            </p:nvSpPr>
            <p:spPr>
              <a:xfrm>
                <a:off x="3821750" y="3213450"/>
                <a:ext cx="29325" cy="18850"/>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5" name="Google Shape;685;p35"/>
              <p:cNvSpPr/>
              <p:nvPr/>
            </p:nvSpPr>
            <p:spPr>
              <a:xfrm>
                <a:off x="3848425" y="3188875"/>
                <a:ext cx="110925" cy="129750"/>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6" name="Google Shape;686;p35"/>
              <p:cNvSpPr/>
              <p:nvPr/>
            </p:nvSpPr>
            <p:spPr>
              <a:xfrm>
                <a:off x="3860475" y="3308125"/>
                <a:ext cx="15700" cy="21475"/>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7" name="Google Shape;687;p35"/>
              <p:cNvSpPr/>
              <p:nvPr/>
            </p:nvSpPr>
            <p:spPr>
              <a:xfrm>
                <a:off x="4111550" y="3257925"/>
                <a:ext cx="161650" cy="164775"/>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8" name="Google Shape;688;p35"/>
              <p:cNvSpPr/>
              <p:nvPr/>
            </p:nvSpPr>
            <p:spPr>
              <a:xfrm>
                <a:off x="4106850" y="3261050"/>
                <a:ext cx="29300" cy="24100"/>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89" name="Google Shape;689;p35"/>
              <p:cNvSpPr/>
              <p:nvPr/>
            </p:nvSpPr>
            <p:spPr>
              <a:xfrm>
                <a:off x="4106850" y="3275175"/>
                <a:ext cx="28775" cy="35075"/>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0" name="Google Shape;690;p35"/>
              <p:cNvSpPr/>
              <p:nvPr/>
            </p:nvSpPr>
            <p:spPr>
              <a:xfrm>
                <a:off x="3862550" y="3166900"/>
                <a:ext cx="275700" cy="273075"/>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1" name="Google Shape;691;p35"/>
              <p:cNvSpPr/>
              <p:nvPr/>
            </p:nvSpPr>
            <p:spPr>
              <a:xfrm>
                <a:off x="4159150" y="3380850"/>
                <a:ext cx="46050" cy="116150"/>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2" name="Google Shape;692;p35"/>
              <p:cNvSpPr/>
              <p:nvPr/>
            </p:nvSpPr>
            <p:spPr>
              <a:xfrm>
                <a:off x="4001175" y="3363575"/>
                <a:ext cx="170550" cy="145450"/>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3" name="Google Shape;693;p35"/>
              <p:cNvSpPr/>
              <p:nvPr/>
            </p:nvSpPr>
            <p:spPr>
              <a:xfrm>
                <a:off x="3852625" y="3330100"/>
                <a:ext cx="181000" cy="178925"/>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4" name="Google Shape;694;p35"/>
              <p:cNvSpPr/>
              <p:nvPr/>
            </p:nvSpPr>
            <p:spPr>
              <a:xfrm>
                <a:off x="4046675" y="3472375"/>
                <a:ext cx="113025" cy="103075"/>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5" name="Google Shape;695;p35"/>
              <p:cNvSpPr/>
              <p:nvPr/>
            </p:nvSpPr>
            <p:spPr>
              <a:xfrm>
                <a:off x="3968750" y="3504300"/>
                <a:ext cx="135500" cy="135500"/>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6" name="Google Shape;696;p35"/>
              <p:cNvSpPr/>
              <p:nvPr/>
            </p:nvSpPr>
            <p:spPr>
              <a:xfrm>
                <a:off x="3853150" y="3491725"/>
                <a:ext cx="193550" cy="182075"/>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7" name="Google Shape;697;p35"/>
              <p:cNvSpPr/>
              <p:nvPr/>
            </p:nvSpPr>
            <p:spPr>
              <a:xfrm>
                <a:off x="4123050" y="3397575"/>
                <a:ext cx="150675" cy="242750"/>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8" name="Google Shape;698;p35"/>
              <p:cNvSpPr/>
              <p:nvPr/>
            </p:nvSpPr>
            <p:spPr>
              <a:xfrm>
                <a:off x="4120450" y="3622500"/>
                <a:ext cx="20950" cy="23575"/>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699" name="Google Shape;699;p35"/>
              <p:cNvSpPr/>
              <p:nvPr/>
            </p:nvSpPr>
            <p:spPr>
              <a:xfrm>
                <a:off x="4064475" y="3669050"/>
                <a:ext cx="33500" cy="3142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0" name="Google Shape;700;p35"/>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1" name="Google Shape;701;p35"/>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2" name="Google Shape;702;p35"/>
              <p:cNvSpPr/>
              <p:nvPr/>
            </p:nvSpPr>
            <p:spPr>
              <a:xfrm>
                <a:off x="4252775" y="2586800"/>
                <a:ext cx="70650" cy="19900"/>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3" name="Google Shape;703;p35"/>
              <p:cNvSpPr/>
              <p:nvPr/>
            </p:nvSpPr>
            <p:spPr>
              <a:xfrm>
                <a:off x="4298825" y="2603000"/>
                <a:ext cx="2625" cy="2650"/>
              </a:xfrm>
              <a:custGeom>
                <a:avLst/>
                <a:gdLst/>
                <a:ahLst/>
                <a:cxnLst/>
                <a:rect l="l" t="t" r="r" b="b"/>
                <a:pathLst>
                  <a:path w="105" h="106" fill="none" extrusionOk="0">
                    <a:moveTo>
                      <a:pt x="105" y="105"/>
                    </a:moveTo>
                    <a:lnTo>
                      <a:pt x="0" y="1"/>
                    </a:lnTo>
                  </a:path>
                </a:pathLst>
              </a:custGeom>
              <a:solidFill>
                <a:srgbClr val="466269"/>
              </a:solidFill>
              <a:ln w="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4" name="Google Shape;704;p35"/>
              <p:cNvSpPr/>
              <p:nvPr/>
            </p:nvSpPr>
            <p:spPr>
              <a:xfrm>
                <a:off x="4949025" y="2811200"/>
                <a:ext cx="44475" cy="26175"/>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5" name="Google Shape;705;p35"/>
              <p:cNvSpPr/>
              <p:nvPr/>
            </p:nvSpPr>
            <p:spPr>
              <a:xfrm>
                <a:off x="3967175" y="2589925"/>
                <a:ext cx="35075" cy="29850"/>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6" name="Google Shape;706;p35"/>
              <p:cNvSpPr/>
              <p:nvPr/>
            </p:nvSpPr>
            <p:spPr>
              <a:xfrm>
                <a:off x="3938400" y="2522975"/>
                <a:ext cx="58625" cy="76925"/>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46626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707" name="Google Shape;707;p35"/>
            <p:cNvSpPr/>
            <p:nvPr/>
          </p:nvSpPr>
          <p:spPr>
            <a:xfrm>
              <a:off x="2932475" y="1588500"/>
              <a:ext cx="3076977" cy="3076977"/>
            </a:xfrm>
            <a:custGeom>
              <a:avLst/>
              <a:gdLst/>
              <a:ahLst/>
              <a:cxnLst/>
              <a:rect l="l" t="t" r="r" b="b"/>
              <a:pathLst>
                <a:path w="82670" h="82670" extrusionOk="0">
                  <a:moveTo>
                    <a:pt x="41343" y="500"/>
                  </a:moveTo>
                  <a:cubicBezTo>
                    <a:pt x="63828" y="500"/>
                    <a:pt x="82170" y="18842"/>
                    <a:pt x="82170" y="41328"/>
                  </a:cubicBezTo>
                  <a:cubicBezTo>
                    <a:pt x="82170" y="63889"/>
                    <a:pt x="63828" y="82155"/>
                    <a:pt x="41343" y="82155"/>
                  </a:cubicBezTo>
                  <a:cubicBezTo>
                    <a:pt x="18842" y="82155"/>
                    <a:pt x="515" y="63889"/>
                    <a:pt x="515" y="41328"/>
                  </a:cubicBezTo>
                  <a:cubicBezTo>
                    <a:pt x="515" y="18842"/>
                    <a:pt x="18842" y="500"/>
                    <a:pt x="41343" y="500"/>
                  </a:cubicBezTo>
                  <a:close/>
                  <a:moveTo>
                    <a:pt x="41343" y="1"/>
                  </a:moveTo>
                  <a:cubicBezTo>
                    <a:pt x="18524" y="1"/>
                    <a:pt x="0" y="18525"/>
                    <a:pt x="0" y="41328"/>
                  </a:cubicBezTo>
                  <a:cubicBezTo>
                    <a:pt x="0" y="64146"/>
                    <a:pt x="18524" y="82669"/>
                    <a:pt x="41343" y="82669"/>
                  </a:cubicBezTo>
                  <a:cubicBezTo>
                    <a:pt x="64146" y="82669"/>
                    <a:pt x="82669" y="64146"/>
                    <a:pt x="82669" y="41328"/>
                  </a:cubicBezTo>
                  <a:cubicBezTo>
                    <a:pt x="82669" y="18525"/>
                    <a:pt x="64146" y="1"/>
                    <a:pt x="41343" y="1"/>
                  </a:cubicBezTo>
                  <a:close/>
                </a:path>
              </a:pathLst>
            </a:custGeom>
            <a:solidFill>
              <a:srgbClr val="434343"/>
            </a:solidFill>
            <a:ln w="19050" cap="flat" cmpd="sng">
              <a:solidFill>
                <a:srgbClr val="466269"/>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08" name="Google Shape;708;p35"/>
            <p:cNvSpPr/>
            <p:nvPr/>
          </p:nvSpPr>
          <p:spPr>
            <a:xfrm>
              <a:off x="3101309" y="1757371"/>
              <a:ext cx="2739280" cy="2739280"/>
            </a:xfrm>
            <a:custGeom>
              <a:avLst/>
              <a:gdLst/>
              <a:ahLst/>
              <a:cxnLst/>
              <a:rect l="l" t="t" r="r" b="b"/>
              <a:pathLst>
                <a:path w="73597" h="73597" extrusionOk="0">
                  <a:moveTo>
                    <a:pt x="36807" y="2525"/>
                  </a:moveTo>
                  <a:cubicBezTo>
                    <a:pt x="55708" y="2525"/>
                    <a:pt x="71072" y="17889"/>
                    <a:pt x="71072" y="36791"/>
                  </a:cubicBezTo>
                  <a:cubicBezTo>
                    <a:pt x="71072" y="55692"/>
                    <a:pt x="55708" y="71071"/>
                    <a:pt x="36807" y="71071"/>
                  </a:cubicBezTo>
                  <a:cubicBezTo>
                    <a:pt x="17905" y="71071"/>
                    <a:pt x="2526" y="55692"/>
                    <a:pt x="2526" y="36791"/>
                  </a:cubicBezTo>
                  <a:cubicBezTo>
                    <a:pt x="2526" y="17889"/>
                    <a:pt x="17905" y="2525"/>
                    <a:pt x="36807" y="2525"/>
                  </a:cubicBezTo>
                  <a:close/>
                  <a:moveTo>
                    <a:pt x="36807" y="0"/>
                  </a:moveTo>
                  <a:cubicBezTo>
                    <a:pt x="16514" y="0"/>
                    <a:pt x="1" y="16513"/>
                    <a:pt x="1" y="36791"/>
                  </a:cubicBezTo>
                  <a:cubicBezTo>
                    <a:pt x="1" y="57083"/>
                    <a:pt x="16514" y="73596"/>
                    <a:pt x="36807" y="73596"/>
                  </a:cubicBezTo>
                  <a:cubicBezTo>
                    <a:pt x="57084" y="73596"/>
                    <a:pt x="73597" y="57083"/>
                    <a:pt x="73597" y="36791"/>
                  </a:cubicBezTo>
                  <a:cubicBezTo>
                    <a:pt x="73597" y="16513"/>
                    <a:pt x="57084" y="0"/>
                    <a:pt x="36807" y="0"/>
                  </a:cubicBezTo>
                  <a:close/>
                </a:path>
              </a:pathLst>
            </a:custGeom>
            <a:solidFill>
              <a:schemeClr val="tx2">
                <a:lumMod val="50000"/>
              </a:schemeClr>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latin typeface="Arial"/>
                <a:cs typeface="Arial"/>
                <a:sym typeface="Arial"/>
              </a:endParaRPr>
            </a:p>
          </p:txBody>
        </p:sp>
        <p:sp>
          <p:nvSpPr>
            <p:cNvPr id="709" name="Google Shape;709;p35"/>
            <p:cNvSpPr/>
            <p:nvPr/>
          </p:nvSpPr>
          <p:spPr>
            <a:xfrm>
              <a:off x="3345589" y="2001056"/>
              <a:ext cx="2251326" cy="2251326"/>
            </a:xfrm>
            <a:custGeom>
              <a:avLst/>
              <a:gdLst/>
              <a:ahLst/>
              <a:cxnLst/>
              <a:rect l="l" t="t" r="r" b="b"/>
              <a:pathLst>
                <a:path w="60487" h="60487" extrusionOk="0">
                  <a:moveTo>
                    <a:pt x="30244" y="515"/>
                  </a:moveTo>
                  <a:cubicBezTo>
                    <a:pt x="46620" y="515"/>
                    <a:pt x="59972" y="13867"/>
                    <a:pt x="59972" y="30244"/>
                  </a:cubicBezTo>
                  <a:cubicBezTo>
                    <a:pt x="59972" y="46635"/>
                    <a:pt x="46620" y="59987"/>
                    <a:pt x="30244" y="59987"/>
                  </a:cubicBezTo>
                  <a:cubicBezTo>
                    <a:pt x="13852" y="59987"/>
                    <a:pt x="500" y="46635"/>
                    <a:pt x="500" y="30244"/>
                  </a:cubicBezTo>
                  <a:cubicBezTo>
                    <a:pt x="500" y="13867"/>
                    <a:pt x="13852" y="515"/>
                    <a:pt x="30244" y="515"/>
                  </a:cubicBezTo>
                  <a:close/>
                  <a:moveTo>
                    <a:pt x="30244" y="1"/>
                  </a:moveTo>
                  <a:cubicBezTo>
                    <a:pt x="13549" y="1"/>
                    <a:pt x="1" y="13610"/>
                    <a:pt x="1" y="30244"/>
                  </a:cubicBezTo>
                  <a:cubicBezTo>
                    <a:pt x="1" y="46938"/>
                    <a:pt x="13549" y="60486"/>
                    <a:pt x="30244" y="60486"/>
                  </a:cubicBezTo>
                  <a:cubicBezTo>
                    <a:pt x="46938" y="60486"/>
                    <a:pt x="60486" y="46938"/>
                    <a:pt x="60486" y="30244"/>
                  </a:cubicBezTo>
                  <a:cubicBezTo>
                    <a:pt x="60486" y="13610"/>
                    <a:pt x="46938" y="1"/>
                    <a:pt x="30244" y="1"/>
                  </a:cubicBezTo>
                  <a:close/>
                </a:path>
              </a:pathLst>
            </a:custGeom>
            <a:solidFill>
              <a:srgbClr val="466269"/>
            </a:solidFill>
            <a:ln w="19050" cap="flat" cmpd="sng">
              <a:solidFill>
                <a:srgbClr val="466269"/>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grpSp>
      <p:sp>
        <p:nvSpPr>
          <p:cNvPr id="2" name="TextBox 1">
            <a:extLst>
              <a:ext uri="{FF2B5EF4-FFF2-40B4-BE49-F238E27FC236}">
                <a16:creationId xmlns:a16="http://schemas.microsoft.com/office/drawing/2014/main" id="{9F4513F0-A3EE-41BD-BE88-830982674B22}"/>
              </a:ext>
            </a:extLst>
          </p:cNvPr>
          <p:cNvSpPr txBox="1"/>
          <p:nvPr/>
        </p:nvSpPr>
        <p:spPr>
          <a:xfrm>
            <a:off x="4881539" y="3391353"/>
            <a:ext cx="2199899" cy="1569660"/>
          </a:xfrm>
          <a:prstGeom prst="rect">
            <a:avLst/>
          </a:prstGeom>
          <a:solidFill>
            <a:srgbClr val="F1E5D7"/>
          </a:solidFill>
          <a:ln>
            <a:noFill/>
          </a:ln>
        </p:spPr>
        <p:txBody>
          <a:bodyPr wrap="square" rtlCol="0">
            <a:spAutoFit/>
          </a:bodyPr>
          <a:lstStyle/>
          <a:p>
            <a:pPr algn="ctr" defTabSz="1219170">
              <a:buClr>
                <a:srgbClr val="000000"/>
              </a:buClr>
            </a:pPr>
            <a:r>
              <a:rPr lang="en-US" sz="4800" b="1" kern="0" dirty="0">
                <a:solidFill>
                  <a:srgbClr val="466269"/>
                </a:solidFill>
                <a:latin typeface="Inria Serif Light" panose="020B0604020202020204" charset="0"/>
                <a:cs typeface="Arial"/>
                <a:sym typeface="Arial"/>
              </a:rPr>
              <a:t>Solid waste</a:t>
            </a:r>
          </a:p>
        </p:txBody>
      </p:sp>
    </p:spTree>
    <p:extLst>
      <p:ext uri="{BB962C8B-B14F-4D97-AF65-F5344CB8AC3E}">
        <p14:creationId xmlns:p14="http://schemas.microsoft.com/office/powerpoint/2010/main" val="1556856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1E5D7"/>
        </a:solidFill>
        <a:effectLst/>
      </p:bgPr>
    </p:bg>
    <p:spTree>
      <p:nvGrpSpPr>
        <p:cNvPr id="1" name="Shape 426"/>
        <p:cNvGrpSpPr/>
        <p:nvPr/>
      </p:nvGrpSpPr>
      <p:grpSpPr>
        <a:xfrm>
          <a:off x="0" y="0"/>
          <a:ext cx="0" cy="0"/>
          <a:chOff x="0" y="0"/>
          <a:chExt cx="0" cy="0"/>
        </a:xfrm>
      </p:grpSpPr>
      <p:sp>
        <p:nvSpPr>
          <p:cNvPr id="432" name="Google Shape;432;p35"/>
          <p:cNvSpPr txBox="1"/>
          <p:nvPr/>
        </p:nvSpPr>
        <p:spPr>
          <a:xfrm>
            <a:off x="1972566" y="2411016"/>
            <a:ext cx="2256247" cy="506533"/>
          </a:xfrm>
          <a:prstGeom prst="rect">
            <a:avLst/>
          </a:prstGeom>
          <a:noFill/>
          <a:ln>
            <a:noFill/>
          </a:ln>
        </p:spPr>
        <p:txBody>
          <a:bodyPr spcFirstLastPara="1" wrap="square" lIns="121900" tIns="121900" rIns="121900" bIns="121900" anchor="b" anchorCtr="0">
            <a:noAutofit/>
          </a:bodyPr>
          <a:lstStyle/>
          <a:p>
            <a:pPr lvl="0"/>
            <a:endParaRPr lang="en-US" sz="2400" dirty="0">
              <a:solidFill>
                <a:srgbClr val="466269"/>
              </a:solidFill>
            </a:endParaRPr>
          </a:p>
        </p:txBody>
      </p:sp>
      <p:sp>
        <p:nvSpPr>
          <p:cNvPr id="433" name="Google Shape;433;p35"/>
          <p:cNvSpPr txBox="1"/>
          <p:nvPr/>
        </p:nvSpPr>
        <p:spPr>
          <a:xfrm>
            <a:off x="4755710" y="1263422"/>
            <a:ext cx="2973761" cy="722623"/>
          </a:xfrm>
          <a:prstGeom prst="rect">
            <a:avLst/>
          </a:prstGeom>
          <a:noFill/>
          <a:ln>
            <a:noFill/>
          </a:ln>
        </p:spPr>
        <p:txBody>
          <a:bodyPr spcFirstLastPara="1" wrap="square" lIns="121900" tIns="121900" rIns="121900" bIns="121900" anchor="b" anchorCtr="0">
            <a:noAutofit/>
          </a:bodyPr>
          <a:lstStyle/>
          <a:p>
            <a:pPr algn="ctr"/>
            <a:endParaRPr lang="en-US" sz="2400" b="1" dirty="0">
              <a:latin typeface="Inria Serif Light" panose="020B0604020202020204" charset="0"/>
              <a:ea typeface="Oswald Regular"/>
              <a:cs typeface="Oswald Regular"/>
              <a:sym typeface="Oswald Regular"/>
            </a:endParaRPr>
          </a:p>
          <a:p>
            <a:pPr algn="ctr"/>
            <a:endParaRPr lang="en-US" sz="2400" b="1" dirty="0">
              <a:latin typeface="Inria Serif Light" panose="020B0604020202020204" charset="0"/>
              <a:ea typeface="Oswald Regular"/>
              <a:cs typeface="Oswald Regular"/>
              <a:sym typeface="Oswald Regular"/>
            </a:endParaRPr>
          </a:p>
          <a:p>
            <a:pPr lvl="0"/>
            <a:r>
              <a:rPr lang="en-US" sz="2400" dirty="0">
                <a:solidFill>
                  <a:srgbClr val="466269"/>
                </a:solidFill>
              </a:rPr>
              <a:t>Agricultural applications.</a:t>
            </a:r>
          </a:p>
        </p:txBody>
      </p:sp>
      <p:sp>
        <p:nvSpPr>
          <p:cNvPr id="434" name="Google Shape;434;p35"/>
          <p:cNvSpPr txBox="1"/>
          <p:nvPr/>
        </p:nvSpPr>
        <p:spPr>
          <a:xfrm>
            <a:off x="8166111" y="1614172"/>
            <a:ext cx="2456389" cy="1362541"/>
          </a:xfrm>
          <a:prstGeom prst="rect">
            <a:avLst/>
          </a:prstGeom>
          <a:noFill/>
          <a:ln>
            <a:noFill/>
          </a:ln>
        </p:spPr>
        <p:txBody>
          <a:bodyPr spcFirstLastPara="1" wrap="square" lIns="121900" tIns="121900" rIns="121900" bIns="121900" anchor="b" anchorCtr="0">
            <a:noAutofit/>
          </a:bodyPr>
          <a:lstStyle/>
          <a:p>
            <a:pPr algn="ctr"/>
            <a:r>
              <a:rPr lang="en-US" sz="2400" dirty="0">
                <a:solidFill>
                  <a:srgbClr val="466269"/>
                </a:solidFill>
              </a:rPr>
              <a:t>Cement production.</a:t>
            </a:r>
          </a:p>
          <a:p>
            <a:pPr lvl="0" algn="ctr"/>
            <a:endParaRPr lang="en-US" sz="2400" b="1" dirty="0">
              <a:latin typeface="Inria Serif Light" panose="020B0604020202020204" charset="0"/>
              <a:ea typeface="Inria Serif"/>
              <a:cs typeface="Oswald Regular" panose="020B0604020202020204" charset="0"/>
              <a:sym typeface="Inria Serif"/>
            </a:endParaRPr>
          </a:p>
        </p:txBody>
      </p:sp>
      <p:sp>
        <p:nvSpPr>
          <p:cNvPr id="435" name="Google Shape;435;p35"/>
          <p:cNvSpPr txBox="1"/>
          <p:nvPr/>
        </p:nvSpPr>
        <p:spPr>
          <a:xfrm>
            <a:off x="1714860" y="5544797"/>
            <a:ext cx="2068528" cy="456000"/>
          </a:xfrm>
          <a:prstGeom prst="rect">
            <a:avLst/>
          </a:prstGeom>
          <a:noFill/>
          <a:ln>
            <a:noFill/>
          </a:ln>
        </p:spPr>
        <p:txBody>
          <a:bodyPr spcFirstLastPara="1" wrap="square" lIns="121900" tIns="121900" rIns="121900" bIns="121900" anchor="b" anchorCtr="0">
            <a:noAutofit/>
          </a:bodyPr>
          <a:lstStyle/>
          <a:p>
            <a:r>
              <a:rPr lang="en-US" sz="2400" dirty="0">
                <a:solidFill>
                  <a:srgbClr val="466269"/>
                </a:solidFill>
              </a:rPr>
              <a:t>building material and wall painting.</a:t>
            </a:r>
          </a:p>
          <a:p>
            <a:pPr lvl="0"/>
            <a:endParaRPr lang="en-US" sz="2400" dirty="0"/>
          </a:p>
        </p:txBody>
      </p:sp>
      <p:sp>
        <p:nvSpPr>
          <p:cNvPr id="436" name="Google Shape;436;p35"/>
          <p:cNvSpPr txBox="1"/>
          <p:nvPr/>
        </p:nvSpPr>
        <p:spPr>
          <a:xfrm>
            <a:off x="8525165" y="4995452"/>
            <a:ext cx="2706127" cy="456000"/>
          </a:xfrm>
          <a:prstGeom prst="rect">
            <a:avLst/>
          </a:prstGeom>
          <a:noFill/>
          <a:ln>
            <a:noFill/>
          </a:ln>
        </p:spPr>
        <p:txBody>
          <a:bodyPr spcFirstLastPara="1" wrap="square" lIns="121900" tIns="121900" rIns="121900" bIns="121900" anchor="b" anchorCtr="0">
            <a:noAutofit/>
          </a:bodyPr>
          <a:lstStyle/>
          <a:p>
            <a:pPr lvl="0"/>
            <a:r>
              <a:rPr lang="en-US" sz="2400" dirty="0">
                <a:solidFill>
                  <a:srgbClr val="466269"/>
                </a:solidFill>
              </a:rPr>
              <a:t>Ceramics manufacturing, particularly floor and roof tiles.</a:t>
            </a:r>
          </a:p>
        </p:txBody>
      </p:sp>
      <p:grpSp>
        <p:nvGrpSpPr>
          <p:cNvPr id="439" name="Google Shape;439;p35"/>
          <p:cNvGrpSpPr/>
          <p:nvPr/>
        </p:nvGrpSpPr>
        <p:grpSpPr>
          <a:xfrm>
            <a:off x="3502449" y="1986044"/>
            <a:ext cx="5022716" cy="4234593"/>
            <a:chOff x="2626836" y="1413504"/>
            <a:chExt cx="3802418" cy="3251973"/>
          </a:xfrm>
        </p:grpSpPr>
        <p:cxnSp>
          <p:nvCxnSpPr>
            <p:cNvPr id="440" name="Google Shape;440;p35"/>
            <p:cNvCxnSpPr>
              <a:cxnSpLocks/>
              <a:endCxn id="432" idx="3"/>
            </p:cNvCxnSpPr>
            <p:nvPr/>
          </p:nvCxnSpPr>
          <p:spPr>
            <a:xfrm rot="10800000">
              <a:off x="2704826" y="1778451"/>
              <a:ext cx="615066" cy="311821"/>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2" name="Google Shape;442;p35"/>
            <p:cNvCxnSpPr>
              <a:cxnSpLocks/>
            </p:cNvCxnSpPr>
            <p:nvPr/>
          </p:nvCxnSpPr>
          <p:spPr>
            <a:xfrm flipV="1">
              <a:off x="5689852" y="1757371"/>
              <a:ext cx="616225" cy="512004"/>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4" name="Google Shape;444;p35"/>
            <p:cNvCxnSpPr/>
            <p:nvPr/>
          </p:nvCxnSpPr>
          <p:spPr>
            <a:xfrm rot="-5400000">
              <a:off x="4328835" y="1524204"/>
              <a:ext cx="222000" cy="600"/>
            </a:xfrm>
            <a:prstGeom prst="bentConnector3">
              <a:avLst>
                <a:gd name="adj1" fmla="val 34972"/>
              </a:avLst>
            </a:prstGeom>
            <a:noFill/>
            <a:ln w="19050" cap="flat" cmpd="sng">
              <a:solidFill>
                <a:srgbClr val="466269"/>
              </a:solidFill>
              <a:prstDash val="solid"/>
              <a:round/>
              <a:headEnd type="oval" w="med" len="med"/>
              <a:tailEnd type="none" w="med" len="med"/>
            </a:ln>
          </p:spPr>
        </p:cxnSp>
        <p:cxnSp>
          <p:nvCxnSpPr>
            <p:cNvPr id="445" name="Google Shape;445;p35"/>
            <p:cNvCxnSpPr>
              <a:cxnSpLocks/>
              <a:endCxn id="435" idx="3"/>
            </p:cNvCxnSpPr>
            <p:nvPr/>
          </p:nvCxnSpPr>
          <p:spPr>
            <a:xfrm rot="10800000" flipV="1">
              <a:off x="2626836" y="3508608"/>
              <a:ext cx="340327" cy="311224"/>
            </a:xfrm>
            <a:prstGeom prst="bentConnector3">
              <a:avLst>
                <a:gd name="adj1" fmla="val 50000"/>
              </a:avLst>
            </a:prstGeom>
            <a:noFill/>
            <a:ln w="19050" cap="flat" cmpd="sng">
              <a:solidFill>
                <a:srgbClr val="466269"/>
              </a:solidFill>
              <a:prstDash val="solid"/>
              <a:round/>
              <a:headEnd type="oval" w="med" len="med"/>
              <a:tailEnd type="none" w="med" len="med"/>
            </a:ln>
          </p:spPr>
        </p:cxnSp>
        <p:cxnSp>
          <p:nvCxnSpPr>
            <p:cNvPr id="447" name="Google Shape;447;p35"/>
            <p:cNvCxnSpPr>
              <a:cxnSpLocks/>
            </p:cNvCxnSpPr>
            <p:nvPr/>
          </p:nvCxnSpPr>
          <p:spPr>
            <a:xfrm>
              <a:off x="5955277" y="3217600"/>
              <a:ext cx="473977" cy="395788"/>
            </a:xfrm>
            <a:prstGeom prst="bentConnector3">
              <a:avLst>
                <a:gd name="adj1" fmla="val 50000"/>
              </a:avLst>
            </a:prstGeom>
            <a:noFill/>
            <a:ln w="19050" cap="flat" cmpd="sng">
              <a:solidFill>
                <a:srgbClr val="466269"/>
              </a:solidFill>
              <a:prstDash val="solid"/>
              <a:round/>
              <a:headEnd type="oval" w="med" len="med"/>
              <a:tailEnd type="none" w="med" len="med"/>
            </a:ln>
          </p:spPr>
        </p:cxnSp>
        <p:grpSp>
          <p:nvGrpSpPr>
            <p:cNvPr id="449" name="Google Shape;449;p35"/>
            <p:cNvGrpSpPr/>
            <p:nvPr/>
          </p:nvGrpSpPr>
          <p:grpSpPr>
            <a:xfrm>
              <a:off x="3709282" y="2703111"/>
              <a:ext cx="1564818" cy="878652"/>
              <a:chOff x="1988325" y="1520200"/>
              <a:chExt cx="3882925" cy="2180275"/>
            </a:xfrm>
          </p:grpSpPr>
          <p:grpSp>
            <p:nvGrpSpPr>
              <p:cNvPr id="450" name="Google Shape;450;p35"/>
              <p:cNvGrpSpPr/>
              <p:nvPr/>
            </p:nvGrpSpPr>
            <p:grpSpPr>
              <a:xfrm>
                <a:off x="4293400" y="2574725"/>
                <a:ext cx="84425" cy="80100"/>
                <a:chOff x="4293400" y="2574725"/>
                <a:chExt cx="84425" cy="80100"/>
              </a:xfrm>
            </p:grpSpPr>
            <p:sp>
              <p:nvSpPr>
                <p:cNvPr id="451" name="Google Shape;451;p35"/>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solidFill>
                  <a:srgbClr val="466269"/>
                </a:solidFill>
                <a:ln>
                  <a:noFill/>
                </a:ln>
              </p:spPr>
            </p:sp>
            <p:sp>
              <p:nvSpPr>
                <p:cNvPr id="452" name="Google Shape;452;p35"/>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grpSp>
            <p:nvGrpSpPr>
              <p:cNvPr id="453" name="Google Shape;453;p35"/>
              <p:cNvGrpSpPr/>
              <p:nvPr/>
            </p:nvGrpSpPr>
            <p:grpSpPr>
              <a:xfrm>
                <a:off x="4178050" y="2213300"/>
                <a:ext cx="1454150" cy="285175"/>
                <a:chOff x="4178050" y="2213300"/>
                <a:chExt cx="1454150" cy="285175"/>
              </a:xfrm>
            </p:grpSpPr>
            <p:sp>
              <p:nvSpPr>
                <p:cNvPr id="454" name="Google Shape;454;p35"/>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solidFill>
                  <a:srgbClr val="466269"/>
                </a:solidFill>
                <a:ln>
                  <a:noFill/>
                </a:ln>
              </p:spPr>
            </p:sp>
            <p:sp>
              <p:nvSpPr>
                <p:cNvPr id="461" name="Google Shape;461;p35"/>
                <p:cNvSpPr/>
                <p:nvPr/>
              </p:nvSpPr>
              <p:spPr>
                <a:xfrm>
                  <a:off x="5538026" y="2213300"/>
                  <a:ext cx="94174" cy="208751"/>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grpSp>
            <p:nvGrpSpPr>
              <p:cNvPr id="462" name="Google Shape;462;p35"/>
              <p:cNvGrpSpPr/>
              <p:nvPr/>
            </p:nvGrpSpPr>
            <p:grpSpPr>
              <a:xfrm>
                <a:off x="3960625" y="2587825"/>
                <a:ext cx="94050" cy="104125"/>
                <a:chOff x="3960625" y="2587825"/>
                <a:chExt cx="94050" cy="104125"/>
              </a:xfrm>
            </p:grpSpPr>
            <p:sp>
              <p:nvSpPr>
                <p:cNvPr id="463" name="Google Shape;463;p35"/>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466269"/>
                </a:solidFill>
                <a:ln>
                  <a:noFill/>
                </a:ln>
              </p:spPr>
            </p:sp>
            <p:sp>
              <p:nvSpPr>
                <p:cNvPr id="464" name="Google Shape;464;p35"/>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grpSp>
            <p:nvGrpSpPr>
              <p:cNvPr id="465" name="Google Shape;465;p35"/>
              <p:cNvGrpSpPr/>
              <p:nvPr/>
            </p:nvGrpSpPr>
            <p:grpSpPr>
              <a:xfrm>
                <a:off x="3765350" y="2500900"/>
                <a:ext cx="173600" cy="187925"/>
                <a:chOff x="3765350" y="2500900"/>
                <a:chExt cx="173600" cy="187925"/>
              </a:xfrm>
            </p:grpSpPr>
            <p:sp>
              <p:nvSpPr>
                <p:cNvPr id="466" name="Google Shape;466;p35"/>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rgbClr val="466269"/>
                </a:solidFill>
                <a:ln>
                  <a:noFill/>
                </a:ln>
              </p:spPr>
            </p:sp>
            <p:sp>
              <p:nvSpPr>
                <p:cNvPr id="467" name="Google Shape;467;p35"/>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68" name="Google Shape;468;p35"/>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69" name="Google Shape;469;p35"/>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70" name="Google Shape;470;p35"/>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71" name="Google Shape;471;p35"/>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grpSp>
            <p:nvGrpSpPr>
              <p:cNvPr id="472" name="Google Shape;472;p35"/>
              <p:cNvGrpSpPr/>
              <p:nvPr/>
            </p:nvGrpSpPr>
            <p:grpSpPr>
              <a:xfrm>
                <a:off x="3750475" y="2481850"/>
                <a:ext cx="85125" cy="51800"/>
                <a:chOff x="3750475" y="2481850"/>
                <a:chExt cx="85125" cy="51800"/>
              </a:xfrm>
            </p:grpSpPr>
            <p:sp>
              <p:nvSpPr>
                <p:cNvPr id="473" name="Google Shape;473;p35"/>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74" name="Google Shape;474;p35"/>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466269"/>
                </a:solidFill>
                <a:ln>
                  <a:noFill/>
                </a:ln>
              </p:spPr>
            </p:sp>
          </p:grpSp>
          <p:grpSp>
            <p:nvGrpSpPr>
              <p:cNvPr id="475" name="Google Shape;475;p35"/>
              <p:cNvGrpSpPr/>
              <p:nvPr/>
            </p:nvGrpSpPr>
            <p:grpSpPr>
              <a:xfrm>
                <a:off x="3627175" y="2432450"/>
                <a:ext cx="172100" cy="169075"/>
                <a:chOff x="3627175" y="2432450"/>
                <a:chExt cx="172100" cy="169075"/>
              </a:xfrm>
            </p:grpSpPr>
            <p:sp>
              <p:nvSpPr>
                <p:cNvPr id="476" name="Google Shape;476;p35"/>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77" name="Google Shape;477;p35"/>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466269"/>
                </a:solidFill>
                <a:ln>
                  <a:noFill/>
                </a:ln>
              </p:spPr>
            </p:sp>
            <p:sp>
              <p:nvSpPr>
                <p:cNvPr id="478" name="Google Shape;478;p35"/>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466269"/>
                </a:solidFill>
                <a:ln>
                  <a:noFill/>
                </a:ln>
              </p:spPr>
            </p:sp>
          </p:grpSp>
          <p:grpSp>
            <p:nvGrpSpPr>
              <p:cNvPr id="479" name="Google Shape;479;p35"/>
              <p:cNvGrpSpPr/>
              <p:nvPr/>
            </p:nvGrpSpPr>
            <p:grpSpPr>
              <a:xfrm>
                <a:off x="3561536" y="2585450"/>
                <a:ext cx="61539" cy="99045"/>
                <a:chOff x="3561536" y="2585450"/>
                <a:chExt cx="61539" cy="99045"/>
              </a:xfrm>
            </p:grpSpPr>
            <p:sp>
              <p:nvSpPr>
                <p:cNvPr id="480" name="Google Shape;480;p35"/>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481" name="Google Shape;481;p35"/>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466269"/>
                </a:solidFill>
                <a:ln>
                  <a:noFill/>
                </a:ln>
              </p:spPr>
            </p:sp>
          </p:grpSp>
          <p:grpSp>
            <p:nvGrpSpPr>
              <p:cNvPr id="482" name="Google Shape;482;p35"/>
              <p:cNvGrpSpPr/>
              <p:nvPr/>
            </p:nvGrpSpPr>
            <p:grpSpPr>
              <a:xfrm>
                <a:off x="3906325" y="1984500"/>
                <a:ext cx="156075" cy="262825"/>
                <a:chOff x="3906325" y="1984500"/>
                <a:chExt cx="156075" cy="262825"/>
              </a:xfrm>
            </p:grpSpPr>
            <p:sp>
              <p:nvSpPr>
                <p:cNvPr id="483" name="Google Shape;483;p35"/>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466269"/>
                </a:solidFill>
                <a:ln>
                  <a:noFill/>
                </a:ln>
              </p:spPr>
            </p:sp>
            <p:sp>
              <p:nvSpPr>
                <p:cNvPr id="484" name="Google Shape;484;p35"/>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499" name="Google Shape;499;p35"/>
              <p:cNvSpPr/>
              <p:nvPr/>
            </p:nvSpPr>
            <p:spPr>
              <a:xfrm>
                <a:off x="2736350" y="2969700"/>
                <a:ext cx="39250" cy="12050"/>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00" name="Google Shape;500;p35"/>
              <p:cNvSpPr/>
              <p:nvPr/>
            </p:nvSpPr>
            <p:spPr>
              <a:xfrm>
                <a:off x="2668350" y="2948250"/>
                <a:ext cx="55475" cy="36625"/>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502" name="Google Shape;502;p35"/>
              <p:cNvGrpSpPr/>
              <p:nvPr/>
            </p:nvGrpSpPr>
            <p:grpSpPr>
              <a:xfrm>
                <a:off x="1988325" y="1520200"/>
                <a:ext cx="1008550" cy="980300"/>
                <a:chOff x="1988325" y="1520200"/>
                <a:chExt cx="1008550" cy="980300"/>
              </a:xfrm>
            </p:grpSpPr>
            <p:sp>
              <p:nvSpPr>
                <p:cNvPr id="503" name="Google Shape;503;p35"/>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05" name="Google Shape;505;p35"/>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07" name="Google Shape;507;p35"/>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08" name="Google Shape;508;p35"/>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17" name="Google Shape;517;p35"/>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519" name="Google Shape;519;p35"/>
              <p:cNvSpPr/>
              <p:nvPr/>
            </p:nvSpPr>
            <p:spPr>
              <a:xfrm>
                <a:off x="2577325" y="2970225"/>
                <a:ext cx="32450" cy="13100"/>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0" name="Google Shape;520;p35"/>
              <p:cNvSpPr/>
              <p:nvPr/>
            </p:nvSpPr>
            <p:spPr>
              <a:xfrm>
                <a:off x="2632250" y="2947725"/>
                <a:ext cx="41350" cy="29325"/>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1" name="Google Shape;521;p35"/>
              <p:cNvSpPr/>
              <p:nvPr/>
            </p:nvSpPr>
            <p:spPr>
              <a:xfrm>
                <a:off x="2485775" y="2895925"/>
                <a:ext cx="153825" cy="54950"/>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3" name="Google Shape;523;p35"/>
              <p:cNvSpPr/>
              <p:nvPr/>
            </p:nvSpPr>
            <p:spPr>
              <a:xfrm>
                <a:off x="2506700" y="3102550"/>
                <a:ext cx="80075" cy="36650"/>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4" name="Google Shape;524;p35"/>
              <p:cNvSpPr/>
              <p:nvPr/>
            </p:nvSpPr>
            <p:spPr>
              <a:xfrm>
                <a:off x="2464350" y="3080075"/>
                <a:ext cx="48650" cy="45525"/>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5" name="Google Shape;525;p35"/>
              <p:cNvSpPr/>
              <p:nvPr/>
            </p:nvSpPr>
            <p:spPr>
              <a:xfrm>
                <a:off x="2438700" y="3020425"/>
                <a:ext cx="67500" cy="66975"/>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6" name="Google Shape;526;p35"/>
              <p:cNvSpPr/>
              <p:nvPr/>
            </p:nvSpPr>
            <p:spPr>
              <a:xfrm>
                <a:off x="2416725" y="3006825"/>
                <a:ext cx="91575" cy="46050"/>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7" name="Google Shape;527;p35"/>
              <p:cNvSpPr/>
              <p:nvPr/>
            </p:nvSpPr>
            <p:spPr>
              <a:xfrm>
                <a:off x="2404175" y="3031950"/>
                <a:ext cx="36125" cy="20925"/>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8" name="Google Shape;528;p35"/>
              <p:cNvSpPr/>
              <p:nvPr/>
            </p:nvSpPr>
            <p:spPr>
              <a:xfrm>
                <a:off x="2420400" y="2972825"/>
                <a:ext cx="16750" cy="36650"/>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29" name="Google Shape;529;p35"/>
              <p:cNvSpPr/>
              <p:nvPr/>
            </p:nvSpPr>
            <p:spPr>
              <a:xfrm>
                <a:off x="2374900" y="2981200"/>
                <a:ext cx="59650" cy="62800"/>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31" name="Google Shape;531;p35"/>
              <p:cNvSpPr/>
              <p:nvPr/>
            </p:nvSpPr>
            <p:spPr>
              <a:xfrm>
                <a:off x="2916800" y="3161675"/>
                <a:ext cx="40825" cy="58600"/>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32" name="Google Shape;532;p35"/>
              <p:cNvSpPr/>
              <p:nvPr/>
            </p:nvSpPr>
            <p:spPr>
              <a:xfrm>
                <a:off x="2866075" y="3155900"/>
                <a:ext cx="58075" cy="63325"/>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33" name="Google Shape;533;p35"/>
              <p:cNvSpPr/>
              <p:nvPr/>
            </p:nvSpPr>
            <p:spPr>
              <a:xfrm>
                <a:off x="2816900" y="3119825"/>
                <a:ext cx="72725" cy="109350"/>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36" name="Google Shape;536;p35"/>
              <p:cNvSpPr/>
              <p:nvPr/>
            </p:nvSpPr>
            <p:spPr>
              <a:xfrm>
                <a:off x="2531825" y="3224950"/>
                <a:ext cx="85800" cy="94200"/>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44" name="Google Shape;544;p35"/>
              <p:cNvSpPr/>
              <p:nvPr/>
            </p:nvSpPr>
            <p:spPr>
              <a:xfrm>
                <a:off x="5404100" y="2847275"/>
                <a:ext cx="26175" cy="61250"/>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0" name="Google Shape;550;p35"/>
              <p:cNvSpPr/>
              <p:nvPr/>
            </p:nvSpPr>
            <p:spPr>
              <a:xfrm>
                <a:off x="5511350" y="2436650"/>
                <a:ext cx="175250" cy="3071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1" name="Google Shape;551;p35"/>
              <p:cNvSpPr/>
              <p:nvPr/>
            </p:nvSpPr>
            <p:spPr>
              <a:xfrm>
                <a:off x="5440200" y="2597250"/>
                <a:ext cx="60175" cy="83725"/>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2" name="Google Shape;552;p35"/>
              <p:cNvSpPr/>
              <p:nvPr/>
            </p:nvSpPr>
            <p:spPr>
              <a:xfrm>
                <a:off x="5410900" y="2501000"/>
                <a:ext cx="68550" cy="117725"/>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3" name="Google Shape;553;p35"/>
              <p:cNvSpPr/>
              <p:nvPr/>
            </p:nvSpPr>
            <p:spPr>
              <a:xfrm>
                <a:off x="4855375" y="2348250"/>
                <a:ext cx="444650" cy="209800"/>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4" name="Google Shape;554;p35"/>
              <p:cNvSpPr/>
              <p:nvPr/>
            </p:nvSpPr>
            <p:spPr>
              <a:xfrm>
                <a:off x="5730000" y="3287725"/>
                <a:ext cx="141250" cy="120875"/>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5" name="Google Shape;555;p35"/>
              <p:cNvSpPr/>
              <p:nvPr/>
            </p:nvSpPr>
            <p:spPr>
              <a:xfrm>
                <a:off x="5413525" y="2961325"/>
                <a:ext cx="115100" cy="200900"/>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6" name="Google Shape;556;p35"/>
              <p:cNvSpPr/>
              <p:nvPr/>
            </p:nvSpPr>
            <p:spPr>
              <a:xfrm>
                <a:off x="5472625" y="3375600"/>
                <a:ext cx="56000" cy="29325"/>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557" name="Google Shape;557;p35"/>
              <p:cNvGrpSpPr/>
              <p:nvPr/>
            </p:nvGrpSpPr>
            <p:grpSpPr>
              <a:xfrm>
                <a:off x="5068275" y="3161675"/>
                <a:ext cx="664875" cy="222850"/>
                <a:chOff x="5068275" y="3161675"/>
                <a:chExt cx="664875" cy="222850"/>
              </a:xfrm>
            </p:grpSpPr>
            <p:sp>
              <p:nvSpPr>
                <p:cNvPr id="558" name="Google Shape;558;p35"/>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59" name="Google Shape;559;p35"/>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0" name="Google Shape;560;p35"/>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1" name="Google Shape;561;p35"/>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562" name="Google Shape;562;p35"/>
              <p:cNvSpPr/>
              <p:nvPr/>
            </p:nvSpPr>
            <p:spPr>
              <a:xfrm>
                <a:off x="5139425" y="3145975"/>
                <a:ext cx="62800" cy="8215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3" name="Google Shape;563;p35"/>
              <p:cNvSpPr/>
              <p:nvPr/>
            </p:nvSpPr>
            <p:spPr>
              <a:xfrm>
                <a:off x="5279075" y="3142825"/>
                <a:ext cx="137075" cy="9262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4" name="Google Shape;564;p35"/>
              <p:cNvSpPr/>
              <p:nvPr/>
            </p:nvSpPr>
            <p:spPr>
              <a:xfrm>
                <a:off x="5150925" y="2887575"/>
                <a:ext cx="119300" cy="230700"/>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5" name="Google Shape;565;p35"/>
              <p:cNvSpPr/>
              <p:nvPr/>
            </p:nvSpPr>
            <p:spPr>
              <a:xfrm>
                <a:off x="5166625" y="3025150"/>
                <a:ext cx="75875" cy="6540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6" name="Google Shape;566;p35"/>
              <p:cNvSpPr/>
              <p:nvPr/>
            </p:nvSpPr>
            <p:spPr>
              <a:xfrm>
                <a:off x="5123725" y="2903250"/>
                <a:ext cx="117200" cy="135525"/>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7" name="Google Shape;567;p35"/>
              <p:cNvSpPr/>
              <p:nvPr/>
            </p:nvSpPr>
            <p:spPr>
              <a:xfrm>
                <a:off x="5089200" y="2934650"/>
                <a:ext cx="121900" cy="227050"/>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8" name="Google Shape;568;p35"/>
              <p:cNvSpPr/>
              <p:nvPr/>
            </p:nvSpPr>
            <p:spPr>
              <a:xfrm>
                <a:off x="5009700" y="2810675"/>
                <a:ext cx="128175" cy="288250"/>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69" name="Google Shape;569;p35"/>
              <p:cNvSpPr/>
              <p:nvPr/>
            </p:nvSpPr>
            <p:spPr>
              <a:xfrm>
                <a:off x="4941700" y="2836825"/>
                <a:ext cx="74300" cy="95750"/>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0" name="Google Shape;570;p35"/>
              <p:cNvSpPr/>
              <p:nvPr/>
            </p:nvSpPr>
            <p:spPr>
              <a:xfrm>
                <a:off x="3787225" y="2293850"/>
                <a:ext cx="55475" cy="6802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1" name="Google Shape;571;p35"/>
              <p:cNvSpPr/>
              <p:nvPr/>
            </p:nvSpPr>
            <p:spPr>
              <a:xfrm>
                <a:off x="3743300" y="1958025"/>
                <a:ext cx="290325" cy="33742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2" name="Google Shape;572;p35"/>
              <p:cNvSpPr/>
              <p:nvPr/>
            </p:nvSpPr>
            <p:spPr>
              <a:xfrm>
                <a:off x="3823325" y="2021850"/>
                <a:ext cx="143875" cy="324875"/>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3" name="Google Shape;573;p35"/>
              <p:cNvSpPr/>
              <p:nvPr/>
            </p:nvSpPr>
            <p:spPr>
              <a:xfrm>
                <a:off x="3976075" y="2250975"/>
                <a:ext cx="57550" cy="52325"/>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4" name="Google Shape;574;p35"/>
              <p:cNvSpPr/>
              <p:nvPr/>
            </p:nvSpPr>
            <p:spPr>
              <a:xfrm>
                <a:off x="3949400" y="2288625"/>
                <a:ext cx="91550" cy="49725"/>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5" name="Google Shape;575;p35"/>
              <p:cNvSpPr/>
              <p:nvPr/>
            </p:nvSpPr>
            <p:spPr>
              <a:xfrm>
                <a:off x="3952525" y="2322625"/>
                <a:ext cx="71175" cy="52325"/>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6" name="Google Shape;576;p35"/>
              <p:cNvSpPr/>
              <p:nvPr/>
            </p:nvSpPr>
            <p:spPr>
              <a:xfrm>
                <a:off x="3986525" y="2326300"/>
                <a:ext cx="120875" cy="93650"/>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7" name="Google Shape;577;p35"/>
              <p:cNvSpPr/>
              <p:nvPr/>
            </p:nvSpPr>
            <p:spPr>
              <a:xfrm>
                <a:off x="3903350" y="2478500"/>
                <a:ext cx="83200" cy="53900"/>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8" name="Google Shape;578;p35"/>
              <p:cNvSpPr/>
              <p:nvPr/>
            </p:nvSpPr>
            <p:spPr>
              <a:xfrm>
                <a:off x="3910150" y="2462825"/>
                <a:ext cx="71700" cy="31400"/>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79" name="Google Shape;579;p35"/>
              <p:cNvSpPr/>
              <p:nvPr/>
            </p:nvSpPr>
            <p:spPr>
              <a:xfrm>
                <a:off x="3947825" y="2585750"/>
                <a:ext cx="27225" cy="52325"/>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0" name="Google Shape;580;p35"/>
              <p:cNvSpPr/>
              <p:nvPr/>
            </p:nvSpPr>
            <p:spPr>
              <a:xfrm>
                <a:off x="3934750" y="2566400"/>
                <a:ext cx="26175" cy="32975"/>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1" name="Google Shape;581;p35"/>
              <p:cNvSpPr/>
              <p:nvPr/>
            </p:nvSpPr>
            <p:spPr>
              <a:xfrm>
                <a:off x="3895525" y="2538675"/>
                <a:ext cx="54425" cy="4762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2" name="Google Shape;582;p35"/>
              <p:cNvSpPr/>
              <p:nvPr/>
            </p:nvSpPr>
            <p:spPr>
              <a:xfrm>
                <a:off x="3865700" y="2510950"/>
                <a:ext cx="42400" cy="26700"/>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3" name="Google Shape;583;p35"/>
              <p:cNvSpPr/>
              <p:nvPr/>
            </p:nvSpPr>
            <p:spPr>
              <a:xfrm>
                <a:off x="3811300" y="2470650"/>
                <a:ext cx="99925" cy="48150"/>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4" name="Google Shape;584;p35"/>
              <p:cNvSpPr/>
              <p:nvPr/>
            </p:nvSpPr>
            <p:spPr>
              <a:xfrm>
                <a:off x="3867800" y="2355575"/>
                <a:ext cx="132350" cy="111450"/>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5" name="Google Shape;585;p35"/>
              <p:cNvSpPr/>
              <p:nvPr/>
            </p:nvSpPr>
            <p:spPr>
              <a:xfrm>
                <a:off x="3841625" y="2432475"/>
                <a:ext cx="105700" cy="46050"/>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6" name="Google Shape;586;p35"/>
              <p:cNvSpPr/>
              <p:nvPr/>
            </p:nvSpPr>
            <p:spPr>
              <a:xfrm>
                <a:off x="3759500" y="2356100"/>
                <a:ext cx="120350" cy="143875"/>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7" name="Google Shape;587;p35"/>
              <p:cNvSpPr/>
              <p:nvPr/>
            </p:nvSpPr>
            <p:spPr>
              <a:xfrm>
                <a:off x="3727600" y="2387500"/>
                <a:ext cx="51800" cy="47100"/>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8" name="Google Shape;588;p35"/>
              <p:cNvSpPr/>
              <p:nvPr/>
            </p:nvSpPr>
            <p:spPr>
              <a:xfrm>
                <a:off x="3722900" y="2426200"/>
                <a:ext cx="40825" cy="35075"/>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89" name="Google Shape;589;p35"/>
              <p:cNvSpPr/>
              <p:nvPr/>
            </p:nvSpPr>
            <p:spPr>
              <a:xfrm>
                <a:off x="3758475" y="2449750"/>
                <a:ext cx="9950" cy="141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90" name="Google Shape;590;p35"/>
              <p:cNvSpPr/>
              <p:nvPr/>
            </p:nvSpPr>
            <p:spPr>
              <a:xfrm>
                <a:off x="3552375" y="2346700"/>
                <a:ext cx="58075" cy="76900"/>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591" name="Google Shape;591;p35"/>
              <p:cNvGrpSpPr/>
              <p:nvPr/>
            </p:nvGrpSpPr>
            <p:grpSpPr>
              <a:xfrm>
                <a:off x="3586375" y="2281300"/>
                <a:ext cx="125025" cy="175275"/>
                <a:chOff x="3586375" y="2281300"/>
                <a:chExt cx="125025" cy="175275"/>
              </a:xfrm>
            </p:grpSpPr>
            <p:sp>
              <p:nvSpPr>
                <p:cNvPr id="592" name="Google Shape;592;p35"/>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593" name="Google Shape;593;p35"/>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594" name="Google Shape;594;p35"/>
              <p:cNvSpPr/>
              <p:nvPr/>
            </p:nvSpPr>
            <p:spPr>
              <a:xfrm>
                <a:off x="4300900" y="3419025"/>
                <a:ext cx="109875" cy="205600"/>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01" name="Google Shape;601;p35"/>
              <p:cNvSpPr/>
              <p:nvPr/>
            </p:nvSpPr>
            <p:spPr>
              <a:xfrm>
                <a:off x="3399625" y="2088800"/>
                <a:ext cx="127125" cy="77450"/>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03" name="Google Shape;603;p35"/>
              <p:cNvSpPr/>
              <p:nvPr/>
            </p:nvSpPr>
            <p:spPr>
              <a:xfrm>
                <a:off x="5150925" y="2903250"/>
                <a:ext cx="1600" cy="2125"/>
              </a:xfrm>
              <a:custGeom>
                <a:avLst/>
                <a:gdLst/>
                <a:ahLst/>
                <a:cxnLst/>
                <a:rect l="l" t="t" r="r" b="b"/>
                <a:pathLst>
                  <a:path w="64" h="85" extrusionOk="0">
                    <a:moveTo>
                      <a:pt x="63" y="85"/>
                    </a:moveTo>
                    <a:lnTo>
                      <a:pt x="1" y="1"/>
                    </a:lnTo>
                    <a:lnTo>
                      <a:pt x="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04" name="Google Shape;604;p35"/>
              <p:cNvSpPr/>
              <p:nvPr/>
            </p:nvSpPr>
            <p:spPr>
              <a:xfrm>
                <a:off x="5134200" y="2918425"/>
                <a:ext cx="2625" cy="2650"/>
              </a:xfrm>
              <a:custGeom>
                <a:avLst/>
                <a:gdLst/>
                <a:ahLst/>
                <a:cxnLst/>
                <a:rect l="l" t="t" r="r" b="b"/>
                <a:pathLst>
                  <a:path w="105" h="106" extrusionOk="0">
                    <a:moveTo>
                      <a:pt x="0" y="105"/>
                    </a:moveTo>
                    <a:lnTo>
                      <a:pt x="105" y="1"/>
                    </a:lnTo>
                    <a:lnTo>
                      <a:pt x="105"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05" name="Google Shape;605;p35"/>
              <p:cNvSpPr/>
              <p:nvPr/>
            </p:nvSpPr>
            <p:spPr>
              <a:xfrm>
                <a:off x="4608475" y="2660550"/>
                <a:ext cx="5275" cy="1600"/>
              </a:xfrm>
              <a:custGeom>
                <a:avLst/>
                <a:gdLst/>
                <a:ahLst/>
                <a:cxnLst/>
                <a:rect l="l" t="t" r="r" b="b"/>
                <a:pathLst>
                  <a:path w="211" h="64" extrusionOk="0">
                    <a:moveTo>
                      <a:pt x="210" y="0"/>
                    </a:moveTo>
                    <a:lnTo>
                      <a:pt x="1" y="63"/>
                    </a:lnTo>
                    <a:lnTo>
                      <a:pt x="22" y="63"/>
                    </a:lnTo>
                    <a:lnTo>
                      <a:pt x="21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08" name="Google Shape;608;p35"/>
              <p:cNvSpPr/>
              <p:nvPr/>
            </p:nvSpPr>
            <p:spPr>
              <a:xfrm>
                <a:off x="4401875" y="2571100"/>
                <a:ext cx="207150" cy="130275"/>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609" name="Google Shape;609;p35"/>
              <p:cNvGrpSpPr/>
              <p:nvPr/>
            </p:nvGrpSpPr>
            <p:grpSpPr>
              <a:xfrm>
                <a:off x="4842300" y="3099950"/>
                <a:ext cx="31425" cy="59650"/>
                <a:chOff x="4842300" y="3099950"/>
                <a:chExt cx="31425" cy="59650"/>
              </a:xfrm>
            </p:grpSpPr>
            <p:sp>
              <p:nvSpPr>
                <p:cNvPr id="610" name="Google Shape;610;p35"/>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1" name="Google Shape;611;p35"/>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2" name="Google Shape;612;p35"/>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3" name="Google Shape;613;p35"/>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615" name="Google Shape;615;p35"/>
              <p:cNvSpPr/>
              <p:nvPr/>
            </p:nvSpPr>
            <p:spPr>
              <a:xfrm>
                <a:off x="4822425" y="2778250"/>
                <a:ext cx="119300" cy="63825"/>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6" name="Google Shape;616;p35"/>
              <p:cNvSpPr/>
              <p:nvPr/>
            </p:nvSpPr>
            <p:spPr>
              <a:xfrm>
                <a:off x="4547800" y="2671000"/>
                <a:ext cx="200375" cy="220775"/>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7" name="Google Shape;617;p35"/>
              <p:cNvSpPr/>
              <p:nvPr/>
            </p:nvSpPr>
            <p:spPr>
              <a:xfrm>
                <a:off x="4533150" y="2640675"/>
                <a:ext cx="191475" cy="159550"/>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8" name="Google Shape;618;p35"/>
              <p:cNvSpPr/>
              <p:nvPr/>
            </p:nvSpPr>
            <p:spPr>
              <a:xfrm>
                <a:off x="3978150" y="2401100"/>
                <a:ext cx="237525" cy="148050"/>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19" name="Google Shape;619;p35"/>
              <p:cNvSpPr/>
              <p:nvPr/>
            </p:nvSpPr>
            <p:spPr>
              <a:xfrm>
                <a:off x="4036750" y="2474325"/>
                <a:ext cx="49725" cy="55475"/>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0" name="Google Shape;620;p35"/>
              <p:cNvSpPr/>
              <p:nvPr/>
            </p:nvSpPr>
            <p:spPr>
              <a:xfrm>
                <a:off x="3957250" y="2483750"/>
                <a:ext cx="127650" cy="81625"/>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1" name="Google Shape;621;p35"/>
              <p:cNvSpPr/>
              <p:nvPr/>
            </p:nvSpPr>
            <p:spPr>
              <a:xfrm>
                <a:off x="3989150" y="2555400"/>
                <a:ext cx="83725" cy="52850"/>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622" name="Google Shape;622;p35"/>
              <p:cNvGrpSpPr/>
              <p:nvPr/>
            </p:nvGrpSpPr>
            <p:grpSpPr>
              <a:xfrm>
                <a:off x="3866750" y="2520350"/>
                <a:ext cx="78475" cy="60700"/>
                <a:chOff x="3866750" y="2520350"/>
                <a:chExt cx="78475" cy="60700"/>
              </a:xfrm>
            </p:grpSpPr>
            <p:sp>
              <p:nvSpPr>
                <p:cNvPr id="623" name="Google Shape;623;p35"/>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4" name="Google Shape;624;p35"/>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5" name="Google Shape;625;p35"/>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6" name="Google Shape;626;p35"/>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627" name="Google Shape;627;p35"/>
              <p:cNvSpPr/>
              <p:nvPr/>
            </p:nvSpPr>
            <p:spPr>
              <a:xfrm>
                <a:off x="3799775" y="2577900"/>
                <a:ext cx="14675" cy="29325"/>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8" name="Google Shape;628;p35"/>
              <p:cNvSpPr/>
              <p:nvPr/>
            </p:nvSpPr>
            <p:spPr>
              <a:xfrm>
                <a:off x="3567525" y="2564825"/>
                <a:ext cx="160625" cy="134450"/>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29" name="Google Shape;629;p35"/>
              <p:cNvSpPr/>
              <p:nvPr/>
            </p:nvSpPr>
            <p:spPr>
              <a:xfrm>
                <a:off x="4298300" y="2628625"/>
                <a:ext cx="25125" cy="19925"/>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0" name="Google Shape;630;p35"/>
              <p:cNvSpPr/>
              <p:nvPr/>
            </p:nvSpPr>
            <p:spPr>
              <a:xfrm>
                <a:off x="4292025" y="2631250"/>
                <a:ext cx="295050" cy="237500"/>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1" name="Google Shape;631;p35"/>
              <p:cNvSpPr/>
              <p:nvPr/>
            </p:nvSpPr>
            <p:spPr>
              <a:xfrm>
                <a:off x="4277375" y="2602475"/>
                <a:ext cx="51800" cy="43975"/>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3" name="Google Shape;633;p35"/>
              <p:cNvSpPr/>
              <p:nvPr/>
            </p:nvSpPr>
            <p:spPr>
              <a:xfrm>
                <a:off x="4041450" y="2592550"/>
                <a:ext cx="39775" cy="35075"/>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4" name="Google Shape;634;p35"/>
              <p:cNvSpPr/>
              <p:nvPr/>
            </p:nvSpPr>
            <p:spPr>
              <a:xfrm>
                <a:off x="4231325" y="2673625"/>
                <a:ext cx="139700" cy="134450"/>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5" name="Google Shape;635;p35"/>
              <p:cNvSpPr/>
              <p:nvPr/>
            </p:nvSpPr>
            <p:spPr>
              <a:xfrm>
                <a:off x="4345375" y="2791325"/>
                <a:ext cx="25125" cy="25650"/>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6" name="Google Shape;636;p35"/>
              <p:cNvSpPr/>
              <p:nvPr/>
            </p:nvSpPr>
            <p:spPr>
              <a:xfrm>
                <a:off x="4136125" y="2704475"/>
                <a:ext cx="32475" cy="18350"/>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7" name="Google Shape;637;p35"/>
              <p:cNvSpPr/>
              <p:nvPr/>
            </p:nvSpPr>
            <p:spPr>
              <a:xfrm>
                <a:off x="4184250" y="2677275"/>
                <a:ext cx="90000" cy="80075"/>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8" name="Google Shape;638;p35"/>
              <p:cNvSpPr/>
              <p:nvPr/>
            </p:nvSpPr>
            <p:spPr>
              <a:xfrm>
                <a:off x="4165950" y="2741625"/>
                <a:ext cx="22000" cy="63850"/>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39" name="Google Shape;639;p35"/>
              <p:cNvSpPr/>
              <p:nvPr/>
            </p:nvSpPr>
            <p:spPr>
              <a:xfrm>
                <a:off x="4185300" y="2741625"/>
                <a:ext cx="5775" cy="13100"/>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0" name="Google Shape;640;p35"/>
              <p:cNvSpPr/>
              <p:nvPr/>
            </p:nvSpPr>
            <p:spPr>
              <a:xfrm>
                <a:off x="4179025" y="2755750"/>
                <a:ext cx="7875" cy="18325"/>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1" name="Google Shape;641;p35"/>
              <p:cNvSpPr/>
              <p:nvPr/>
            </p:nvSpPr>
            <p:spPr>
              <a:xfrm>
                <a:off x="4179025" y="2721750"/>
                <a:ext cx="18850" cy="23550"/>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2" name="Google Shape;642;p35"/>
              <p:cNvSpPr/>
              <p:nvPr/>
            </p:nvSpPr>
            <p:spPr>
              <a:xfrm>
                <a:off x="4180075" y="2740050"/>
                <a:ext cx="58075" cy="71700"/>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4" name="Google Shape;644;p35"/>
              <p:cNvSpPr/>
              <p:nvPr/>
            </p:nvSpPr>
            <p:spPr>
              <a:xfrm>
                <a:off x="4409700" y="2852525"/>
                <a:ext cx="11025" cy="24075"/>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5" name="Google Shape;645;p35"/>
              <p:cNvSpPr/>
              <p:nvPr/>
            </p:nvSpPr>
            <p:spPr>
              <a:xfrm>
                <a:off x="4421225" y="2854100"/>
                <a:ext cx="69075" cy="54425"/>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6" name="Google Shape;646;p35"/>
              <p:cNvSpPr/>
              <p:nvPr/>
            </p:nvSpPr>
            <p:spPr>
              <a:xfrm>
                <a:off x="4434300" y="2866125"/>
                <a:ext cx="108300" cy="133400"/>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7" name="Google Shape;647;p35"/>
              <p:cNvSpPr/>
              <p:nvPr/>
            </p:nvSpPr>
            <p:spPr>
              <a:xfrm>
                <a:off x="4483475" y="2847275"/>
                <a:ext cx="5775" cy="13125"/>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8" name="Google Shape;648;p35"/>
              <p:cNvSpPr/>
              <p:nvPr/>
            </p:nvSpPr>
            <p:spPr>
              <a:xfrm>
                <a:off x="4300375" y="2959750"/>
                <a:ext cx="153825" cy="99925"/>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49" name="Google Shape;649;p35"/>
              <p:cNvSpPr/>
              <p:nvPr/>
            </p:nvSpPr>
            <p:spPr>
              <a:xfrm>
                <a:off x="4035700" y="2769350"/>
                <a:ext cx="180500" cy="151725"/>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1" name="Google Shape;651;p35"/>
              <p:cNvSpPr/>
              <p:nvPr/>
            </p:nvSpPr>
            <p:spPr>
              <a:xfrm>
                <a:off x="4166475" y="3025650"/>
                <a:ext cx="219725" cy="166900"/>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3" name="Google Shape;653;p35"/>
              <p:cNvSpPr/>
              <p:nvPr/>
            </p:nvSpPr>
            <p:spPr>
              <a:xfrm>
                <a:off x="4292025" y="3059150"/>
                <a:ext cx="21975" cy="26175"/>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4" name="Google Shape;654;p35"/>
              <p:cNvSpPr/>
              <p:nvPr/>
            </p:nvSpPr>
            <p:spPr>
              <a:xfrm>
                <a:off x="4282600" y="3069600"/>
                <a:ext cx="148050" cy="196175"/>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5" name="Google Shape;655;p35"/>
              <p:cNvSpPr/>
              <p:nvPr/>
            </p:nvSpPr>
            <p:spPr>
              <a:xfrm>
                <a:off x="4175375" y="3163750"/>
                <a:ext cx="121375" cy="147025"/>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6" name="Google Shape;656;p35"/>
              <p:cNvSpPr/>
              <p:nvPr/>
            </p:nvSpPr>
            <p:spPr>
              <a:xfrm>
                <a:off x="4145025" y="3258950"/>
                <a:ext cx="11000" cy="25"/>
              </a:xfrm>
              <a:custGeom>
                <a:avLst/>
                <a:gdLst/>
                <a:ahLst/>
                <a:cxnLst/>
                <a:rect l="l" t="t" r="r" b="b"/>
                <a:pathLst>
                  <a:path w="440" h="1" extrusionOk="0">
                    <a:moveTo>
                      <a:pt x="1" y="1"/>
                    </a:moveTo>
                    <a:lnTo>
                      <a:pt x="210" y="1"/>
                    </a:lnTo>
                    <a:lnTo>
                      <a:pt x="440" y="1"/>
                    </a:lnTo>
                    <a:lnTo>
                      <a:pt x="2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57" name="Google Shape;657;p35"/>
              <p:cNvSpPr/>
              <p:nvPr/>
            </p:nvSpPr>
            <p:spPr>
              <a:xfrm>
                <a:off x="4115200" y="3182075"/>
                <a:ext cx="83725" cy="82675"/>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0" name="Google Shape;660;p35"/>
              <p:cNvSpPr/>
              <p:nvPr/>
            </p:nvSpPr>
            <p:spPr>
              <a:xfrm>
                <a:off x="3792975" y="2679900"/>
                <a:ext cx="57050" cy="111450"/>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1" name="Google Shape;661;p35"/>
              <p:cNvSpPr/>
              <p:nvPr/>
            </p:nvSpPr>
            <p:spPr>
              <a:xfrm>
                <a:off x="3568575" y="2683550"/>
                <a:ext cx="289825" cy="280400"/>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2" name="Google Shape;662;p35"/>
              <p:cNvSpPr/>
              <p:nvPr/>
            </p:nvSpPr>
            <p:spPr>
              <a:xfrm>
                <a:off x="3511050" y="2702400"/>
                <a:ext cx="167400" cy="132350"/>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3" name="Google Shape;663;p35"/>
              <p:cNvSpPr/>
              <p:nvPr/>
            </p:nvSpPr>
            <p:spPr>
              <a:xfrm>
                <a:off x="3450875" y="2834200"/>
                <a:ext cx="118775" cy="95225"/>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4" name="Google Shape;664;p35"/>
              <p:cNvSpPr/>
              <p:nvPr/>
            </p:nvSpPr>
            <p:spPr>
              <a:xfrm>
                <a:off x="3450375" y="2838400"/>
                <a:ext cx="170550" cy="18780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5" name="Google Shape;665;p35"/>
              <p:cNvSpPr/>
              <p:nvPr/>
            </p:nvSpPr>
            <p:spPr>
              <a:xfrm>
                <a:off x="3518375" y="2873975"/>
                <a:ext cx="235400" cy="218150"/>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6" name="Google Shape;666;p35"/>
              <p:cNvSpPr/>
              <p:nvPr/>
            </p:nvSpPr>
            <p:spPr>
              <a:xfrm>
                <a:off x="3617750" y="3020950"/>
                <a:ext cx="108825" cy="79025"/>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7" name="Google Shape;667;p35"/>
              <p:cNvSpPr/>
              <p:nvPr/>
            </p:nvSpPr>
            <p:spPr>
              <a:xfrm>
                <a:off x="3442525" y="2997925"/>
                <a:ext cx="93125" cy="68050"/>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68" name="Google Shape;668;p35"/>
              <p:cNvSpPr/>
              <p:nvPr/>
            </p:nvSpPr>
            <p:spPr>
              <a:xfrm>
                <a:off x="3452975" y="3056525"/>
                <a:ext cx="44500" cy="26700"/>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nvGrpSpPr>
              <p:cNvPr id="669" name="Google Shape;669;p35"/>
              <p:cNvGrpSpPr/>
              <p:nvPr/>
            </p:nvGrpSpPr>
            <p:grpSpPr>
              <a:xfrm>
                <a:off x="3450375" y="3038225"/>
                <a:ext cx="132875" cy="99400"/>
                <a:chOff x="3450375" y="3038225"/>
                <a:chExt cx="132875" cy="99400"/>
              </a:xfrm>
            </p:grpSpPr>
            <p:sp>
              <p:nvSpPr>
                <p:cNvPr id="670" name="Google Shape;670;p35"/>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1" name="Google Shape;671;p35"/>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672" name="Google Shape;672;p35"/>
              <p:cNvSpPr/>
              <p:nvPr/>
            </p:nvSpPr>
            <p:spPr>
              <a:xfrm>
                <a:off x="3503200" y="3095750"/>
                <a:ext cx="40300" cy="48150"/>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3" name="Google Shape;673;p35"/>
              <p:cNvSpPr/>
              <p:nvPr/>
            </p:nvSpPr>
            <p:spPr>
              <a:xfrm>
                <a:off x="3529350" y="3117725"/>
                <a:ext cx="58600" cy="62800"/>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4" name="Google Shape;674;p35"/>
              <p:cNvSpPr/>
              <p:nvPr/>
            </p:nvSpPr>
            <p:spPr>
              <a:xfrm>
                <a:off x="3570150" y="3086875"/>
                <a:ext cx="89475" cy="94175"/>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5" name="Google Shape;675;p35"/>
              <p:cNvSpPr/>
              <p:nvPr/>
            </p:nvSpPr>
            <p:spPr>
              <a:xfrm>
                <a:off x="3647050" y="3079025"/>
                <a:ext cx="61225" cy="95750"/>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6" name="Google Shape;676;p35"/>
              <p:cNvSpPr/>
              <p:nvPr/>
            </p:nvSpPr>
            <p:spPr>
              <a:xfrm>
                <a:off x="3689950" y="3079025"/>
                <a:ext cx="29300" cy="77950"/>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7" name="Google Shape;677;p35"/>
              <p:cNvSpPr/>
              <p:nvPr/>
            </p:nvSpPr>
            <p:spPr>
              <a:xfrm>
                <a:off x="3705625" y="3059150"/>
                <a:ext cx="45025" cy="94175"/>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79" name="Google Shape;679;p35"/>
              <p:cNvSpPr/>
              <p:nvPr/>
            </p:nvSpPr>
            <p:spPr>
              <a:xfrm>
                <a:off x="3863600" y="3051825"/>
                <a:ext cx="4725" cy="2625"/>
              </a:xfrm>
              <a:custGeom>
                <a:avLst/>
                <a:gdLst/>
                <a:ahLst/>
                <a:cxnLst/>
                <a:rect l="l" t="t" r="r" b="b"/>
                <a:pathLst>
                  <a:path w="189" h="105" extrusionOk="0">
                    <a:moveTo>
                      <a:pt x="189" y="0"/>
                    </a:moveTo>
                    <a:lnTo>
                      <a:pt x="1" y="42"/>
                    </a:lnTo>
                    <a:lnTo>
                      <a:pt x="63" y="105"/>
                    </a:lnTo>
                    <a:lnTo>
                      <a:pt x="168" y="84"/>
                    </a:lnTo>
                    <a:lnTo>
                      <a:pt x="189"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2" name="Google Shape;682;p35"/>
              <p:cNvSpPr/>
              <p:nvPr/>
            </p:nvSpPr>
            <p:spPr>
              <a:xfrm>
                <a:off x="3813400" y="3053900"/>
                <a:ext cx="109850" cy="164800"/>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4" name="Google Shape;684;p35"/>
              <p:cNvSpPr/>
              <p:nvPr/>
            </p:nvSpPr>
            <p:spPr>
              <a:xfrm>
                <a:off x="3821750" y="3213450"/>
                <a:ext cx="29325" cy="18850"/>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5" name="Google Shape;685;p35"/>
              <p:cNvSpPr/>
              <p:nvPr/>
            </p:nvSpPr>
            <p:spPr>
              <a:xfrm>
                <a:off x="3848425" y="3188875"/>
                <a:ext cx="110925" cy="129750"/>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6" name="Google Shape;686;p35"/>
              <p:cNvSpPr/>
              <p:nvPr/>
            </p:nvSpPr>
            <p:spPr>
              <a:xfrm>
                <a:off x="3860475" y="3308125"/>
                <a:ext cx="15700" cy="21475"/>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8" name="Google Shape;688;p35"/>
              <p:cNvSpPr/>
              <p:nvPr/>
            </p:nvSpPr>
            <p:spPr>
              <a:xfrm>
                <a:off x="4106850" y="3261050"/>
                <a:ext cx="29300" cy="24100"/>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89" name="Google Shape;689;p35"/>
              <p:cNvSpPr/>
              <p:nvPr/>
            </p:nvSpPr>
            <p:spPr>
              <a:xfrm>
                <a:off x="4106850" y="3275175"/>
                <a:ext cx="28775" cy="35075"/>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91" name="Google Shape;691;p35"/>
              <p:cNvSpPr/>
              <p:nvPr/>
            </p:nvSpPr>
            <p:spPr>
              <a:xfrm>
                <a:off x="4159150" y="3380850"/>
                <a:ext cx="46050" cy="116150"/>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93" name="Google Shape;693;p35"/>
              <p:cNvSpPr/>
              <p:nvPr/>
            </p:nvSpPr>
            <p:spPr>
              <a:xfrm>
                <a:off x="3852625" y="3330100"/>
                <a:ext cx="181000" cy="178925"/>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94" name="Google Shape;694;p35"/>
              <p:cNvSpPr/>
              <p:nvPr/>
            </p:nvSpPr>
            <p:spPr>
              <a:xfrm>
                <a:off x="4046675" y="3472375"/>
                <a:ext cx="113025" cy="103075"/>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98" name="Google Shape;698;p35"/>
              <p:cNvSpPr/>
              <p:nvPr/>
            </p:nvSpPr>
            <p:spPr>
              <a:xfrm>
                <a:off x="4120450" y="3622500"/>
                <a:ext cx="20950" cy="23575"/>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699" name="Google Shape;699;p35"/>
              <p:cNvSpPr/>
              <p:nvPr/>
            </p:nvSpPr>
            <p:spPr>
              <a:xfrm>
                <a:off x="4064475" y="3669050"/>
                <a:ext cx="33500" cy="3142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700" name="Google Shape;700;p35"/>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701" name="Google Shape;701;p35"/>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702" name="Google Shape;702;p35"/>
              <p:cNvSpPr/>
              <p:nvPr/>
            </p:nvSpPr>
            <p:spPr>
              <a:xfrm>
                <a:off x="4252775" y="2586800"/>
                <a:ext cx="70650" cy="19900"/>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solidFill>
                <a:srgbClr val="466269"/>
              </a:solidFill>
              <a:ln>
                <a:noFill/>
              </a:ln>
            </p:spPr>
            <p:txBody>
              <a:bodyPr spcFirstLastPara="1" wrap="square" lIns="121900" tIns="121900" rIns="121900" bIns="121900" anchor="ctr" anchorCtr="0">
                <a:noAutofit/>
              </a:bodyPr>
              <a:lstStyle/>
              <a:p>
                <a:endParaRPr sz="2400" dirty="0"/>
              </a:p>
            </p:txBody>
          </p:sp>
          <p:sp>
            <p:nvSpPr>
              <p:cNvPr id="703" name="Google Shape;703;p35"/>
              <p:cNvSpPr/>
              <p:nvPr/>
            </p:nvSpPr>
            <p:spPr>
              <a:xfrm>
                <a:off x="4298825" y="2603000"/>
                <a:ext cx="2625" cy="2650"/>
              </a:xfrm>
              <a:custGeom>
                <a:avLst/>
                <a:gdLst/>
                <a:ahLst/>
                <a:cxnLst/>
                <a:rect l="l" t="t" r="r" b="b"/>
                <a:pathLst>
                  <a:path w="105" h="106" fill="none" extrusionOk="0">
                    <a:moveTo>
                      <a:pt x="105" y="105"/>
                    </a:moveTo>
                    <a:lnTo>
                      <a:pt x="0" y="1"/>
                    </a:lnTo>
                  </a:path>
                </a:pathLst>
              </a:custGeom>
              <a:solidFill>
                <a:srgbClr val="466269"/>
              </a:solidFill>
              <a:ln w="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04" name="Google Shape;704;p35"/>
              <p:cNvSpPr/>
              <p:nvPr/>
            </p:nvSpPr>
            <p:spPr>
              <a:xfrm>
                <a:off x="4949025" y="2811200"/>
                <a:ext cx="44475" cy="26175"/>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705" name="Google Shape;705;p35"/>
              <p:cNvSpPr/>
              <p:nvPr/>
            </p:nvSpPr>
            <p:spPr>
              <a:xfrm>
                <a:off x="3967175" y="2589925"/>
                <a:ext cx="35075" cy="29850"/>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rgbClr val="466269"/>
              </a:solidFill>
              <a:ln>
                <a:noFill/>
              </a:ln>
            </p:spPr>
            <p:txBody>
              <a:bodyPr spcFirstLastPara="1" wrap="square" lIns="121900" tIns="121900" rIns="121900" bIns="121900" anchor="ctr" anchorCtr="0">
                <a:noAutofit/>
              </a:bodyPr>
              <a:lstStyle/>
              <a:p>
                <a:endParaRPr sz="2400"/>
              </a:p>
            </p:txBody>
          </p:sp>
          <p:sp>
            <p:nvSpPr>
              <p:cNvPr id="706" name="Google Shape;706;p35"/>
              <p:cNvSpPr/>
              <p:nvPr/>
            </p:nvSpPr>
            <p:spPr>
              <a:xfrm>
                <a:off x="3938400" y="2522975"/>
                <a:ext cx="58625" cy="76925"/>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rgbClr val="466269"/>
              </a:solidFill>
              <a:ln>
                <a:noFill/>
              </a:ln>
            </p:spPr>
            <p:txBody>
              <a:bodyPr spcFirstLastPara="1" wrap="square" lIns="121900" tIns="121900" rIns="121900" bIns="121900" anchor="ctr" anchorCtr="0">
                <a:noAutofit/>
              </a:bodyPr>
              <a:lstStyle/>
              <a:p>
                <a:endParaRPr sz="2400"/>
              </a:p>
            </p:txBody>
          </p:sp>
        </p:grpSp>
        <p:sp>
          <p:nvSpPr>
            <p:cNvPr id="707" name="Google Shape;707;p35"/>
            <p:cNvSpPr/>
            <p:nvPr/>
          </p:nvSpPr>
          <p:spPr>
            <a:xfrm>
              <a:off x="2932475" y="1588500"/>
              <a:ext cx="3076977" cy="3076977"/>
            </a:xfrm>
            <a:custGeom>
              <a:avLst/>
              <a:gdLst/>
              <a:ahLst/>
              <a:cxnLst/>
              <a:rect l="l" t="t" r="r" b="b"/>
              <a:pathLst>
                <a:path w="82670" h="82670" extrusionOk="0">
                  <a:moveTo>
                    <a:pt x="41343" y="500"/>
                  </a:moveTo>
                  <a:cubicBezTo>
                    <a:pt x="63828" y="500"/>
                    <a:pt x="82170" y="18842"/>
                    <a:pt x="82170" y="41328"/>
                  </a:cubicBezTo>
                  <a:cubicBezTo>
                    <a:pt x="82170" y="63889"/>
                    <a:pt x="63828" y="82155"/>
                    <a:pt x="41343" y="82155"/>
                  </a:cubicBezTo>
                  <a:cubicBezTo>
                    <a:pt x="18842" y="82155"/>
                    <a:pt x="515" y="63889"/>
                    <a:pt x="515" y="41328"/>
                  </a:cubicBezTo>
                  <a:cubicBezTo>
                    <a:pt x="515" y="18842"/>
                    <a:pt x="18842" y="500"/>
                    <a:pt x="41343" y="500"/>
                  </a:cubicBezTo>
                  <a:close/>
                  <a:moveTo>
                    <a:pt x="41343" y="1"/>
                  </a:moveTo>
                  <a:cubicBezTo>
                    <a:pt x="18524" y="1"/>
                    <a:pt x="0" y="18525"/>
                    <a:pt x="0" y="41328"/>
                  </a:cubicBezTo>
                  <a:cubicBezTo>
                    <a:pt x="0" y="64146"/>
                    <a:pt x="18524" y="82669"/>
                    <a:pt x="41343" y="82669"/>
                  </a:cubicBezTo>
                  <a:cubicBezTo>
                    <a:pt x="64146" y="82669"/>
                    <a:pt x="82669" y="64146"/>
                    <a:pt x="82669" y="41328"/>
                  </a:cubicBezTo>
                  <a:cubicBezTo>
                    <a:pt x="82669" y="18525"/>
                    <a:pt x="64146" y="1"/>
                    <a:pt x="41343" y="1"/>
                  </a:cubicBezTo>
                  <a:close/>
                </a:path>
              </a:pathLst>
            </a:custGeom>
            <a:solidFill>
              <a:srgbClr val="434343"/>
            </a:solidFill>
            <a:ln w="19050" cap="flat" cmpd="sng">
              <a:solidFill>
                <a:srgbClr val="46626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08" name="Google Shape;708;p35"/>
            <p:cNvSpPr/>
            <p:nvPr/>
          </p:nvSpPr>
          <p:spPr>
            <a:xfrm>
              <a:off x="3101309" y="1757371"/>
              <a:ext cx="2739280" cy="2739280"/>
            </a:xfrm>
            <a:custGeom>
              <a:avLst/>
              <a:gdLst/>
              <a:ahLst/>
              <a:cxnLst/>
              <a:rect l="l" t="t" r="r" b="b"/>
              <a:pathLst>
                <a:path w="73597" h="73597" extrusionOk="0">
                  <a:moveTo>
                    <a:pt x="36807" y="2525"/>
                  </a:moveTo>
                  <a:cubicBezTo>
                    <a:pt x="55708" y="2525"/>
                    <a:pt x="71072" y="17889"/>
                    <a:pt x="71072" y="36791"/>
                  </a:cubicBezTo>
                  <a:cubicBezTo>
                    <a:pt x="71072" y="55692"/>
                    <a:pt x="55708" y="71071"/>
                    <a:pt x="36807" y="71071"/>
                  </a:cubicBezTo>
                  <a:cubicBezTo>
                    <a:pt x="17905" y="71071"/>
                    <a:pt x="2526" y="55692"/>
                    <a:pt x="2526" y="36791"/>
                  </a:cubicBezTo>
                  <a:cubicBezTo>
                    <a:pt x="2526" y="17889"/>
                    <a:pt x="17905" y="2525"/>
                    <a:pt x="36807" y="2525"/>
                  </a:cubicBezTo>
                  <a:close/>
                  <a:moveTo>
                    <a:pt x="36807" y="0"/>
                  </a:moveTo>
                  <a:cubicBezTo>
                    <a:pt x="16514" y="0"/>
                    <a:pt x="1" y="16513"/>
                    <a:pt x="1" y="36791"/>
                  </a:cubicBezTo>
                  <a:cubicBezTo>
                    <a:pt x="1" y="57083"/>
                    <a:pt x="16514" y="73596"/>
                    <a:pt x="36807" y="73596"/>
                  </a:cubicBezTo>
                  <a:cubicBezTo>
                    <a:pt x="57084" y="73596"/>
                    <a:pt x="73597" y="57083"/>
                    <a:pt x="73597" y="36791"/>
                  </a:cubicBezTo>
                  <a:cubicBezTo>
                    <a:pt x="73597" y="16513"/>
                    <a:pt x="57084" y="0"/>
                    <a:pt x="36807" y="0"/>
                  </a:cubicBezTo>
                  <a:close/>
                </a:path>
              </a:pathLst>
            </a:custGeom>
            <a:solidFill>
              <a:schemeClr val="tx2">
                <a:lumMod val="50000"/>
              </a:schemeClr>
            </a:solidFill>
            <a:ln>
              <a:noFill/>
            </a:ln>
          </p:spPr>
          <p:txBody>
            <a:bodyPr spcFirstLastPara="1" wrap="square" lIns="121900" tIns="121900" rIns="121900" bIns="121900" anchor="ctr" anchorCtr="0">
              <a:noAutofit/>
            </a:bodyPr>
            <a:lstStyle/>
            <a:p>
              <a:endParaRPr sz="2400" dirty="0"/>
            </a:p>
          </p:txBody>
        </p:sp>
        <p:sp>
          <p:nvSpPr>
            <p:cNvPr id="709" name="Google Shape;709;p35"/>
            <p:cNvSpPr/>
            <p:nvPr/>
          </p:nvSpPr>
          <p:spPr>
            <a:xfrm>
              <a:off x="3345589" y="2001056"/>
              <a:ext cx="2251326" cy="2251326"/>
            </a:xfrm>
            <a:custGeom>
              <a:avLst/>
              <a:gdLst/>
              <a:ahLst/>
              <a:cxnLst/>
              <a:rect l="l" t="t" r="r" b="b"/>
              <a:pathLst>
                <a:path w="60487" h="60487" extrusionOk="0">
                  <a:moveTo>
                    <a:pt x="30244" y="515"/>
                  </a:moveTo>
                  <a:cubicBezTo>
                    <a:pt x="46620" y="515"/>
                    <a:pt x="59972" y="13867"/>
                    <a:pt x="59972" y="30244"/>
                  </a:cubicBezTo>
                  <a:cubicBezTo>
                    <a:pt x="59972" y="46635"/>
                    <a:pt x="46620" y="59987"/>
                    <a:pt x="30244" y="59987"/>
                  </a:cubicBezTo>
                  <a:cubicBezTo>
                    <a:pt x="13852" y="59987"/>
                    <a:pt x="500" y="46635"/>
                    <a:pt x="500" y="30244"/>
                  </a:cubicBezTo>
                  <a:cubicBezTo>
                    <a:pt x="500" y="13867"/>
                    <a:pt x="13852" y="515"/>
                    <a:pt x="30244" y="515"/>
                  </a:cubicBezTo>
                  <a:close/>
                  <a:moveTo>
                    <a:pt x="30244" y="1"/>
                  </a:moveTo>
                  <a:cubicBezTo>
                    <a:pt x="13549" y="1"/>
                    <a:pt x="1" y="13610"/>
                    <a:pt x="1" y="30244"/>
                  </a:cubicBezTo>
                  <a:cubicBezTo>
                    <a:pt x="1" y="46938"/>
                    <a:pt x="13549" y="60486"/>
                    <a:pt x="30244" y="60486"/>
                  </a:cubicBezTo>
                  <a:cubicBezTo>
                    <a:pt x="46938" y="60486"/>
                    <a:pt x="60486" y="46938"/>
                    <a:pt x="60486" y="30244"/>
                  </a:cubicBezTo>
                  <a:cubicBezTo>
                    <a:pt x="60486" y="13610"/>
                    <a:pt x="46938" y="1"/>
                    <a:pt x="30244" y="1"/>
                  </a:cubicBezTo>
                  <a:close/>
                </a:path>
              </a:pathLst>
            </a:custGeom>
            <a:solidFill>
              <a:srgbClr val="466269"/>
            </a:solidFill>
            <a:ln w="19050" cap="flat" cmpd="sng">
              <a:solidFill>
                <a:srgbClr val="46626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3" name="Rectangle 2">
            <a:extLst>
              <a:ext uri="{FF2B5EF4-FFF2-40B4-BE49-F238E27FC236}">
                <a16:creationId xmlns:a16="http://schemas.microsoft.com/office/drawing/2014/main" id="{CA45C9D2-1DC3-AFD0-8837-4861598361B0}"/>
              </a:ext>
            </a:extLst>
          </p:cNvPr>
          <p:cNvSpPr/>
          <p:nvPr/>
        </p:nvSpPr>
        <p:spPr>
          <a:xfrm>
            <a:off x="4982498" y="3534095"/>
            <a:ext cx="2127806" cy="1507348"/>
          </a:xfrm>
          <a:prstGeom prst="rect">
            <a:avLst/>
          </a:prstGeom>
          <a:solidFill>
            <a:srgbClr val="F1E5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TextBox 205">
            <a:extLst>
              <a:ext uri="{FF2B5EF4-FFF2-40B4-BE49-F238E27FC236}">
                <a16:creationId xmlns:a16="http://schemas.microsoft.com/office/drawing/2014/main" id="{3491C76E-FEEB-1DB9-C4B8-34EDE0FBBEE8}"/>
              </a:ext>
            </a:extLst>
          </p:cNvPr>
          <p:cNvSpPr txBox="1"/>
          <p:nvPr/>
        </p:nvSpPr>
        <p:spPr>
          <a:xfrm>
            <a:off x="4913240" y="3816841"/>
            <a:ext cx="2180003" cy="769441"/>
          </a:xfrm>
          <a:prstGeom prst="rect">
            <a:avLst/>
          </a:prstGeom>
          <a:noFill/>
        </p:spPr>
        <p:txBody>
          <a:bodyPr wrap="square">
            <a:spAutoFit/>
          </a:bodyPr>
          <a:lstStyle/>
          <a:p>
            <a:r>
              <a:rPr lang="en-US" sz="4400" b="1" dirty="0"/>
              <a:t>Sludge</a:t>
            </a:r>
            <a:endParaRPr lang="en-US" dirty="0"/>
          </a:p>
        </p:txBody>
      </p:sp>
      <p:sp>
        <p:nvSpPr>
          <p:cNvPr id="209" name="TextBox 208">
            <a:extLst>
              <a:ext uri="{FF2B5EF4-FFF2-40B4-BE49-F238E27FC236}">
                <a16:creationId xmlns:a16="http://schemas.microsoft.com/office/drawing/2014/main" id="{7D1D3F5E-D5C5-7A44-4424-5B65C55834BB}"/>
              </a:ext>
            </a:extLst>
          </p:cNvPr>
          <p:cNvSpPr txBox="1"/>
          <p:nvPr/>
        </p:nvSpPr>
        <p:spPr>
          <a:xfrm>
            <a:off x="1532515" y="2018315"/>
            <a:ext cx="2132313" cy="830997"/>
          </a:xfrm>
          <a:prstGeom prst="rect">
            <a:avLst/>
          </a:prstGeom>
          <a:noFill/>
        </p:spPr>
        <p:txBody>
          <a:bodyPr wrap="square">
            <a:spAutoFit/>
          </a:bodyPr>
          <a:lstStyle/>
          <a:p>
            <a:pPr lvl="0"/>
            <a:r>
              <a:rPr lang="en-US" sz="2400" dirty="0">
                <a:solidFill>
                  <a:srgbClr val="466269"/>
                </a:solidFill>
              </a:rPr>
              <a:t>Porcelain manufacturing</a:t>
            </a:r>
          </a:p>
        </p:txBody>
      </p:sp>
    </p:spTree>
    <p:extLst>
      <p:ext uri="{BB962C8B-B14F-4D97-AF65-F5344CB8AC3E}">
        <p14:creationId xmlns:p14="http://schemas.microsoft.com/office/powerpoint/2010/main" val="2567245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1E5D7"/>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xfrm>
            <a:off x="0" y="628021"/>
            <a:ext cx="11573197" cy="724247"/>
          </a:xfrm>
          <a:solidFill>
            <a:srgbClr val="F1E5D7"/>
          </a:solidFill>
        </p:spPr>
        <p:txBody>
          <a:bodyPr/>
          <a:lstStyle/>
          <a:p>
            <a:r>
              <a:rPr lang="en-US" sz="5333" b="1" dirty="0">
                <a:solidFill>
                  <a:srgbClr val="466269"/>
                </a:solidFill>
                <a:latin typeface="Playfair Display Regular" panose="00000500000000000000" charset="0"/>
                <a:ea typeface="MS Mincho" panose="02020609040205080304" pitchFamily="49" charset="-128"/>
              </a:rPr>
              <a:t>Challenges </a:t>
            </a:r>
            <a:endParaRPr lang="en-US" sz="12800" dirty="0">
              <a:solidFill>
                <a:srgbClr val="466269"/>
              </a:solidFill>
              <a:latin typeface="Playfair Display Regular" panose="00000500000000000000" charset="0"/>
            </a:endParaRPr>
          </a:p>
        </p:txBody>
      </p:sp>
      <p:grpSp>
        <p:nvGrpSpPr>
          <p:cNvPr id="3" name="그룹 18">
            <a:extLst>
              <a:ext uri="{FF2B5EF4-FFF2-40B4-BE49-F238E27FC236}">
                <a16:creationId xmlns:a16="http://schemas.microsoft.com/office/drawing/2014/main" id="{88C916F5-34A5-4CCB-8F23-BCA994CA96C7}"/>
              </a:ext>
            </a:extLst>
          </p:cNvPr>
          <p:cNvGrpSpPr/>
          <p:nvPr/>
        </p:nvGrpSpPr>
        <p:grpSpPr>
          <a:xfrm>
            <a:off x="196493" y="1739519"/>
            <a:ext cx="11283809" cy="1389099"/>
            <a:chOff x="882322" y="2379524"/>
            <a:chExt cx="10687360" cy="1315673"/>
          </a:xfrm>
        </p:grpSpPr>
        <p:sp>
          <p:nvSpPr>
            <p:cNvPr id="4" name="Rectangle 6">
              <a:extLst>
                <a:ext uri="{FF2B5EF4-FFF2-40B4-BE49-F238E27FC236}">
                  <a16:creationId xmlns:a16="http://schemas.microsoft.com/office/drawing/2014/main" id="{5E7B7240-0AF7-4DCA-BA02-DB2FC6FFE218}"/>
                </a:ext>
              </a:extLst>
            </p:cNvPr>
            <p:cNvSpPr>
              <a:spLocks noChangeArrowheads="1"/>
            </p:cNvSpPr>
            <p:nvPr/>
          </p:nvSpPr>
          <p:spPr bwMode="auto">
            <a:xfrm>
              <a:off x="1516159" y="2379524"/>
              <a:ext cx="10053523" cy="782219"/>
            </a:xfrm>
            <a:prstGeom prst="rect">
              <a:avLst/>
            </a:prstGeom>
            <a:solidFill>
              <a:srgbClr val="4662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sp>
          <p:nvSpPr>
            <p:cNvPr id="5" name="Freeform 7">
              <a:extLst>
                <a:ext uri="{FF2B5EF4-FFF2-40B4-BE49-F238E27FC236}">
                  <a16:creationId xmlns:a16="http://schemas.microsoft.com/office/drawing/2014/main" id="{A8434695-C279-46E0-9EBE-B4B4F2ABFA03}"/>
                </a:ext>
              </a:extLst>
            </p:cNvPr>
            <p:cNvSpPr>
              <a:spLocks/>
            </p:cNvSpPr>
            <p:nvPr/>
          </p:nvSpPr>
          <p:spPr bwMode="auto">
            <a:xfrm>
              <a:off x="882322" y="2379524"/>
              <a:ext cx="1628294" cy="1315673"/>
            </a:xfrm>
            <a:custGeom>
              <a:avLst/>
              <a:gdLst>
                <a:gd name="T0" fmla="*/ 0 w 1224"/>
                <a:gd name="T1" fmla="*/ 630 h 989"/>
                <a:gd name="T2" fmla="*/ 465 w 1224"/>
                <a:gd name="T3" fmla="*/ 989 h 989"/>
                <a:gd name="T4" fmla="*/ 1224 w 1224"/>
                <a:gd name="T5" fmla="*/ 0 h 989"/>
                <a:gd name="T6" fmla="*/ 484 w 1224"/>
                <a:gd name="T7" fmla="*/ 0 h 989"/>
                <a:gd name="T8" fmla="*/ 0 w 1224"/>
                <a:gd name="T9" fmla="*/ 630 h 989"/>
              </a:gdLst>
              <a:ahLst/>
              <a:cxnLst>
                <a:cxn ang="0">
                  <a:pos x="T0" y="T1"/>
                </a:cxn>
                <a:cxn ang="0">
                  <a:pos x="T2" y="T3"/>
                </a:cxn>
                <a:cxn ang="0">
                  <a:pos x="T4" y="T5"/>
                </a:cxn>
                <a:cxn ang="0">
                  <a:pos x="T6" y="T7"/>
                </a:cxn>
                <a:cxn ang="0">
                  <a:pos x="T8" y="T9"/>
                </a:cxn>
              </a:cxnLst>
              <a:rect l="0" t="0" r="r" b="b"/>
              <a:pathLst>
                <a:path w="1224" h="989">
                  <a:moveTo>
                    <a:pt x="0" y="630"/>
                  </a:moveTo>
                  <a:lnTo>
                    <a:pt x="465" y="989"/>
                  </a:lnTo>
                  <a:lnTo>
                    <a:pt x="1224" y="0"/>
                  </a:lnTo>
                  <a:lnTo>
                    <a:pt x="484" y="0"/>
                  </a:lnTo>
                  <a:lnTo>
                    <a:pt x="0" y="630"/>
                  </a:lnTo>
                  <a:close/>
                </a:path>
              </a:pathLst>
            </a:custGeom>
            <a:solidFill>
              <a:srgbClr val="466269"/>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grpSp>
      <p:grpSp>
        <p:nvGrpSpPr>
          <p:cNvPr id="6" name="그룹 8">
            <a:extLst>
              <a:ext uri="{FF2B5EF4-FFF2-40B4-BE49-F238E27FC236}">
                <a16:creationId xmlns:a16="http://schemas.microsoft.com/office/drawing/2014/main" id="{F39D30C2-A813-4E87-BD31-547616BD575C}"/>
              </a:ext>
            </a:extLst>
          </p:cNvPr>
          <p:cNvGrpSpPr/>
          <p:nvPr/>
        </p:nvGrpSpPr>
        <p:grpSpPr>
          <a:xfrm>
            <a:off x="594435" y="2601116"/>
            <a:ext cx="10885868" cy="1389099"/>
            <a:chOff x="1259228" y="3168587"/>
            <a:chExt cx="10310454" cy="1315673"/>
          </a:xfrm>
        </p:grpSpPr>
        <p:sp>
          <p:nvSpPr>
            <p:cNvPr id="7" name="Rectangle 6">
              <a:extLst>
                <a:ext uri="{FF2B5EF4-FFF2-40B4-BE49-F238E27FC236}">
                  <a16:creationId xmlns:a16="http://schemas.microsoft.com/office/drawing/2014/main" id="{5D5826E6-D1F7-4066-9889-A3992ABB214C}"/>
                </a:ext>
              </a:extLst>
            </p:cNvPr>
            <p:cNvSpPr>
              <a:spLocks noChangeArrowheads="1"/>
            </p:cNvSpPr>
            <p:nvPr/>
          </p:nvSpPr>
          <p:spPr bwMode="auto">
            <a:xfrm>
              <a:off x="1893783" y="3168587"/>
              <a:ext cx="9675899" cy="78221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sp>
          <p:nvSpPr>
            <p:cNvPr id="8" name="Freeform 7">
              <a:extLst>
                <a:ext uri="{FF2B5EF4-FFF2-40B4-BE49-F238E27FC236}">
                  <a16:creationId xmlns:a16="http://schemas.microsoft.com/office/drawing/2014/main" id="{D9916B26-88C4-4922-A4E2-E428879B4ABC}"/>
                </a:ext>
              </a:extLst>
            </p:cNvPr>
            <p:cNvSpPr>
              <a:spLocks/>
            </p:cNvSpPr>
            <p:nvPr/>
          </p:nvSpPr>
          <p:spPr bwMode="auto">
            <a:xfrm>
              <a:off x="1259228" y="3168587"/>
              <a:ext cx="1628294" cy="1315673"/>
            </a:xfrm>
            <a:custGeom>
              <a:avLst/>
              <a:gdLst>
                <a:gd name="T0" fmla="*/ 0 w 1224"/>
                <a:gd name="T1" fmla="*/ 630 h 989"/>
                <a:gd name="T2" fmla="*/ 465 w 1224"/>
                <a:gd name="T3" fmla="*/ 989 h 989"/>
                <a:gd name="T4" fmla="*/ 1224 w 1224"/>
                <a:gd name="T5" fmla="*/ 0 h 989"/>
                <a:gd name="T6" fmla="*/ 484 w 1224"/>
                <a:gd name="T7" fmla="*/ 0 h 989"/>
                <a:gd name="T8" fmla="*/ 0 w 1224"/>
                <a:gd name="T9" fmla="*/ 630 h 989"/>
              </a:gdLst>
              <a:ahLst/>
              <a:cxnLst>
                <a:cxn ang="0">
                  <a:pos x="T0" y="T1"/>
                </a:cxn>
                <a:cxn ang="0">
                  <a:pos x="T2" y="T3"/>
                </a:cxn>
                <a:cxn ang="0">
                  <a:pos x="T4" y="T5"/>
                </a:cxn>
                <a:cxn ang="0">
                  <a:pos x="T6" y="T7"/>
                </a:cxn>
                <a:cxn ang="0">
                  <a:pos x="T8" y="T9"/>
                </a:cxn>
              </a:cxnLst>
              <a:rect l="0" t="0" r="r" b="b"/>
              <a:pathLst>
                <a:path w="1224" h="989">
                  <a:moveTo>
                    <a:pt x="0" y="630"/>
                  </a:moveTo>
                  <a:lnTo>
                    <a:pt x="465" y="989"/>
                  </a:lnTo>
                  <a:lnTo>
                    <a:pt x="1224" y="0"/>
                  </a:lnTo>
                  <a:lnTo>
                    <a:pt x="484" y="0"/>
                  </a:lnTo>
                  <a:lnTo>
                    <a:pt x="0" y="630"/>
                  </a:lnTo>
                  <a:close/>
                </a:path>
              </a:pathLst>
            </a:custGeom>
            <a:gradFill>
              <a:gsLst>
                <a:gs pos="0">
                  <a:schemeClr val="accent2">
                    <a:lumMod val="88000"/>
                  </a:schemeClr>
                </a:gs>
                <a:gs pos="100000">
                  <a:schemeClr val="accent2">
                    <a:lumMod val="92000"/>
                  </a:schemeClr>
                </a:gs>
              </a:gsLst>
              <a:lin ang="8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grpSp>
      <p:grpSp>
        <p:nvGrpSpPr>
          <p:cNvPr id="12" name="그룹 1">
            <a:extLst>
              <a:ext uri="{FF2B5EF4-FFF2-40B4-BE49-F238E27FC236}">
                <a16:creationId xmlns:a16="http://schemas.microsoft.com/office/drawing/2014/main" id="{4280BBAC-8C74-4711-B3EA-4DAEBFBF6CEC}"/>
              </a:ext>
            </a:extLst>
          </p:cNvPr>
          <p:cNvGrpSpPr/>
          <p:nvPr/>
        </p:nvGrpSpPr>
        <p:grpSpPr>
          <a:xfrm>
            <a:off x="921859" y="3426990"/>
            <a:ext cx="10558443" cy="1641704"/>
            <a:chOff x="2012116" y="4730345"/>
            <a:chExt cx="9549239" cy="1315673"/>
          </a:xfrm>
          <a:solidFill>
            <a:srgbClr val="6E8188"/>
          </a:solidFill>
        </p:grpSpPr>
        <p:sp>
          <p:nvSpPr>
            <p:cNvPr id="13" name="Rectangle 6">
              <a:extLst>
                <a:ext uri="{FF2B5EF4-FFF2-40B4-BE49-F238E27FC236}">
                  <a16:creationId xmlns:a16="http://schemas.microsoft.com/office/drawing/2014/main" id="{945D23A2-5706-4ACF-9894-1149D510254E}"/>
                </a:ext>
              </a:extLst>
            </p:cNvPr>
            <p:cNvSpPr>
              <a:spLocks noChangeArrowheads="1"/>
            </p:cNvSpPr>
            <p:nvPr/>
          </p:nvSpPr>
          <p:spPr bwMode="auto">
            <a:xfrm>
              <a:off x="2646668" y="4731418"/>
              <a:ext cx="8914687" cy="782219"/>
            </a:xfrm>
            <a:prstGeom prst="rect">
              <a:avLst/>
            </a:prstGeom>
            <a:solidFill>
              <a:srgbClr val="4662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sp>
          <p:nvSpPr>
            <p:cNvPr id="14" name="Freeform 7">
              <a:extLst>
                <a:ext uri="{FF2B5EF4-FFF2-40B4-BE49-F238E27FC236}">
                  <a16:creationId xmlns:a16="http://schemas.microsoft.com/office/drawing/2014/main" id="{45CD94D5-83EB-4B9E-A04A-FC20976F9EFC}"/>
                </a:ext>
              </a:extLst>
            </p:cNvPr>
            <p:cNvSpPr>
              <a:spLocks/>
            </p:cNvSpPr>
            <p:nvPr/>
          </p:nvSpPr>
          <p:spPr bwMode="auto">
            <a:xfrm>
              <a:off x="2012116" y="4730345"/>
              <a:ext cx="1628294" cy="1315673"/>
            </a:xfrm>
            <a:custGeom>
              <a:avLst/>
              <a:gdLst>
                <a:gd name="T0" fmla="*/ 0 w 1224"/>
                <a:gd name="T1" fmla="*/ 630 h 989"/>
                <a:gd name="T2" fmla="*/ 465 w 1224"/>
                <a:gd name="T3" fmla="*/ 989 h 989"/>
                <a:gd name="T4" fmla="*/ 1224 w 1224"/>
                <a:gd name="T5" fmla="*/ 0 h 989"/>
                <a:gd name="T6" fmla="*/ 484 w 1224"/>
                <a:gd name="T7" fmla="*/ 0 h 989"/>
                <a:gd name="T8" fmla="*/ 0 w 1224"/>
                <a:gd name="T9" fmla="*/ 630 h 989"/>
              </a:gdLst>
              <a:ahLst/>
              <a:cxnLst>
                <a:cxn ang="0">
                  <a:pos x="T0" y="T1"/>
                </a:cxn>
                <a:cxn ang="0">
                  <a:pos x="T2" y="T3"/>
                </a:cxn>
                <a:cxn ang="0">
                  <a:pos x="T4" y="T5"/>
                </a:cxn>
                <a:cxn ang="0">
                  <a:pos x="T6" y="T7"/>
                </a:cxn>
                <a:cxn ang="0">
                  <a:pos x="T8" y="T9"/>
                </a:cxn>
              </a:cxnLst>
              <a:rect l="0" t="0" r="r" b="b"/>
              <a:pathLst>
                <a:path w="1224" h="989">
                  <a:moveTo>
                    <a:pt x="0" y="630"/>
                  </a:moveTo>
                  <a:lnTo>
                    <a:pt x="465" y="989"/>
                  </a:lnTo>
                  <a:lnTo>
                    <a:pt x="1224" y="0"/>
                  </a:lnTo>
                  <a:lnTo>
                    <a:pt x="484" y="0"/>
                  </a:lnTo>
                  <a:lnTo>
                    <a:pt x="0" y="630"/>
                  </a:lnTo>
                  <a:close/>
                </a:path>
              </a:pathLst>
            </a:custGeom>
            <a:solidFill>
              <a:srgbClr val="4662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grpSp>
      <p:sp>
        <p:nvSpPr>
          <p:cNvPr id="15" name="TextBox 14">
            <a:extLst>
              <a:ext uri="{FF2B5EF4-FFF2-40B4-BE49-F238E27FC236}">
                <a16:creationId xmlns:a16="http://schemas.microsoft.com/office/drawing/2014/main" id="{C96C67DA-9DC3-405F-9BAD-901244D2D2AA}"/>
              </a:ext>
            </a:extLst>
          </p:cNvPr>
          <p:cNvSpPr txBox="1"/>
          <p:nvPr/>
        </p:nvSpPr>
        <p:spPr>
          <a:xfrm rot="18452284">
            <a:off x="406190" y="2158700"/>
            <a:ext cx="973427" cy="584775"/>
          </a:xfrm>
          <a:prstGeom prst="rect">
            <a:avLst/>
          </a:prstGeom>
          <a:noFill/>
        </p:spPr>
        <p:txBody>
          <a:bodyPr wrap="square" rtlCol="0">
            <a:spAutoFit/>
          </a:bodyPr>
          <a:lstStyle/>
          <a:p>
            <a:pPr algn="ctr" defTabSz="1219170">
              <a:buClr>
                <a:srgbClr val="000000"/>
              </a:buClr>
            </a:pPr>
            <a:r>
              <a:rPr lang="en-US" altLang="ko-KR" sz="3200" b="1" kern="0" dirty="0">
                <a:solidFill>
                  <a:srgbClr val="FFFFFF"/>
                </a:solidFill>
                <a:latin typeface="Arial"/>
                <a:cs typeface="Calibri" pitchFamily="34" charset="0"/>
                <a:sym typeface="Arial"/>
              </a:rPr>
              <a:t>01</a:t>
            </a:r>
            <a:endParaRPr lang="ko-KR" altLang="en-US" sz="3200" b="1" kern="0" dirty="0">
              <a:solidFill>
                <a:srgbClr val="FFFFFF"/>
              </a:solidFill>
              <a:latin typeface="Arial"/>
              <a:cs typeface="Calibri" pitchFamily="34" charset="0"/>
              <a:sym typeface="Arial"/>
            </a:endParaRPr>
          </a:p>
        </p:txBody>
      </p:sp>
      <p:sp>
        <p:nvSpPr>
          <p:cNvPr id="16" name="TextBox 15">
            <a:extLst>
              <a:ext uri="{FF2B5EF4-FFF2-40B4-BE49-F238E27FC236}">
                <a16:creationId xmlns:a16="http://schemas.microsoft.com/office/drawing/2014/main" id="{0AE9A3EB-E4E8-4A10-984B-6C8F2E4E916D}"/>
              </a:ext>
            </a:extLst>
          </p:cNvPr>
          <p:cNvSpPr txBox="1"/>
          <p:nvPr/>
        </p:nvSpPr>
        <p:spPr>
          <a:xfrm rot="18452284">
            <a:off x="809730" y="2976646"/>
            <a:ext cx="973427" cy="584775"/>
          </a:xfrm>
          <a:prstGeom prst="rect">
            <a:avLst/>
          </a:prstGeom>
          <a:noFill/>
        </p:spPr>
        <p:txBody>
          <a:bodyPr wrap="square" rtlCol="0">
            <a:spAutoFit/>
          </a:bodyPr>
          <a:lstStyle/>
          <a:p>
            <a:pPr algn="ctr" defTabSz="1219170">
              <a:buClr>
                <a:srgbClr val="000000"/>
              </a:buClr>
            </a:pPr>
            <a:r>
              <a:rPr lang="en-US" altLang="ko-KR" sz="3200" b="1" kern="0" dirty="0">
                <a:solidFill>
                  <a:srgbClr val="FFFFFF"/>
                </a:solidFill>
                <a:latin typeface="Arial"/>
                <a:cs typeface="Calibri" pitchFamily="34" charset="0"/>
                <a:sym typeface="Arial"/>
              </a:rPr>
              <a:t>02</a:t>
            </a:r>
            <a:endParaRPr lang="ko-KR" altLang="en-US" sz="3200" b="1" kern="0" dirty="0">
              <a:solidFill>
                <a:srgbClr val="FFFFFF"/>
              </a:solidFill>
              <a:latin typeface="Arial"/>
              <a:cs typeface="Calibri" pitchFamily="34" charset="0"/>
              <a:sym typeface="Arial"/>
            </a:endParaRPr>
          </a:p>
        </p:txBody>
      </p:sp>
      <p:sp>
        <p:nvSpPr>
          <p:cNvPr id="18" name="TextBox 17">
            <a:extLst>
              <a:ext uri="{FF2B5EF4-FFF2-40B4-BE49-F238E27FC236}">
                <a16:creationId xmlns:a16="http://schemas.microsoft.com/office/drawing/2014/main" id="{F3E71740-DBAB-4DEE-A9E2-9A3B0AA3F1CC}"/>
              </a:ext>
            </a:extLst>
          </p:cNvPr>
          <p:cNvSpPr txBox="1"/>
          <p:nvPr/>
        </p:nvSpPr>
        <p:spPr>
          <a:xfrm rot="18452284">
            <a:off x="1239219" y="3771687"/>
            <a:ext cx="973427" cy="584775"/>
          </a:xfrm>
          <a:prstGeom prst="rect">
            <a:avLst/>
          </a:prstGeom>
          <a:noFill/>
        </p:spPr>
        <p:txBody>
          <a:bodyPr wrap="square" rtlCol="0">
            <a:spAutoFit/>
          </a:bodyPr>
          <a:lstStyle/>
          <a:p>
            <a:pPr algn="ctr" defTabSz="1219170">
              <a:buClr>
                <a:srgbClr val="000000"/>
              </a:buClr>
            </a:pPr>
            <a:r>
              <a:rPr lang="en-US" altLang="ko-KR" sz="3200" b="1" kern="0" dirty="0">
                <a:solidFill>
                  <a:srgbClr val="FFFFFF"/>
                </a:solidFill>
                <a:latin typeface="Arial"/>
                <a:cs typeface="Calibri" pitchFamily="34" charset="0"/>
                <a:sym typeface="Arial"/>
              </a:rPr>
              <a:t>03</a:t>
            </a:r>
            <a:endParaRPr lang="ko-KR" altLang="en-US" sz="3200" b="1" kern="0" dirty="0">
              <a:solidFill>
                <a:srgbClr val="FFFFFF"/>
              </a:solidFill>
              <a:latin typeface="Arial"/>
              <a:cs typeface="Calibri" pitchFamily="34" charset="0"/>
              <a:sym typeface="Arial"/>
            </a:endParaRPr>
          </a:p>
        </p:txBody>
      </p:sp>
      <p:sp>
        <p:nvSpPr>
          <p:cNvPr id="19" name="TextBox 18">
            <a:extLst>
              <a:ext uri="{FF2B5EF4-FFF2-40B4-BE49-F238E27FC236}">
                <a16:creationId xmlns:a16="http://schemas.microsoft.com/office/drawing/2014/main" id="{DD76A3BD-3BBA-4AA1-8D06-B07F316B4A1F}"/>
              </a:ext>
            </a:extLst>
          </p:cNvPr>
          <p:cNvSpPr txBox="1"/>
          <p:nvPr/>
        </p:nvSpPr>
        <p:spPr>
          <a:xfrm>
            <a:off x="3360121" y="1959436"/>
            <a:ext cx="6777891" cy="379656"/>
          </a:xfrm>
          <a:prstGeom prst="rect">
            <a:avLst/>
          </a:prstGeom>
          <a:noFill/>
        </p:spPr>
        <p:txBody>
          <a:bodyPr wrap="square" rtlCol="0">
            <a:spAutoFit/>
          </a:bodyPr>
          <a:lstStyle/>
          <a:p>
            <a:pPr defTabSz="1219170">
              <a:buClr>
                <a:srgbClr val="000000"/>
              </a:buClr>
            </a:pPr>
            <a:r>
              <a:rPr lang="en-US" altLang="ko-KR" sz="1867" kern="0" dirty="0">
                <a:solidFill>
                  <a:srgbClr val="000000"/>
                </a:solidFill>
                <a:latin typeface="Inria Serif Light" panose="020B0604020202020204" charset="0"/>
                <a:cs typeface="Arial"/>
                <a:sym typeface="Arial"/>
              </a:rPr>
              <a:t>Finding the locate of stone factories on the West Bank.</a:t>
            </a:r>
            <a:endParaRPr lang="ko-KR" altLang="en-US" sz="1867" kern="0" dirty="0">
              <a:solidFill>
                <a:srgbClr val="000000"/>
              </a:solidFill>
              <a:latin typeface="Inria Serif Light" panose="020B0604020202020204" charset="0"/>
              <a:cs typeface="Arial"/>
              <a:sym typeface="Arial"/>
            </a:endParaRPr>
          </a:p>
        </p:txBody>
      </p:sp>
      <p:sp>
        <p:nvSpPr>
          <p:cNvPr id="20" name="TextBox 19">
            <a:extLst>
              <a:ext uri="{FF2B5EF4-FFF2-40B4-BE49-F238E27FC236}">
                <a16:creationId xmlns:a16="http://schemas.microsoft.com/office/drawing/2014/main" id="{0DB26976-E659-47F7-B1F8-61B64FE9912A}"/>
              </a:ext>
            </a:extLst>
          </p:cNvPr>
          <p:cNvSpPr txBox="1"/>
          <p:nvPr/>
        </p:nvSpPr>
        <p:spPr>
          <a:xfrm>
            <a:off x="3360121" y="2665240"/>
            <a:ext cx="6777891" cy="666977"/>
          </a:xfrm>
          <a:prstGeom prst="rect">
            <a:avLst/>
          </a:prstGeom>
          <a:noFill/>
        </p:spPr>
        <p:txBody>
          <a:bodyPr wrap="square" rtlCol="0">
            <a:spAutoFit/>
          </a:bodyPr>
          <a:lstStyle/>
          <a:p>
            <a:pPr defTabSz="1219170">
              <a:buClr>
                <a:srgbClr val="000000"/>
              </a:buClr>
            </a:pPr>
            <a:r>
              <a:rPr lang="en-US" altLang="ko-KR" sz="1867" kern="0" dirty="0">
                <a:solidFill>
                  <a:srgbClr val="000000"/>
                </a:solidFill>
                <a:latin typeface="Inria Serif Light" panose="020B0604020202020204" charset="0"/>
                <a:cs typeface="Arial"/>
                <a:sym typeface="Arial"/>
              </a:rPr>
              <a:t>There is also difficulty in communicating with the Stone and Marble Association.</a:t>
            </a:r>
            <a:endParaRPr lang="ko-KR" altLang="en-US" sz="1867" kern="0" dirty="0">
              <a:solidFill>
                <a:srgbClr val="000000"/>
              </a:solidFill>
              <a:latin typeface="Inria Serif Light" panose="020B0604020202020204" charset="0"/>
              <a:cs typeface="Arial"/>
              <a:sym typeface="Arial"/>
            </a:endParaRPr>
          </a:p>
        </p:txBody>
      </p:sp>
      <p:sp>
        <p:nvSpPr>
          <p:cNvPr id="21" name="TextBox 20">
            <a:extLst>
              <a:ext uri="{FF2B5EF4-FFF2-40B4-BE49-F238E27FC236}">
                <a16:creationId xmlns:a16="http://schemas.microsoft.com/office/drawing/2014/main" id="{E5FBCD3C-8ACA-49D2-8C00-1CC5F81ECD06}"/>
              </a:ext>
            </a:extLst>
          </p:cNvPr>
          <p:cNvSpPr txBox="1"/>
          <p:nvPr/>
        </p:nvSpPr>
        <p:spPr>
          <a:xfrm>
            <a:off x="3360121" y="3657832"/>
            <a:ext cx="6777891" cy="379656"/>
          </a:xfrm>
          <a:prstGeom prst="rect">
            <a:avLst/>
          </a:prstGeom>
          <a:noFill/>
        </p:spPr>
        <p:txBody>
          <a:bodyPr wrap="square" rtlCol="0">
            <a:spAutoFit/>
          </a:bodyPr>
          <a:lstStyle/>
          <a:p>
            <a:pPr defTabSz="1219170">
              <a:buClr>
                <a:srgbClr val="000000"/>
              </a:buClr>
            </a:pPr>
            <a:r>
              <a:rPr lang="en-US" altLang="ko-KR" sz="1867" kern="0" dirty="0">
                <a:solidFill>
                  <a:srgbClr val="000000"/>
                </a:solidFill>
                <a:latin typeface="Inria Serif Light" panose="020B0604020202020204" charset="0"/>
                <a:cs typeface="Arial"/>
                <a:sym typeface="Arial"/>
              </a:rPr>
              <a:t>Large number of stone and marble factories in the West Bank.</a:t>
            </a:r>
            <a:endParaRPr lang="ko-KR" altLang="en-US" sz="1867" kern="0" dirty="0">
              <a:solidFill>
                <a:srgbClr val="000000"/>
              </a:solidFill>
              <a:latin typeface="Inria Serif Light" panose="020B0604020202020204" charset="0"/>
              <a:cs typeface="Arial"/>
              <a:sym typeface="Arial"/>
            </a:endParaRPr>
          </a:p>
        </p:txBody>
      </p:sp>
      <p:grpSp>
        <p:nvGrpSpPr>
          <p:cNvPr id="22" name="그룹 8">
            <a:extLst>
              <a:ext uri="{FF2B5EF4-FFF2-40B4-BE49-F238E27FC236}">
                <a16:creationId xmlns:a16="http://schemas.microsoft.com/office/drawing/2014/main" id="{F39D30C2-A813-4E87-BD31-547616BD575C}"/>
              </a:ext>
            </a:extLst>
          </p:cNvPr>
          <p:cNvGrpSpPr/>
          <p:nvPr/>
        </p:nvGrpSpPr>
        <p:grpSpPr>
          <a:xfrm>
            <a:off x="1306132" y="4398608"/>
            <a:ext cx="10174170" cy="1389099"/>
            <a:chOff x="1259228" y="3168587"/>
            <a:chExt cx="10310454" cy="1315673"/>
          </a:xfrm>
        </p:grpSpPr>
        <p:sp>
          <p:nvSpPr>
            <p:cNvPr id="23" name="Rectangle 22">
              <a:extLst>
                <a:ext uri="{FF2B5EF4-FFF2-40B4-BE49-F238E27FC236}">
                  <a16:creationId xmlns:a16="http://schemas.microsoft.com/office/drawing/2014/main" id="{5D5826E6-D1F7-4066-9889-A3992ABB214C}"/>
                </a:ext>
              </a:extLst>
            </p:cNvPr>
            <p:cNvSpPr>
              <a:spLocks noChangeArrowheads="1"/>
            </p:cNvSpPr>
            <p:nvPr/>
          </p:nvSpPr>
          <p:spPr bwMode="auto">
            <a:xfrm>
              <a:off x="1893783" y="3168587"/>
              <a:ext cx="9675899" cy="78221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sp>
          <p:nvSpPr>
            <p:cNvPr id="24" name="Freeform 23">
              <a:extLst>
                <a:ext uri="{FF2B5EF4-FFF2-40B4-BE49-F238E27FC236}">
                  <a16:creationId xmlns:a16="http://schemas.microsoft.com/office/drawing/2014/main" id="{D9916B26-88C4-4922-A4E2-E428879B4ABC}"/>
                </a:ext>
              </a:extLst>
            </p:cNvPr>
            <p:cNvSpPr>
              <a:spLocks/>
            </p:cNvSpPr>
            <p:nvPr/>
          </p:nvSpPr>
          <p:spPr bwMode="auto">
            <a:xfrm>
              <a:off x="1259228" y="3168587"/>
              <a:ext cx="1628294" cy="1315673"/>
            </a:xfrm>
            <a:custGeom>
              <a:avLst/>
              <a:gdLst>
                <a:gd name="T0" fmla="*/ 0 w 1224"/>
                <a:gd name="T1" fmla="*/ 630 h 989"/>
                <a:gd name="T2" fmla="*/ 465 w 1224"/>
                <a:gd name="T3" fmla="*/ 989 h 989"/>
                <a:gd name="T4" fmla="*/ 1224 w 1224"/>
                <a:gd name="T5" fmla="*/ 0 h 989"/>
                <a:gd name="T6" fmla="*/ 484 w 1224"/>
                <a:gd name="T7" fmla="*/ 0 h 989"/>
                <a:gd name="T8" fmla="*/ 0 w 1224"/>
                <a:gd name="T9" fmla="*/ 630 h 989"/>
              </a:gdLst>
              <a:ahLst/>
              <a:cxnLst>
                <a:cxn ang="0">
                  <a:pos x="T0" y="T1"/>
                </a:cxn>
                <a:cxn ang="0">
                  <a:pos x="T2" y="T3"/>
                </a:cxn>
                <a:cxn ang="0">
                  <a:pos x="T4" y="T5"/>
                </a:cxn>
                <a:cxn ang="0">
                  <a:pos x="T6" y="T7"/>
                </a:cxn>
                <a:cxn ang="0">
                  <a:pos x="T8" y="T9"/>
                </a:cxn>
              </a:cxnLst>
              <a:rect l="0" t="0" r="r" b="b"/>
              <a:pathLst>
                <a:path w="1224" h="989">
                  <a:moveTo>
                    <a:pt x="0" y="630"/>
                  </a:moveTo>
                  <a:lnTo>
                    <a:pt x="465" y="989"/>
                  </a:lnTo>
                  <a:lnTo>
                    <a:pt x="1224" y="0"/>
                  </a:lnTo>
                  <a:lnTo>
                    <a:pt x="484" y="0"/>
                  </a:lnTo>
                  <a:lnTo>
                    <a:pt x="0" y="630"/>
                  </a:lnTo>
                  <a:close/>
                </a:path>
              </a:pathLst>
            </a:custGeom>
            <a:gradFill>
              <a:gsLst>
                <a:gs pos="0">
                  <a:schemeClr val="accent2">
                    <a:lumMod val="88000"/>
                  </a:schemeClr>
                </a:gs>
                <a:gs pos="100000">
                  <a:schemeClr val="accent2">
                    <a:lumMod val="92000"/>
                  </a:schemeClr>
                </a:gs>
              </a:gsLst>
              <a:lin ang="8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grpSp>
      <p:sp>
        <p:nvSpPr>
          <p:cNvPr id="9" name="Rectangle 8"/>
          <p:cNvSpPr/>
          <p:nvPr/>
        </p:nvSpPr>
        <p:spPr>
          <a:xfrm>
            <a:off x="3306129" y="4605156"/>
            <a:ext cx="6059672" cy="379656"/>
          </a:xfrm>
          <a:prstGeom prst="rect">
            <a:avLst/>
          </a:prstGeom>
        </p:spPr>
        <p:txBody>
          <a:bodyPr wrap="none">
            <a:spAutoFit/>
          </a:bodyPr>
          <a:lstStyle/>
          <a:p>
            <a:pPr defTabSz="1219170">
              <a:buClr>
                <a:srgbClr val="000000"/>
              </a:buClr>
            </a:pPr>
            <a:r>
              <a:rPr lang="en-US" sz="1867" kern="0" dirty="0">
                <a:solidFill>
                  <a:srgbClr val="000000"/>
                </a:solidFill>
                <a:latin typeface="Times New Roman" panose="02020603050405020304" pitchFamily="18" charset="0"/>
                <a:ea typeface="Calibri" panose="020F0502020204030204" pitchFamily="34" charset="0"/>
                <a:cs typeface="Arial"/>
                <a:sym typeface="Arial"/>
              </a:rPr>
              <a:t>visiting 53 factories was a burden in terms of effort and cost. </a:t>
            </a:r>
            <a:endParaRPr lang="en-US" sz="1867" kern="0" dirty="0">
              <a:solidFill>
                <a:srgbClr val="000000"/>
              </a:solidFill>
              <a:latin typeface="Arial"/>
              <a:cs typeface="Arial"/>
              <a:sym typeface="Arial"/>
            </a:endParaRPr>
          </a:p>
        </p:txBody>
      </p:sp>
      <p:grpSp>
        <p:nvGrpSpPr>
          <p:cNvPr id="25" name="그룹 1">
            <a:extLst>
              <a:ext uri="{FF2B5EF4-FFF2-40B4-BE49-F238E27FC236}">
                <a16:creationId xmlns:a16="http://schemas.microsoft.com/office/drawing/2014/main" id="{4280BBAC-8C74-4711-B3EA-4DAEBFBF6CEC}"/>
              </a:ext>
            </a:extLst>
          </p:cNvPr>
          <p:cNvGrpSpPr/>
          <p:nvPr/>
        </p:nvGrpSpPr>
        <p:grpSpPr>
          <a:xfrm>
            <a:off x="1623475" y="5216296"/>
            <a:ext cx="9856828" cy="1641704"/>
            <a:chOff x="2012116" y="4730345"/>
            <a:chExt cx="9549239" cy="1315673"/>
          </a:xfrm>
          <a:solidFill>
            <a:srgbClr val="6E8188"/>
          </a:solidFill>
        </p:grpSpPr>
        <p:sp>
          <p:nvSpPr>
            <p:cNvPr id="26" name="Rectangle 6">
              <a:extLst>
                <a:ext uri="{FF2B5EF4-FFF2-40B4-BE49-F238E27FC236}">
                  <a16:creationId xmlns:a16="http://schemas.microsoft.com/office/drawing/2014/main" id="{945D23A2-5706-4ACF-9894-1149D510254E}"/>
                </a:ext>
              </a:extLst>
            </p:cNvPr>
            <p:cNvSpPr>
              <a:spLocks noChangeArrowheads="1"/>
            </p:cNvSpPr>
            <p:nvPr/>
          </p:nvSpPr>
          <p:spPr bwMode="auto">
            <a:xfrm>
              <a:off x="2646668" y="4731418"/>
              <a:ext cx="8914687" cy="782219"/>
            </a:xfrm>
            <a:prstGeom prst="rect">
              <a:avLst/>
            </a:prstGeom>
            <a:solidFill>
              <a:srgbClr val="4662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sp>
          <p:nvSpPr>
            <p:cNvPr id="27" name="Freeform 7">
              <a:extLst>
                <a:ext uri="{FF2B5EF4-FFF2-40B4-BE49-F238E27FC236}">
                  <a16:creationId xmlns:a16="http://schemas.microsoft.com/office/drawing/2014/main" id="{45CD94D5-83EB-4B9E-A04A-FC20976F9EFC}"/>
                </a:ext>
              </a:extLst>
            </p:cNvPr>
            <p:cNvSpPr>
              <a:spLocks/>
            </p:cNvSpPr>
            <p:nvPr/>
          </p:nvSpPr>
          <p:spPr bwMode="auto">
            <a:xfrm>
              <a:off x="2012116" y="4730345"/>
              <a:ext cx="1628294" cy="1315673"/>
            </a:xfrm>
            <a:custGeom>
              <a:avLst/>
              <a:gdLst>
                <a:gd name="T0" fmla="*/ 0 w 1224"/>
                <a:gd name="T1" fmla="*/ 630 h 989"/>
                <a:gd name="T2" fmla="*/ 465 w 1224"/>
                <a:gd name="T3" fmla="*/ 989 h 989"/>
                <a:gd name="T4" fmla="*/ 1224 w 1224"/>
                <a:gd name="T5" fmla="*/ 0 h 989"/>
                <a:gd name="T6" fmla="*/ 484 w 1224"/>
                <a:gd name="T7" fmla="*/ 0 h 989"/>
                <a:gd name="T8" fmla="*/ 0 w 1224"/>
                <a:gd name="T9" fmla="*/ 630 h 989"/>
              </a:gdLst>
              <a:ahLst/>
              <a:cxnLst>
                <a:cxn ang="0">
                  <a:pos x="T0" y="T1"/>
                </a:cxn>
                <a:cxn ang="0">
                  <a:pos x="T2" y="T3"/>
                </a:cxn>
                <a:cxn ang="0">
                  <a:pos x="T4" y="T5"/>
                </a:cxn>
                <a:cxn ang="0">
                  <a:pos x="T6" y="T7"/>
                </a:cxn>
                <a:cxn ang="0">
                  <a:pos x="T8" y="T9"/>
                </a:cxn>
              </a:cxnLst>
              <a:rect l="0" t="0" r="r" b="b"/>
              <a:pathLst>
                <a:path w="1224" h="989">
                  <a:moveTo>
                    <a:pt x="0" y="630"/>
                  </a:moveTo>
                  <a:lnTo>
                    <a:pt x="465" y="989"/>
                  </a:lnTo>
                  <a:lnTo>
                    <a:pt x="1224" y="0"/>
                  </a:lnTo>
                  <a:lnTo>
                    <a:pt x="484" y="0"/>
                  </a:lnTo>
                  <a:lnTo>
                    <a:pt x="0" y="630"/>
                  </a:lnTo>
                  <a:close/>
                </a:path>
              </a:pathLst>
            </a:custGeom>
            <a:solidFill>
              <a:srgbClr val="4662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70">
                <a:buClr>
                  <a:srgbClr val="000000"/>
                </a:buClr>
              </a:pPr>
              <a:endParaRPr lang="ko-KR" altLang="en-US" sz="2700" kern="0" dirty="0">
                <a:solidFill>
                  <a:srgbClr val="000000"/>
                </a:solidFill>
                <a:latin typeface="Arial"/>
                <a:cs typeface="Arial"/>
                <a:sym typeface="Arial"/>
              </a:endParaRPr>
            </a:p>
          </p:txBody>
        </p:sp>
      </p:grpSp>
      <p:sp>
        <p:nvSpPr>
          <p:cNvPr id="10" name="Rectangle 9"/>
          <p:cNvSpPr/>
          <p:nvPr/>
        </p:nvSpPr>
        <p:spPr>
          <a:xfrm>
            <a:off x="3409570" y="5427690"/>
            <a:ext cx="4644220" cy="379656"/>
          </a:xfrm>
          <a:prstGeom prst="rect">
            <a:avLst/>
          </a:prstGeom>
        </p:spPr>
        <p:txBody>
          <a:bodyPr wrap="none">
            <a:spAutoFit/>
          </a:bodyPr>
          <a:lstStyle/>
          <a:p>
            <a:pPr defTabSz="1219170">
              <a:buClr>
                <a:srgbClr val="000000"/>
              </a:buClr>
            </a:pPr>
            <a:r>
              <a:rPr lang="en-US" sz="1867" kern="0" dirty="0">
                <a:solidFill>
                  <a:srgbClr val="000000"/>
                </a:solidFill>
                <a:latin typeface="Times New Roman" panose="02020603050405020304" pitchFamily="18" charset="0"/>
                <a:ea typeface="Calibri" panose="020F0502020204030204" pitchFamily="34" charset="0"/>
                <a:cs typeface="Arial"/>
                <a:sym typeface="Arial"/>
              </a:rPr>
              <a:t>many factories refused to fill the questionnaire</a:t>
            </a:r>
            <a:endParaRPr lang="en-US" sz="1867" kern="0" dirty="0">
              <a:solidFill>
                <a:srgbClr val="000000"/>
              </a:solidFill>
              <a:latin typeface="Arial"/>
              <a:cs typeface="Arial"/>
              <a:sym typeface="Arial"/>
            </a:endParaRPr>
          </a:p>
        </p:txBody>
      </p:sp>
      <p:sp>
        <p:nvSpPr>
          <p:cNvPr id="28" name="TextBox 27">
            <a:extLst>
              <a:ext uri="{FF2B5EF4-FFF2-40B4-BE49-F238E27FC236}">
                <a16:creationId xmlns:a16="http://schemas.microsoft.com/office/drawing/2014/main" id="{418894B3-9C8F-D132-7AC6-406DD0781D34}"/>
              </a:ext>
            </a:extLst>
          </p:cNvPr>
          <p:cNvSpPr txBox="1"/>
          <p:nvPr/>
        </p:nvSpPr>
        <p:spPr>
          <a:xfrm rot="18452284">
            <a:off x="1486832" y="4809862"/>
            <a:ext cx="973427" cy="584775"/>
          </a:xfrm>
          <a:prstGeom prst="rect">
            <a:avLst/>
          </a:prstGeom>
          <a:noFill/>
        </p:spPr>
        <p:txBody>
          <a:bodyPr wrap="square" rtlCol="0">
            <a:spAutoFit/>
          </a:bodyPr>
          <a:lstStyle/>
          <a:p>
            <a:pPr algn="ctr" defTabSz="1219170">
              <a:buClr>
                <a:srgbClr val="000000"/>
              </a:buClr>
            </a:pPr>
            <a:r>
              <a:rPr lang="en-US" altLang="ko-KR" sz="3200" b="1" kern="0" dirty="0">
                <a:solidFill>
                  <a:srgbClr val="FFFFFF"/>
                </a:solidFill>
                <a:latin typeface="Arial"/>
                <a:cs typeface="Calibri" pitchFamily="34" charset="0"/>
                <a:sym typeface="Arial"/>
              </a:rPr>
              <a:t>04</a:t>
            </a:r>
            <a:endParaRPr lang="ko-KR" altLang="en-US" sz="3200" b="1" kern="0" dirty="0">
              <a:solidFill>
                <a:srgbClr val="FFFFFF"/>
              </a:solidFill>
              <a:latin typeface="Arial"/>
              <a:cs typeface="Calibri" pitchFamily="34" charset="0"/>
              <a:sym typeface="Arial"/>
            </a:endParaRPr>
          </a:p>
        </p:txBody>
      </p:sp>
      <p:sp>
        <p:nvSpPr>
          <p:cNvPr id="29" name="TextBox 28">
            <a:extLst>
              <a:ext uri="{FF2B5EF4-FFF2-40B4-BE49-F238E27FC236}">
                <a16:creationId xmlns:a16="http://schemas.microsoft.com/office/drawing/2014/main" id="{C56B21E0-8AC7-5B42-B211-7DB51767A5F0}"/>
              </a:ext>
            </a:extLst>
          </p:cNvPr>
          <p:cNvSpPr txBox="1"/>
          <p:nvPr/>
        </p:nvSpPr>
        <p:spPr>
          <a:xfrm rot="18452284">
            <a:off x="1767616" y="5779008"/>
            <a:ext cx="973427" cy="584775"/>
          </a:xfrm>
          <a:prstGeom prst="rect">
            <a:avLst/>
          </a:prstGeom>
          <a:noFill/>
        </p:spPr>
        <p:txBody>
          <a:bodyPr wrap="square" rtlCol="0">
            <a:spAutoFit/>
          </a:bodyPr>
          <a:lstStyle/>
          <a:p>
            <a:pPr algn="ctr" defTabSz="1219170">
              <a:buClr>
                <a:srgbClr val="000000"/>
              </a:buClr>
            </a:pPr>
            <a:r>
              <a:rPr lang="en-US" altLang="ko-KR" sz="3200" b="1" kern="0" dirty="0">
                <a:solidFill>
                  <a:srgbClr val="FFFFFF"/>
                </a:solidFill>
                <a:latin typeface="Arial"/>
                <a:cs typeface="Calibri" pitchFamily="34" charset="0"/>
                <a:sym typeface="Arial"/>
              </a:rPr>
              <a:t>05</a:t>
            </a:r>
            <a:endParaRPr lang="ko-KR" altLang="en-US" sz="3200" b="1" kern="0" dirty="0">
              <a:solidFill>
                <a:srgbClr val="FFFFFF"/>
              </a:solidFill>
              <a:latin typeface="Arial"/>
              <a:cs typeface="Calibri" pitchFamily="34" charset="0"/>
              <a:sym typeface="Arial"/>
            </a:endParaRPr>
          </a:p>
        </p:txBody>
      </p:sp>
    </p:spTree>
    <p:extLst>
      <p:ext uri="{BB962C8B-B14F-4D97-AF65-F5344CB8AC3E}">
        <p14:creationId xmlns:p14="http://schemas.microsoft.com/office/powerpoint/2010/main" val="15603533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rgbClr val="F1E5D7"/>
        </a:solidFill>
        <a:effectLst/>
      </p:bgPr>
    </p:bg>
    <p:spTree>
      <p:nvGrpSpPr>
        <p:cNvPr id="1" name="Shape 275"/>
        <p:cNvGrpSpPr/>
        <p:nvPr/>
      </p:nvGrpSpPr>
      <p:grpSpPr>
        <a:xfrm>
          <a:off x="0" y="0"/>
          <a:ext cx="0" cy="0"/>
          <a:chOff x="0" y="0"/>
          <a:chExt cx="0" cy="0"/>
        </a:xfrm>
      </p:grpSpPr>
      <p:sp>
        <p:nvSpPr>
          <p:cNvPr id="6" name="Rectangle 5">
            <a:extLst>
              <a:ext uri="{FF2B5EF4-FFF2-40B4-BE49-F238E27FC236}">
                <a16:creationId xmlns:a16="http://schemas.microsoft.com/office/drawing/2014/main" id="{16AC6AA4-6644-3F64-0481-EB937B94D2AF}"/>
              </a:ext>
            </a:extLst>
          </p:cNvPr>
          <p:cNvSpPr/>
          <p:nvPr/>
        </p:nvSpPr>
        <p:spPr>
          <a:xfrm>
            <a:off x="66675" y="142875"/>
            <a:ext cx="12125325" cy="6858000"/>
          </a:xfrm>
          <a:prstGeom prst="rect">
            <a:avLst/>
          </a:prstGeom>
          <a:solidFill>
            <a:srgbClr val="34817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5005FEF-60FE-412F-864A-5A173F5CC68F}"/>
              </a:ext>
            </a:extLst>
          </p:cNvPr>
          <p:cNvSpPr txBox="1"/>
          <p:nvPr/>
        </p:nvSpPr>
        <p:spPr>
          <a:xfrm>
            <a:off x="6704081" y="4758817"/>
            <a:ext cx="3385548" cy="379656"/>
          </a:xfrm>
          <a:prstGeom prst="rect">
            <a:avLst/>
          </a:prstGeom>
          <a:noFill/>
        </p:spPr>
        <p:txBody>
          <a:bodyPr wrap="square" rtlCol="0">
            <a:spAutoFit/>
          </a:bodyPr>
          <a:lstStyle/>
          <a:p>
            <a:pPr algn="ctr"/>
            <a:r>
              <a:rPr lang="en-US" sz="1867" b="1" dirty="0">
                <a:solidFill>
                  <a:srgbClr val="4F5D61"/>
                </a:solidFill>
                <a:latin typeface="Playfair Display Regular" panose="00000500000000000000" pitchFamily="2" charset="0"/>
              </a:rPr>
              <a:t>Do you have any question?</a:t>
            </a:r>
          </a:p>
        </p:txBody>
      </p:sp>
      <p:sp>
        <p:nvSpPr>
          <p:cNvPr id="7" name="Rectangle 6">
            <a:extLst>
              <a:ext uri="{FF2B5EF4-FFF2-40B4-BE49-F238E27FC236}">
                <a16:creationId xmlns:a16="http://schemas.microsoft.com/office/drawing/2014/main" id="{C1367801-AB49-3B71-A45A-F112D17BBC0F}"/>
              </a:ext>
            </a:extLst>
          </p:cNvPr>
          <p:cNvSpPr/>
          <p:nvPr/>
        </p:nvSpPr>
        <p:spPr>
          <a:xfrm>
            <a:off x="5485534" y="602818"/>
            <a:ext cx="5534891" cy="5652364"/>
          </a:xfrm>
          <a:prstGeom prst="rect">
            <a:avLst/>
          </a:prstGeom>
          <a:solidFill>
            <a:srgbClr val="F1E5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b="1" dirty="0">
                <a:solidFill>
                  <a:srgbClr val="466269"/>
                </a:solidFill>
                <a:latin typeface="Playfair Display Regular" panose="00000500000000000000" pitchFamily="2" charset="0"/>
              </a:rPr>
              <a:t>Thank you </a:t>
            </a:r>
          </a:p>
          <a:p>
            <a:pPr algn="ctr"/>
            <a:endParaRPr lang="en-US" sz="1800" b="1" dirty="0">
              <a:solidFill>
                <a:srgbClr val="4F5D61"/>
              </a:solidFill>
              <a:latin typeface="Playfair Display Regular" panose="00000500000000000000" pitchFamily="2" charset="0"/>
            </a:endParaRPr>
          </a:p>
          <a:p>
            <a:pPr algn="ctr"/>
            <a:endParaRPr lang="en-US" sz="1800" b="1" dirty="0">
              <a:solidFill>
                <a:srgbClr val="4F5D61"/>
              </a:solidFill>
              <a:latin typeface="Playfair Display Regular" panose="00000500000000000000" pitchFamily="2" charset="0"/>
            </a:endParaRPr>
          </a:p>
          <a:p>
            <a:pPr algn="ctr"/>
            <a:endParaRPr lang="en-US" b="1" dirty="0">
              <a:solidFill>
                <a:srgbClr val="4F5D61"/>
              </a:solidFill>
              <a:latin typeface="Playfair Display Regular" panose="00000500000000000000" pitchFamily="2" charset="0"/>
            </a:endParaRPr>
          </a:p>
          <a:p>
            <a:pPr algn="ctr"/>
            <a:r>
              <a:rPr lang="en-US" sz="1800" b="1" dirty="0">
                <a:solidFill>
                  <a:srgbClr val="4F5D61"/>
                </a:solidFill>
                <a:latin typeface="Playfair Display Regular" panose="00000500000000000000" pitchFamily="2" charset="0"/>
              </a:rPr>
              <a:t>Do you have any question?</a:t>
            </a:r>
          </a:p>
          <a:p>
            <a:pPr algn="ctr"/>
            <a:endParaRPr lang="en-US" dirty="0"/>
          </a:p>
        </p:txBody>
      </p:sp>
      <p:pic>
        <p:nvPicPr>
          <p:cNvPr id="8" name="Picture 7">
            <a:extLst>
              <a:ext uri="{FF2B5EF4-FFF2-40B4-BE49-F238E27FC236}">
                <a16:creationId xmlns:a16="http://schemas.microsoft.com/office/drawing/2014/main" id="{1FC0D8EA-80A5-8745-1F98-13CC26163960}"/>
              </a:ext>
            </a:extLst>
          </p:cNvPr>
          <p:cNvPicPr>
            <a:picLocks noChangeAspect="1"/>
          </p:cNvPicPr>
          <p:nvPr/>
        </p:nvPicPr>
        <p:blipFill>
          <a:blip r:embed="rId3"/>
          <a:stretch>
            <a:fillRect/>
          </a:stretch>
        </p:blipFill>
        <p:spPr>
          <a:xfrm>
            <a:off x="919658" y="602818"/>
            <a:ext cx="4612848" cy="565236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50"/>
          <p:cNvSpPr txBox="1">
            <a:spLocks noGrp="1"/>
          </p:cNvSpPr>
          <p:nvPr>
            <p:ph type="ctrTitle"/>
          </p:nvPr>
        </p:nvSpPr>
        <p:spPr>
          <a:xfrm>
            <a:off x="6549588" y="1304185"/>
            <a:ext cx="4817600" cy="2738800"/>
          </a:xfrm>
          <a:prstGeom prst="rect">
            <a:avLst/>
          </a:prstGeom>
        </p:spPr>
        <p:txBody>
          <a:bodyPr spcFirstLastPara="1" wrap="square" lIns="121900" tIns="121900" rIns="121900" bIns="121900" anchor="b" anchorCtr="0">
            <a:noAutofit/>
          </a:bodyPr>
          <a:lstStyle/>
          <a:p>
            <a:r>
              <a:rPr lang="en" sz="5867" dirty="0"/>
              <a:t>Introduction</a:t>
            </a:r>
            <a:endParaRPr sz="4800" dirty="0"/>
          </a:p>
        </p:txBody>
      </p:sp>
      <p:sp>
        <p:nvSpPr>
          <p:cNvPr id="5" name="Rectangle 4">
            <a:extLst>
              <a:ext uri="{FF2B5EF4-FFF2-40B4-BE49-F238E27FC236}">
                <a16:creationId xmlns:a16="http://schemas.microsoft.com/office/drawing/2014/main" id="{D10B019F-E0A9-D90A-B6C7-7DD20EF2F723}"/>
              </a:ext>
            </a:extLst>
          </p:cNvPr>
          <p:cNvSpPr/>
          <p:nvPr/>
        </p:nvSpPr>
        <p:spPr>
          <a:xfrm>
            <a:off x="1228725" y="838200"/>
            <a:ext cx="4781550" cy="5248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4400" dirty="0"/>
              <a:t>1</a:t>
            </a:r>
          </a:p>
          <a:p>
            <a:pPr algn="ctr"/>
            <a:endParaRPr lang="en-US" dirty="0"/>
          </a:p>
        </p:txBody>
      </p:sp>
    </p:spTree>
    <p:extLst>
      <p:ext uri="{BB962C8B-B14F-4D97-AF65-F5344CB8AC3E}">
        <p14:creationId xmlns:p14="http://schemas.microsoft.com/office/powerpoint/2010/main" val="3383480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7"/>
                                        </p:tgtEl>
                                        <p:attrNameLst>
                                          <p:attrName>style.visibility</p:attrName>
                                        </p:attrNameLst>
                                      </p:cBhvr>
                                      <p:to>
                                        <p:strVal val="visible"/>
                                      </p:to>
                                    </p:set>
                                    <p:animEffect transition="in" filter="fade">
                                      <p:cBhvr>
                                        <p:cTn id="7" dur="10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0259535-FCC2-C62C-4A11-F1152F38478D}"/>
              </a:ext>
            </a:extLst>
          </p:cNvPr>
          <p:cNvSpPr/>
          <p:nvPr/>
        </p:nvSpPr>
        <p:spPr>
          <a:xfrm>
            <a:off x="0" y="1"/>
            <a:ext cx="12192000" cy="6857812"/>
          </a:xfrm>
          <a:prstGeom prst="rect">
            <a:avLst/>
          </a:prstGeom>
          <a:solidFill>
            <a:srgbClr val="FDF3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FFFFFF"/>
              </a:solidFill>
              <a:latin typeface="Arial"/>
              <a:sym typeface="Arial"/>
            </a:endParaRPr>
          </a:p>
        </p:txBody>
      </p:sp>
      <p:grpSp>
        <p:nvGrpSpPr>
          <p:cNvPr id="5" name="Group 4">
            <a:extLst>
              <a:ext uri="{FF2B5EF4-FFF2-40B4-BE49-F238E27FC236}">
                <a16:creationId xmlns:a16="http://schemas.microsoft.com/office/drawing/2014/main" id="{33705D54-07AF-4BF1-98C5-284DACE59394}"/>
              </a:ext>
            </a:extLst>
          </p:cNvPr>
          <p:cNvGrpSpPr/>
          <p:nvPr/>
        </p:nvGrpSpPr>
        <p:grpSpPr>
          <a:xfrm>
            <a:off x="1833839" y="2196575"/>
            <a:ext cx="10146564" cy="4661237"/>
            <a:chOff x="1625760" y="2157614"/>
            <a:chExt cx="7022940" cy="2985745"/>
          </a:xfrm>
        </p:grpSpPr>
        <p:sp>
          <p:nvSpPr>
            <p:cNvPr id="32" name="Rectangle 31"/>
            <p:cNvSpPr/>
            <p:nvPr/>
          </p:nvSpPr>
          <p:spPr>
            <a:xfrm>
              <a:off x="1625760" y="2522845"/>
              <a:ext cx="269713" cy="2620514"/>
            </a:xfrm>
            <a:prstGeom prst="rect">
              <a:avLst/>
            </a:prstGeom>
            <a:solidFill>
              <a:srgbClr val="51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nvGrpSpPr>
            <p:cNvPr id="59" name="Group 58"/>
            <p:cNvGrpSpPr/>
            <p:nvPr/>
          </p:nvGrpSpPr>
          <p:grpSpPr>
            <a:xfrm>
              <a:off x="1625762" y="2157614"/>
              <a:ext cx="3110535" cy="471990"/>
              <a:chOff x="643467" y="1947984"/>
              <a:chExt cx="4045562" cy="629355"/>
            </a:xfrm>
            <a:solidFill>
              <a:srgbClr val="704444"/>
            </a:solidFill>
          </p:grpSpPr>
          <p:sp>
            <p:nvSpPr>
              <p:cNvPr id="31" name="Right Arrow 30"/>
              <p:cNvSpPr/>
              <p:nvPr/>
            </p:nvSpPr>
            <p:spPr>
              <a:xfrm>
                <a:off x="1003098" y="1947984"/>
                <a:ext cx="3685931" cy="629355"/>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sp>
            <p:nvSpPr>
              <p:cNvPr id="36" name="Flowchart: Manual Operation 35"/>
              <p:cNvSpPr/>
              <p:nvPr/>
            </p:nvSpPr>
            <p:spPr>
              <a:xfrm rot="10800000">
                <a:off x="643467" y="2089868"/>
                <a:ext cx="1123849" cy="345114"/>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sp>
          <p:nvSpPr>
            <p:cNvPr id="41" name="Rectangle 40"/>
            <p:cNvSpPr/>
            <p:nvPr/>
          </p:nvSpPr>
          <p:spPr>
            <a:xfrm>
              <a:off x="1962898" y="2994835"/>
              <a:ext cx="269711" cy="2148524"/>
            </a:xfrm>
            <a:prstGeom prst="rect">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nvGrpSpPr>
            <p:cNvPr id="60" name="Group 59"/>
            <p:cNvGrpSpPr/>
            <p:nvPr/>
          </p:nvGrpSpPr>
          <p:grpSpPr>
            <a:xfrm>
              <a:off x="1962899" y="2629606"/>
              <a:ext cx="2573384" cy="471991"/>
              <a:chOff x="1093007" y="2577339"/>
              <a:chExt cx="3431368" cy="629356"/>
            </a:xfrm>
            <a:solidFill>
              <a:schemeClr val="tx1">
                <a:lumMod val="60000"/>
                <a:lumOff val="40000"/>
              </a:schemeClr>
            </a:solidFill>
          </p:grpSpPr>
          <p:sp>
            <p:nvSpPr>
              <p:cNvPr id="43" name="Right Arrow 42"/>
              <p:cNvSpPr/>
              <p:nvPr/>
            </p:nvSpPr>
            <p:spPr>
              <a:xfrm>
                <a:off x="1452637" y="2577339"/>
                <a:ext cx="3071738" cy="629356"/>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sp>
            <p:nvSpPr>
              <p:cNvPr id="44" name="Flowchart: Manual Operation 43"/>
              <p:cNvSpPr/>
              <p:nvPr/>
            </p:nvSpPr>
            <p:spPr>
              <a:xfrm rot="10800000">
                <a:off x="1093007" y="2719223"/>
                <a:ext cx="1123849" cy="34511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sp>
          <p:nvSpPr>
            <p:cNvPr id="47" name="Rectangle 46"/>
            <p:cNvSpPr/>
            <p:nvPr/>
          </p:nvSpPr>
          <p:spPr>
            <a:xfrm>
              <a:off x="2308568" y="3458278"/>
              <a:ext cx="261177" cy="1685081"/>
            </a:xfrm>
            <a:prstGeom prst="rect">
              <a:avLst/>
            </a:prstGeom>
            <a:solidFill>
              <a:schemeClr val="accent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nvGrpSpPr>
            <p:cNvPr id="48" name="Group 47"/>
            <p:cNvGrpSpPr/>
            <p:nvPr/>
          </p:nvGrpSpPr>
          <p:grpSpPr>
            <a:xfrm>
              <a:off x="2300034" y="3093048"/>
              <a:ext cx="2050522" cy="471991"/>
              <a:chOff x="-982317" y="1123950"/>
              <a:chExt cx="3986335" cy="1066800"/>
            </a:xfrm>
            <a:solidFill>
              <a:schemeClr val="accent2"/>
            </a:solidFill>
          </p:grpSpPr>
          <p:sp>
            <p:nvSpPr>
              <p:cNvPr id="49" name="Right Arrow 48"/>
              <p:cNvSpPr/>
              <p:nvPr/>
            </p:nvSpPr>
            <p:spPr>
              <a:xfrm>
                <a:off x="-372717" y="1123950"/>
                <a:ext cx="3376735"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sp>
            <p:nvSpPr>
              <p:cNvPr id="50" name="Flowchart: Manual Operation 49"/>
              <p:cNvSpPr/>
              <p:nvPr/>
            </p:nvSpPr>
            <p:spPr>
              <a:xfrm rot="10800000">
                <a:off x="-982317"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sp>
          <p:nvSpPr>
            <p:cNvPr id="52" name="Rectangle 51"/>
            <p:cNvSpPr/>
            <p:nvPr/>
          </p:nvSpPr>
          <p:spPr>
            <a:xfrm>
              <a:off x="2645704" y="3923799"/>
              <a:ext cx="269710" cy="121956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nvGrpSpPr>
            <p:cNvPr id="53" name="Group 52"/>
            <p:cNvGrpSpPr/>
            <p:nvPr/>
          </p:nvGrpSpPr>
          <p:grpSpPr>
            <a:xfrm>
              <a:off x="2645704" y="3558569"/>
              <a:ext cx="1545305" cy="471991"/>
              <a:chOff x="304800" y="1123950"/>
              <a:chExt cx="3492723" cy="1066800"/>
            </a:xfrm>
            <a:solidFill>
              <a:schemeClr val="accent4">
                <a:lumMod val="75000"/>
              </a:schemeClr>
            </a:solidFill>
          </p:grpSpPr>
          <p:sp>
            <p:nvSpPr>
              <p:cNvPr id="54"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sp>
            <p:nvSpPr>
              <p:cNvPr id="55" name="Flowchart: Manual Operation 54"/>
              <p:cNvSpPr/>
              <p:nvPr/>
            </p:nvSpPr>
            <p:spPr>
              <a:xfrm rot="10800000">
                <a:off x="304800" y="1364453"/>
                <a:ext cx="1905000" cy="584994"/>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kern="0" dirty="0">
                  <a:solidFill>
                    <a:srgbClr val="FFFFFF"/>
                  </a:solidFill>
                  <a:latin typeface="微软雅黑" panose="020B0503020204020204" pitchFamily="34" charset="-122"/>
                  <a:ea typeface="微软雅黑" panose="020B0503020204020204" pitchFamily="34" charset="-122"/>
                  <a:sym typeface="+mn-lt"/>
                </a:endParaRPr>
              </a:p>
            </p:txBody>
          </p:sp>
        </p:grpSp>
        <p:sp>
          <p:nvSpPr>
            <p:cNvPr id="61" name="Text Placeholder 3"/>
            <p:cNvSpPr txBox="1">
              <a:spLocks/>
            </p:cNvSpPr>
            <p:nvPr/>
          </p:nvSpPr>
          <p:spPr>
            <a:xfrm>
              <a:off x="4304558" y="2289743"/>
              <a:ext cx="324590" cy="207737"/>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98">
                <a:spcBef>
                  <a:spcPct val="20000"/>
                </a:spcBef>
                <a:buClr>
                  <a:srgbClr val="000000"/>
                </a:buClr>
                <a:defRPr/>
              </a:pPr>
              <a:r>
                <a:rPr lang="en-US" sz="1799" kern="0" dirty="0">
                  <a:solidFill>
                    <a:srgbClr val="FFFFFF"/>
                  </a:solidFill>
                  <a:latin typeface="微软雅黑" panose="020B0503020204020204" pitchFamily="34" charset="-122"/>
                  <a:ea typeface="微软雅黑" panose="020B0503020204020204" pitchFamily="34" charset="-122"/>
                  <a:cs typeface="Arial"/>
                  <a:sym typeface="+mn-lt"/>
                </a:rPr>
                <a:t>01</a:t>
              </a:r>
            </a:p>
          </p:txBody>
        </p:sp>
        <p:sp>
          <p:nvSpPr>
            <p:cNvPr id="62" name="Text Placeholder 3"/>
            <p:cNvSpPr txBox="1">
              <a:spLocks/>
            </p:cNvSpPr>
            <p:nvPr/>
          </p:nvSpPr>
          <p:spPr>
            <a:xfrm>
              <a:off x="4097401" y="2758759"/>
              <a:ext cx="324590" cy="207737"/>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98">
                <a:spcBef>
                  <a:spcPct val="20000"/>
                </a:spcBef>
                <a:buClr>
                  <a:srgbClr val="000000"/>
                </a:buClr>
                <a:defRPr/>
              </a:pPr>
              <a:r>
                <a:rPr lang="en-US" sz="1799" kern="0" dirty="0">
                  <a:solidFill>
                    <a:srgbClr val="FFFFFF"/>
                  </a:solidFill>
                  <a:latin typeface="微软雅黑" panose="020B0503020204020204" pitchFamily="34" charset="-122"/>
                  <a:ea typeface="微软雅黑" panose="020B0503020204020204" pitchFamily="34" charset="-122"/>
                  <a:cs typeface="Arial"/>
                  <a:sym typeface="+mn-lt"/>
                </a:rPr>
                <a:t>02</a:t>
              </a:r>
            </a:p>
          </p:txBody>
        </p:sp>
        <p:sp>
          <p:nvSpPr>
            <p:cNvPr id="63" name="Text Placeholder 3"/>
            <p:cNvSpPr txBox="1">
              <a:spLocks/>
            </p:cNvSpPr>
            <p:nvPr/>
          </p:nvSpPr>
          <p:spPr>
            <a:xfrm>
              <a:off x="3842413" y="3224877"/>
              <a:ext cx="324590" cy="207737"/>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98">
                <a:spcBef>
                  <a:spcPct val="20000"/>
                </a:spcBef>
                <a:buClr>
                  <a:srgbClr val="000000"/>
                </a:buClr>
                <a:defRPr/>
              </a:pPr>
              <a:r>
                <a:rPr lang="en-US" sz="1799" kern="0" dirty="0">
                  <a:solidFill>
                    <a:srgbClr val="FFFFFF"/>
                  </a:solidFill>
                  <a:latin typeface="微软雅黑" panose="020B0503020204020204" pitchFamily="34" charset="-122"/>
                  <a:ea typeface="微软雅黑" panose="020B0503020204020204" pitchFamily="34" charset="-122"/>
                  <a:cs typeface="Arial"/>
                  <a:sym typeface="+mn-lt"/>
                </a:rPr>
                <a:t>03</a:t>
              </a:r>
            </a:p>
          </p:txBody>
        </p:sp>
        <p:sp>
          <p:nvSpPr>
            <p:cNvPr id="64" name="Text Placeholder 3"/>
            <p:cNvSpPr txBox="1">
              <a:spLocks/>
            </p:cNvSpPr>
            <p:nvPr/>
          </p:nvSpPr>
          <p:spPr>
            <a:xfrm>
              <a:off x="3755451" y="3686815"/>
              <a:ext cx="324590" cy="207737"/>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98">
                <a:spcBef>
                  <a:spcPct val="20000"/>
                </a:spcBef>
                <a:buClr>
                  <a:srgbClr val="000000"/>
                </a:buClr>
                <a:defRPr/>
              </a:pPr>
              <a:r>
                <a:rPr lang="en-US" sz="1799" kern="0" dirty="0">
                  <a:solidFill>
                    <a:srgbClr val="FFFFFF"/>
                  </a:solidFill>
                  <a:latin typeface="微软雅黑" panose="020B0503020204020204" pitchFamily="34" charset="-122"/>
                  <a:ea typeface="微软雅黑" panose="020B0503020204020204" pitchFamily="34" charset="-122"/>
                  <a:cs typeface="Arial"/>
                  <a:sym typeface="+mn-lt"/>
                </a:rPr>
                <a:t>04</a:t>
              </a:r>
            </a:p>
          </p:txBody>
        </p:sp>
        <p:grpSp>
          <p:nvGrpSpPr>
            <p:cNvPr id="85" name="Group 68"/>
            <p:cNvGrpSpPr>
              <a:grpSpLocks noChangeAspect="1"/>
            </p:cNvGrpSpPr>
            <p:nvPr/>
          </p:nvGrpSpPr>
          <p:grpSpPr>
            <a:xfrm>
              <a:off x="5037568" y="2785084"/>
              <a:ext cx="376001" cy="365233"/>
              <a:chOff x="6595471" y="2476529"/>
              <a:chExt cx="723797" cy="703077"/>
            </a:xfrm>
            <a:solidFill>
              <a:schemeClr val="tx1">
                <a:lumMod val="60000"/>
                <a:lumOff val="40000"/>
              </a:schemeClr>
            </a:solidFill>
          </p:grpSpPr>
          <p:sp>
            <p:nvSpPr>
              <p:cNvPr id="86" name="Oval 85"/>
              <p:cNvSpPr/>
              <p:nvPr/>
            </p:nvSpPr>
            <p:spPr>
              <a:xfrm>
                <a:off x="6595471" y="2476529"/>
                <a:ext cx="723797" cy="7030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400" kern="0" dirty="0">
                  <a:solidFill>
                    <a:srgbClr val="C4CBBF">
                      <a:lumMod val="50000"/>
                    </a:srgbClr>
                  </a:solidFill>
                  <a:latin typeface="微软雅黑" panose="020B0503020204020204" pitchFamily="34" charset="-122"/>
                  <a:ea typeface="微软雅黑" panose="020B0503020204020204" pitchFamily="34" charset="-122"/>
                  <a:sym typeface="+mn-lt"/>
                </a:endParaRPr>
              </a:p>
            </p:txBody>
          </p:sp>
          <p:sp>
            <p:nvSpPr>
              <p:cNvPr id="88" name="Freeform 245"/>
              <p:cNvSpPr>
                <a:spLocks/>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grpFill/>
              <a:ln w="9525">
                <a:noFill/>
                <a:round/>
                <a:headEnd/>
                <a:tailEnd/>
              </a:ln>
            </p:spPr>
            <p:txBody>
              <a:bodyPr vert="horz" wrap="square" lIns="91435" tIns="45719" rIns="91435" bIns="45719" numCol="1" anchor="t" anchorCtr="0" compatLnSpc="1">
                <a:prstTxWarp prst="textNoShape">
                  <a:avLst/>
                </a:prstTxWarp>
              </a:bodyPr>
              <a:lstStyle/>
              <a:p>
                <a:pPr defTabSz="1219170">
                  <a:lnSpc>
                    <a:spcPct val="120000"/>
                  </a:lnSpc>
                  <a:buClr>
                    <a:srgbClr val="000000"/>
                  </a:buClr>
                </a:pPr>
                <a:endParaRPr lang="en-US" sz="1400" kern="0" dirty="0">
                  <a:solidFill>
                    <a:srgbClr val="000000"/>
                  </a:solidFill>
                  <a:latin typeface="微软雅黑" panose="020B0503020204020204" pitchFamily="34" charset="-122"/>
                  <a:ea typeface="微软雅黑" panose="020B0503020204020204" pitchFamily="34" charset="-122"/>
                  <a:cs typeface="Arial"/>
                  <a:sym typeface="+mn-lt"/>
                </a:endParaRPr>
              </a:p>
            </p:txBody>
          </p:sp>
        </p:grpSp>
        <p:grpSp>
          <p:nvGrpSpPr>
            <p:cNvPr id="89" name="Group 69"/>
            <p:cNvGrpSpPr>
              <a:grpSpLocks noChangeAspect="1"/>
            </p:cNvGrpSpPr>
            <p:nvPr/>
          </p:nvGrpSpPr>
          <p:grpSpPr>
            <a:xfrm>
              <a:off x="5037568" y="3841732"/>
              <a:ext cx="376001" cy="365233"/>
              <a:chOff x="6595471" y="3484651"/>
              <a:chExt cx="723797" cy="703077"/>
            </a:xfrm>
            <a:solidFill>
              <a:schemeClr val="accent4">
                <a:lumMod val="75000"/>
              </a:schemeClr>
            </a:solidFill>
          </p:grpSpPr>
          <p:sp>
            <p:nvSpPr>
              <p:cNvPr id="91" name="Oval 90"/>
              <p:cNvSpPr/>
              <p:nvPr/>
            </p:nvSpPr>
            <p:spPr>
              <a:xfrm>
                <a:off x="6595471" y="3484651"/>
                <a:ext cx="723797" cy="7030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800" kern="0" dirty="0">
                  <a:solidFill>
                    <a:srgbClr val="E9DBDB">
                      <a:lumMod val="50000"/>
                    </a:srgbClr>
                  </a:solidFill>
                  <a:latin typeface="微软雅黑" panose="020B0503020204020204" pitchFamily="34" charset="-122"/>
                  <a:ea typeface="微软雅黑" panose="020B0503020204020204" pitchFamily="34" charset="-122"/>
                  <a:sym typeface="+mn-lt"/>
                </a:endParaRPr>
              </a:p>
            </p:txBody>
          </p:sp>
          <p:sp>
            <p:nvSpPr>
              <p:cNvPr id="92"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grpFill/>
              <a:ln w="9525">
                <a:noFill/>
                <a:round/>
                <a:headEnd/>
                <a:tailEnd/>
              </a:ln>
            </p:spPr>
            <p:txBody>
              <a:bodyPr vert="horz" wrap="square" lIns="91435" tIns="45719" rIns="91435" bIns="45719" numCol="1" anchor="t" anchorCtr="0" compatLnSpc="1">
                <a:prstTxWarp prst="textNoShape">
                  <a:avLst/>
                </a:prstTxWarp>
              </a:bodyPr>
              <a:lstStyle/>
              <a:p>
                <a:pPr defTabSz="1219170">
                  <a:lnSpc>
                    <a:spcPct val="120000"/>
                  </a:lnSpc>
                  <a:buClr>
                    <a:srgbClr val="000000"/>
                  </a:buClr>
                </a:pPr>
                <a:endParaRPr lang="en-US" sz="1400" kern="0" dirty="0">
                  <a:solidFill>
                    <a:srgbClr val="000000"/>
                  </a:solidFill>
                  <a:latin typeface="微软雅黑" panose="020B0503020204020204" pitchFamily="34" charset="-122"/>
                  <a:ea typeface="微软雅黑" panose="020B0503020204020204" pitchFamily="34" charset="-122"/>
                  <a:cs typeface="Arial"/>
                  <a:sym typeface="+mn-lt"/>
                </a:endParaRPr>
              </a:p>
            </p:txBody>
          </p:sp>
        </p:grpSp>
        <p:grpSp>
          <p:nvGrpSpPr>
            <p:cNvPr id="111" name="Group 67"/>
            <p:cNvGrpSpPr>
              <a:grpSpLocks noChangeAspect="1"/>
            </p:cNvGrpSpPr>
            <p:nvPr/>
          </p:nvGrpSpPr>
          <p:grpSpPr>
            <a:xfrm>
              <a:off x="5037568" y="2256761"/>
              <a:ext cx="376001" cy="365233"/>
              <a:chOff x="8049780" y="1468406"/>
              <a:chExt cx="723797" cy="703077"/>
            </a:xfrm>
            <a:solidFill>
              <a:srgbClr val="704444"/>
            </a:solidFill>
          </p:grpSpPr>
          <p:sp>
            <p:nvSpPr>
              <p:cNvPr id="112" name="Oval 111"/>
              <p:cNvSpPr/>
              <p:nvPr/>
            </p:nvSpPr>
            <p:spPr>
              <a:xfrm>
                <a:off x="8049780" y="1468406"/>
                <a:ext cx="723797" cy="7030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000" b="1" kern="0" dirty="0">
                  <a:solidFill>
                    <a:srgbClr val="E2D1C2">
                      <a:lumMod val="50000"/>
                    </a:srgbClr>
                  </a:solidFill>
                  <a:latin typeface="微软雅黑" panose="020B0503020204020204" pitchFamily="34" charset="-122"/>
                  <a:ea typeface="微软雅黑" panose="020B0503020204020204" pitchFamily="34" charset="-122"/>
                  <a:sym typeface="+mn-lt"/>
                </a:endParaRPr>
              </a:p>
            </p:txBody>
          </p:sp>
          <p:sp>
            <p:nvSpPr>
              <p:cNvPr id="113"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grpFill/>
              <a:ln w="9525">
                <a:noFill/>
                <a:round/>
                <a:headEnd/>
                <a:tailEnd/>
              </a:ln>
            </p:spPr>
            <p:txBody>
              <a:bodyPr vert="horz" wrap="square" lIns="91435" tIns="45719" rIns="91435" bIns="45719" numCol="1" anchor="t" anchorCtr="0" compatLnSpc="1">
                <a:prstTxWarp prst="textNoShape">
                  <a:avLst/>
                </a:prstTxWarp>
              </a:bodyPr>
              <a:lstStyle/>
              <a:p>
                <a:pPr defTabSz="1219170">
                  <a:lnSpc>
                    <a:spcPct val="120000"/>
                  </a:lnSpc>
                  <a:buClr>
                    <a:srgbClr val="000000"/>
                  </a:buClr>
                </a:pPr>
                <a:endParaRPr lang="en-US" sz="1400" kern="0" dirty="0">
                  <a:solidFill>
                    <a:srgbClr val="000000"/>
                  </a:solidFill>
                  <a:latin typeface="微软雅黑" panose="020B0503020204020204" pitchFamily="34" charset="-122"/>
                  <a:ea typeface="微软雅黑" panose="020B0503020204020204" pitchFamily="34" charset="-122"/>
                  <a:cs typeface="Arial"/>
                  <a:sym typeface="+mn-lt"/>
                </a:endParaRPr>
              </a:p>
            </p:txBody>
          </p:sp>
        </p:grpSp>
        <p:grpSp>
          <p:nvGrpSpPr>
            <p:cNvPr id="117" name="Group 75"/>
            <p:cNvGrpSpPr>
              <a:grpSpLocks noChangeAspect="1"/>
            </p:cNvGrpSpPr>
            <p:nvPr/>
          </p:nvGrpSpPr>
          <p:grpSpPr>
            <a:xfrm>
              <a:off x="5037568" y="3313408"/>
              <a:ext cx="376001" cy="365233"/>
              <a:chOff x="8049780" y="2476530"/>
              <a:chExt cx="723797" cy="703077"/>
            </a:xfrm>
            <a:solidFill>
              <a:schemeClr val="accent2"/>
            </a:solidFill>
          </p:grpSpPr>
          <p:sp>
            <p:nvSpPr>
              <p:cNvPr id="118" name="Oval 117"/>
              <p:cNvSpPr/>
              <p:nvPr/>
            </p:nvSpPr>
            <p:spPr>
              <a:xfrm>
                <a:off x="8049780" y="2476530"/>
                <a:ext cx="723797" cy="7030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lnSpc>
                    <a:spcPct val="120000"/>
                  </a:lnSpc>
                  <a:buClr>
                    <a:srgbClr val="000000"/>
                  </a:buClr>
                </a:pPr>
                <a:endParaRPr lang="en-US" sz="2400" kern="0" dirty="0">
                  <a:solidFill>
                    <a:srgbClr val="BFC8CB">
                      <a:lumMod val="50000"/>
                    </a:srgbClr>
                  </a:solidFill>
                  <a:latin typeface="微软雅黑" panose="020B0503020204020204" pitchFamily="34" charset="-122"/>
                  <a:ea typeface="微软雅黑" panose="020B0503020204020204" pitchFamily="34" charset="-122"/>
                  <a:sym typeface="+mn-lt"/>
                </a:endParaRPr>
              </a:p>
            </p:txBody>
          </p:sp>
          <p:sp>
            <p:nvSpPr>
              <p:cNvPr id="119"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pFill/>
              <a:ln w="9525">
                <a:noFill/>
                <a:round/>
                <a:headEnd/>
                <a:tailEnd/>
              </a:ln>
            </p:spPr>
            <p:txBody>
              <a:bodyPr vert="horz" wrap="square" lIns="91435" tIns="45719" rIns="91435" bIns="45719" numCol="1" anchor="t" anchorCtr="0" compatLnSpc="1">
                <a:prstTxWarp prst="textNoShape">
                  <a:avLst/>
                </a:prstTxWarp>
              </a:bodyPr>
              <a:lstStyle/>
              <a:p>
                <a:pPr defTabSz="1219170">
                  <a:lnSpc>
                    <a:spcPct val="120000"/>
                  </a:lnSpc>
                  <a:buClr>
                    <a:srgbClr val="000000"/>
                  </a:buClr>
                </a:pPr>
                <a:endParaRPr lang="en-US" sz="1400" kern="0" dirty="0">
                  <a:solidFill>
                    <a:srgbClr val="000000"/>
                  </a:solidFill>
                  <a:latin typeface="微软雅黑" panose="020B0503020204020204" pitchFamily="34" charset="-122"/>
                  <a:ea typeface="微软雅黑" panose="020B0503020204020204" pitchFamily="34" charset="-122"/>
                  <a:cs typeface="Arial"/>
                  <a:sym typeface="+mn-lt"/>
                </a:endParaRPr>
              </a:p>
            </p:txBody>
          </p:sp>
        </p:grpSp>
        <p:sp>
          <p:nvSpPr>
            <p:cNvPr id="68" name="TextBox 27">
              <a:extLst>
                <a:ext uri="{FF2B5EF4-FFF2-40B4-BE49-F238E27FC236}">
                  <a16:creationId xmlns:a16="http://schemas.microsoft.com/office/drawing/2014/main" id="{DF89BB1E-AF84-4FDD-BFBE-24FE53778AC9}"/>
                </a:ext>
              </a:extLst>
            </p:cNvPr>
            <p:cNvSpPr txBox="1"/>
            <p:nvPr/>
          </p:nvSpPr>
          <p:spPr>
            <a:xfrm>
              <a:off x="5482016" y="2203940"/>
              <a:ext cx="1392318" cy="219941"/>
            </a:xfrm>
            <a:prstGeom prst="rect">
              <a:avLst/>
            </a:prstGeom>
            <a:noFill/>
          </p:spPr>
          <p:txBody>
            <a:bodyPr wrap="square" lIns="91412" tIns="0" rIns="91412" bIns="0" rtlCol="0" anchor="t">
              <a:spAutoFit/>
            </a:bodyPr>
            <a:lstStyle/>
            <a:p>
              <a:pPr defTabSz="1219170">
                <a:lnSpc>
                  <a:spcPct val="130000"/>
                </a:lnSpc>
                <a:buClr>
                  <a:srgbClr val="000000"/>
                </a:buClr>
              </a:pPr>
              <a:r>
                <a:rPr lang="en-US" altLang="zh-CN"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One of 50</a:t>
              </a:r>
              <a:endParaRPr lang="zh-CN" altLang="en-US"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endParaRPr>
            </a:p>
          </p:txBody>
        </p:sp>
        <p:sp>
          <p:nvSpPr>
            <p:cNvPr id="69" name="TextBox 28">
              <a:extLst>
                <a:ext uri="{FF2B5EF4-FFF2-40B4-BE49-F238E27FC236}">
                  <a16:creationId xmlns:a16="http://schemas.microsoft.com/office/drawing/2014/main" id="{81AF49E4-9BF4-4AF8-A51D-78DC705CC2B9}"/>
                </a:ext>
              </a:extLst>
            </p:cNvPr>
            <p:cNvSpPr txBox="1"/>
            <p:nvPr/>
          </p:nvSpPr>
          <p:spPr>
            <a:xfrm>
              <a:off x="5482015" y="2425513"/>
              <a:ext cx="3166685" cy="206329"/>
            </a:xfrm>
            <a:prstGeom prst="rect">
              <a:avLst/>
            </a:prstGeom>
            <a:noFill/>
          </p:spPr>
          <p:txBody>
            <a:bodyPr wrap="square" lIns="91412" tIns="45707" rIns="91412" bIns="45707" rtlCol="0">
              <a:spAutoFit/>
            </a:bodyPr>
            <a:lstStyle/>
            <a:p>
              <a:pPr defTabSz="1219170">
                <a:lnSpc>
                  <a:spcPct val="120000"/>
                </a:lnSpc>
                <a:buClr>
                  <a:srgbClr val="000000"/>
                </a:buClr>
              </a:pPr>
              <a:r>
                <a:rPr lang="en-US" altLang="zh-CN" sz="1333"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largest and most powerful marketplaces worldwide.</a:t>
              </a:r>
            </a:p>
          </p:txBody>
        </p:sp>
        <p:sp>
          <p:nvSpPr>
            <p:cNvPr id="73" name="TextBox 27">
              <a:extLst>
                <a:ext uri="{FF2B5EF4-FFF2-40B4-BE49-F238E27FC236}">
                  <a16:creationId xmlns:a16="http://schemas.microsoft.com/office/drawing/2014/main" id="{4E4C0E2F-B2C2-4F9A-8A06-FBC628C95C6E}"/>
                </a:ext>
              </a:extLst>
            </p:cNvPr>
            <p:cNvSpPr txBox="1"/>
            <p:nvPr/>
          </p:nvSpPr>
          <p:spPr>
            <a:xfrm>
              <a:off x="5482016" y="2714225"/>
              <a:ext cx="1392318" cy="219941"/>
            </a:xfrm>
            <a:prstGeom prst="rect">
              <a:avLst/>
            </a:prstGeom>
            <a:noFill/>
          </p:spPr>
          <p:txBody>
            <a:bodyPr wrap="square" lIns="91412" tIns="0" rIns="91412" bIns="0" rtlCol="0" anchor="t">
              <a:spAutoFit/>
            </a:bodyPr>
            <a:lstStyle/>
            <a:p>
              <a:pPr defTabSz="1219170">
                <a:lnSpc>
                  <a:spcPct val="130000"/>
                </a:lnSpc>
                <a:buClr>
                  <a:srgbClr val="000000"/>
                </a:buClr>
              </a:pPr>
              <a:r>
                <a:rPr lang="en-US" altLang="zh-CN"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10%</a:t>
              </a:r>
              <a:endParaRPr lang="zh-CN" altLang="en-US"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endParaRPr>
            </a:p>
          </p:txBody>
        </p:sp>
        <p:sp>
          <p:nvSpPr>
            <p:cNvPr id="74" name="TextBox 28">
              <a:extLst>
                <a:ext uri="{FF2B5EF4-FFF2-40B4-BE49-F238E27FC236}">
                  <a16:creationId xmlns:a16="http://schemas.microsoft.com/office/drawing/2014/main" id="{524F68E7-7F48-41AA-9B2E-5DD71721A1C8}"/>
                </a:ext>
              </a:extLst>
            </p:cNvPr>
            <p:cNvSpPr txBox="1"/>
            <p:nvPr/>
          </p:nvSpPr>
          <p:spPr>
            <a:xfrm>
              <a:off x="5482015" y="2935798"/>
              <a:ext cx="3037145" cy="206329"/>
            </a:xfrm>
            <a:prstGeom prst="rect">
              <a:avLst/>
            </a:prstGeom>
            <a:noFill/>
          </p:spPr>
          <p:txBody>
            <a:bodyPr wrap="square" lIns="91412" tIns="45707" rIns="91412" bIns="45707" rtlCol="0">
              <a:spAutoFit/>
            </a:bodyPr>
            <a:lstStyle/>
            <a:p>
              <a:pPr defTabSz="1219170">
                <a:lnSpc>
                  <a:spcPct val="120000"/>
                </a:lnSpc>
                <a:buClr>
                  <a:srgbClr val="000000"/>
                </a:buClr>
              </a:pPr>
              <a:r>
                <a:rPr lang="en-US" altLang="zh-CN" sz="1333"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annual increase in global stone and marble sales.</a:t>
              </a:r>
            </a:p>
          </p:txBody>
        </p:sp>
        <p:sp>
          <p:nvSpPr>
            <p:cNvPr id="75" name="TextBox 27">
              <a:extLst>
                <a:ext uri="{FF2B5EF4-FFF2-40B4-BE49-F238E27FC236}">
                  <a16:creationId xmlns:a16="http://schemas.microsoft.com/office/drawing/2014/main" id="{B57C316F-1AB7-455B-9E4E-C62C3BADAAE6}"/>
                </a:ext>
              </a:extLst>
            </p:cNvPr>
            <p:cNvSpPr txBox="1"/>
            <p:nvPr/>
          </p:nvSpPr>
          <p:spPr>
            <a:xfrm>
              <a:off x="5473973" y="3251867"/>
              <a:ext cx="1392318" cy="219941"/>
            </a:xfrm>
            <a:prstGeom prst="rect">
              <a:avLst/>
            </a:prstGeom>
            <a:noFill/>
          </p:spPr>
          <p:txBody>
            <a:bodyPr wrap="square" lIns="91412" tIns="0" rIns="91412" bIns="0" rtlCol="0" anchor="t">
              <a:spAutoFit/>
            </a:bodyPr>
            <a:lstStyle/>
            <a:p>
              <a:pPr defTabSz="1219170">
                <a:lnSpc>
                  <a:spcPct val="130000"/>
                </a:lnSpc>
                <a:buClr>
                  <a:srgbClr val="000000"/>
                </a:buClr>
              </a:pPr>
              <a:r>
                <a:rPr lang="en-US" altLang="zh-CN"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600 Million m2</a:t>
              </a:r>
              <a:endParaRPr lang="zh-CN" altLang="en-US"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endParaRPr>
            </a:p>
          </p:txBody>
        </p:sp>
        <p:sp>
          <p:nvSpPr>
            <p:cNvPr id="78" name="TextBox 28">
              <a:extLst>
                <a:ext uri="{FF2B5EF4-FFF2-40B4-BE49-F238E27FC236}">
                  <a16:creationId xmlns:a16="http://schemas.microsoft.com/office/drawing/2014/main" id="{B9D87FC1-5927-47E3-A994-01F5A053EA81}"/>
                </a:ext>
              </a:extLst>
            </p:cNvPr>
            <p:cNvSpPr txBox="1"/>
            <p:nvPr/>
          </p:nvSpPr>
          <p:spPr>
            <a:xfrm>
              <a:off x="5473973" y="3473440"/>
              <a:ext cx="3045187" cy="206329"/>
            </a:xfrm>
            <a:prstGeom prst="rect">
              <a:avLst/>
            </a:prstGeom>
            <a:noFill/>
          </p:spPr>
          <p:txBody>
            <a:bodyPr wrap="square" lIns="91412" tIns="45707" rIns="91412" bIns="45707" rtlCol="0">
              <a:spAutoFit/>
            </a:bodyPr>
            <a:lstStyle/>
            <a:p>
              <a:pPr defTabSz="1219170">
                <a:lnSpc>
                  <a:spcPct val="120000"/>
                </a:lnSpc>
                <a:buClr>
                  <a:srgbClr val="000000"/>
                </a:buClr>
              </a:pPr>
              <a:r>
                <a:rPr lang="en-US" altLang="zh-CN" sz="1333"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the annual consumption of stone.</a:t>
              </a:r>
            </a:p>
          </p:txBody>
        </p:sp>
        <p:sp>
          <p:nvSpPr>
            <p:cNvPr id="79" name="TextBox 27">
              <a:extLst>
                <a:ext uri="{FF2B5EF4-FFF2-40B4-BE49-F238E27FC236}">
                  <a16:creationId xmlns:a16="http://schemas.microsoft.com/office/drawing/2014/main" id="{8F1BE02F-8EDF-4154-8D19-C8832B68CBD0}"/>
                </a:ext>
              </a:extLst>
            </p:cNvPr>
            <p:cNvSpPr txBox="1"/>
            <p:nvPr/>
          </p:nvSpPr>
          <p:spPr>
            <a:xfrm>
              <a:off x="5485421" y="3760728"/>
              <a:ext cx="1392318" cy="219941"/>
            </a:xfrm>
            <a:prstGeom prst="rect">
              <a:avLst/>
            </a:prstGeom>
            <a:noFill/>
          </p:spPr>
          <p:txBody>
            <a:bodyPr wrap="square" lIns="91412" tIns="0" rIns="91412" bIns="0" rtlCol="0" anchor="t">
              <a:spAutoFit/>
            </a:bodyPr>
            <a:lstStyle/>
            <a:p>
              <a:pPr defTabSz="1219170">
                <a:lnSpc>
                  <a:spcPct val="130000"/>
                </a:lnSpc>
                <a:buClr>
                  <a:srgbClr val="000000"/>
                </a:buClr>
              </a:pPr>
              <a:r>
                <a:rPr lang="en-US" altLang="zh-CN"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$28 Billion </a:t>
              </a:r>
              <a:endParaRPr lang="zh-CN" altLang="en-US" sz="1867" b="1"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endParaRPr>
            </a:p>
          </p:txBody>
        </p:sp>
        <p:sp>
          <p:nvSpPr>
            <p:cNvPr id="84" name="TextBox 28">
              <a:extLst>
                <a:ext uri="{FF2B5EF4-FFF2-40B4-BE49-F238E27FC236}">
                  <a16:creationId xmlns:a16="http://schemas.microsoft.com/office/drawing/2014/main" id="{5E2C2712-9B2F-4A3D-AA79-7577B7FBCB3A}"/>
                </a:ext>
              </a:extLst>
            </p:cNvPr>
            <p:cNvSpPr txBox="1"/>
            <p:nvPr/>
          </p:nvSpPr>
          <p:spPr>
            <a:xfrm>
              <a:off x="5485420" y="3982301"/>
              <a:ext cx="3102320" cy="206329"/>
            </a:xfrm>
            <a:prstGeom prst="rect">
              <a:avLst/>
            </a:prstGeom>
            <a:noFill/>
          </p:spPr>
          <p:txBody>
            <a:bodyPr wrap="square" lIns="91412" tIns="45707" rIns="91412" bIns="45707" rtlCol="0">
              <a:spAutoFit/>
            </a:bodyPr>
            <a:lstStyle/>
            <a:p>
              <a:pPr defTabSz="1219170">
                <a:lnSpc>
                  <a:spcPct val="120000"/>
                </a:lnSpc>
                <a:buClr>
                  <a:srgbClr val="000000"/>
                </a:buClr>
              </a:pPr>
              <a:r>
                <a:rPr lang="en-US" altLang="zh-CN" sz="1333" kern="0" dirty="0">
                  <a:solidFill>
                    <a:srgbClr val="000000"/>
                  </a:solidFill>
                  <a:latin typeface="Inria Serif Light" panose="020B0604020202020204" charset="0"/>
                  <a:ea typeface="微软雅黑" panose="020B0503020204020204" pitchFamily="34" charset="-122"/>
                  <a:cs typeface="Inria Serif Light" panose="020B0604020202020204" charset="0"/>
                  <a:sym typeface="+mn-lt"/>
                </a:rPr>
                <a:t>Value of sales.</a:t>
              </a:r>
            </a:p>
          </p:txBody>
        </p:sp>
      </p:grpSp>
      <p:sp>
        <p:nvSpPr>
          <p:cNvPr id="51" name="Google Shape;78;p14">
            <a:extLst>
              <a:ext uri="{FF2B5EF4-FFF2-40B4-BE49-F238E27FC236}">
                <a16:creationId xmlns:a16="http://schemas.microsoft.com/office/drawing/2014/main" id="{19B13CF9-126E-4980-9886-219CE42A4A84}"/>
              </a:ext>
            </a:extLst>
          </p:cNvPr>
          <p:cNvSpPr txBox="1">
            <a:spLocks/>
          </p:cNvSpPr>
          <p:nvPr/>
        </p:nvSpPr>
        <p:spPr>
          <a:xfrm>
            <a:off x="175926" y="594000"/>
            <a:ext cx="6263001" cy="1685632"/>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defTabSz="1219170"/>
            <a:r>
              <a:rPr lang="en-US" sz="5333" b="1" kern="0" dirty="0">
                <a:solidFill>
                  <a:srgbClr val="533333"/>
                </a:solidFill>
                <a:latin typeface="Playfair Display Regular" panose="00000500000000000000" charset="0"/>
                <a:cs typeface="Playfair Display Regular" panose="00000500000000000000" charset="0"/>
              </a:rPr>
              <a:t> Stone &amp; Marble Industry </a:t>
            </a:r>
          </a:p>
        </p:txBody>
      </p:sp>
      <p:sp>
        <p:nvSpPr>
          <p:cNvPr id="45" name="Google Shape;297;p28">
            <a:extLst>
              <a:ext uri="{FF2B5EF4-FFF2-40B4-BE49-F238E27FC236}">
                <a16:creationId xmlns:a16="http://schemas.microsoft.com/office/drawing/2014/main" id="{DEC79002-53AB-407A-93A7-03DB10CC9D2C}"/>
              </a:ext>
            </a:extLst>
          </p:cNvPr>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defTabSz="1219170">
              <a:buClr>
                <a:srgbClr val="000000"/>
              </a:buClr>
            </a:pPr>
            <a:fld id="{00000000-1234-1234-1234-123412341234}" type="slidenum">
              <a:rPr lang="en" kern="0">
                <a:solidFill>
                  <a:srgbClr val="FFFFFF"/>
                </a:solidFill>
              </a:rPr>
              <a:pPr defTabSz="1219170">
                <a:buClr>
                  <a:srgbClr val="000000"/>
                </a:buClr>
              </a:pPr>
              <a:t>5</a:t>
            </a:fld>
            <a:endParaRPr kern="0">
              <a:solidFill>
                <a:srgbClr val="FFFFFF"/>
              </a:solidFill>
            </a:endParaRPr>
          </a:p>
        </p:txBody>
      </p:sp>
    </p:spTree>
    <p:extLst>
      <p:ext uri="{BB962C8B-B14F-4D97-AF65-F5344CB8AC3E}">
        <p14:creationId xmlns:p14="http://schemas.microsoft.com/office/powerpoint/2010/main" val="549913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18"/>
        <p:cNvGrpSpPr/>
        <p:nvPr/>
      </p:nvGrpSpPr>
      <p:grpSpPr>
        <a:xfrm>
          <a:off x="0" y="0"/>
          <a:ext cx="0" cy="0"/>
          <a:chOff x="0" y="0"/>
          <a:chExt cx="0" cy="0"/>
        </a:xfrm>
      </p:grpSpPr>
      <p:sp>
        <p:nvSpPr>
          <p:cNvPr id="4" name="Rectangle 3">
            <a:extLst>
              <a:ext uri="{FF2B5EF4-FFF2-40B4-BE49-F238E27FC236}">
                <a16:creationId xmlns:a16="http://schemas.microsoft.com/office/drawing/2014/main" id="{28742770-6837-F1C6-D9EB-731010746A23}"/>
              </a:ext>
            </a:extLst>
          </p:cNvPr>
          <p:cNvSpPr/>
          <p:nvPr/>
        </p:nvSpPr>
        <p:spPr>
          <a:xfrm>
            <a:off x="9537539" y="0"/>
            <a:ext cx="2330371" cy="15278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
        <p:nvSpPr>
          <p:cNvPr id="6" name="Rectangle 5">
            <a:extLst>
              <a:ext uri="{FF2B5EF4-FFF2-40B4-BE49-F238E27FC236}">
                <a16:creationId xmlns:a16="http://schemas.microsoft.com/office/drawing/2014/main" id="{08E8C17D-9E0E-8774-7539-1EA74C3BCB03}"/>
              </a:ext>
            </a:extLst>
          </p:cNvPr>
          <p:cNvSpPr/>
          <p:nvPr/>
        </p:nvSpPr>
        <p:spPr>
          <a:xfrm>
            <a:off x="1666755" y="1959981"/>
            <a:ext cx="2685327" cy="1296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
        <p:nvSpPr>
          <p:cNvPr id="7" name="Rectangle 6">
            <a:extLst>
              <a:ext uri="{FF2B5EF4-FFF2-40B4-BE49-F238E27FC236}">
                <a16:creationId xmlns:a16="http://schemas.microsoft.com/office/drawing/2014/main" id="{78AEB470-994B-6C24-3859-EA372A79392F}"/>
              </a:ext>
            </a:extLst>
          </p:cNvPr>
          <p:cNvSpPr/>
          <p:nvPr/>
        </p:nvSpPr>
        <p:spPr>
          <a:xfrm>
            <a:off x="1466126" y="1470684"/>
            <a:ext cx="1713053" cy="978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buClr>
                <a:srgbClr val="000000"/>
              </a:buClr>
            </a:pPr>
            <a:r>
              <a:rPr lang="en-US" sz="3733" b="1" kern="0" dirty="0">
                <a:solidFill>
                  <a:srgbClr val="458E8C"/>
                </a:solidFill>
                <a:latin typeface="Playfair Display Regular" panose="00000500000000000000" charset="0"/>
                <a:ea typeface="Calibri" panose="020F0502020204030204" pitchFamily="34" charset="0"/>
                <a:sym typeface="Arial"/>
              </a:rPr>
              <a:t>12</a:t>
            </a:r>
            <a:r>
              <a:rPr lang="en-US" sz="3733" b="1" kern="0" baseline="30000" dirty="0">
                <a:solidFill>
                  <a:srgbClr val="458E8C"/>
                </a:solidFill>
                <a:latin typeface="Playfair Display Regular" panose="00000500000000000000" charset="0"/>
                <a:ea typeface="Calibri" panose="020F0502020204030204" pitchFamily="34" charset="0"/>
                <a:sym typeface="Arial"/>
              </a:rPr>
              <a:t>th</a:t>
            </a:r>
            <a:endParaRPr lang="en-US" sz="3733" b="1" kern="0" dirty="0">
              <a:solidFill>
                <a:srgbClr val="458E8C"/>
              </a:solidFill>
              <a:latin typeface="Arial"/>
              <a:sym typeface="Arial"/>
            </a:endParaRPr>
          </a:p>
        </p:txBody>
      </p:sp>
      <p:sp>
        <p:nvSpPr>
          <p:cNvPr id="14" name="TextBox 13">
            <a:extLst>
              <a:ext uri="{FF2B5EF4-FFF2-40B4-BE49-F238E27FC236}">
                <a16:creationId xmlns:a16="http://schemas.microsoft.com/office/drawing/2014/main" id="{8A900111-D040-CCB8-26C4-D1A09593BA3F}"/>
              </a:ext>
            </a:extLst>
          </p:cNvPr>
          <p:cNvSpPr txBox="1"/>
          <p:nvPr/>
        </p:nvSpPr>
        <p:spPr>
          <a:xfrm>
            <a:off x="1304081" y="2206741"/>
            <a:ext cx="3048000" cy="830997"/>
          </a:xfrm>
          <a:prstGeom prst="rect">
            <a:avLst/>
          </a:prstGeom>
          <a:noFill/>
        </p:spPr>
        <p:txBody>
          <a:bodyPr wrap="square">
            <a:spAutoFit/>
          </a:bodyPr>
          <a:lstStyle/>
          <a:p>
            <a:pPr algn="ctr" defTabSz="1219170">
              <a:spcAft>
                <a:spcPts val="800"/>
              </a:spcAft>
              <a:buClr>
                <a:srgbClr val="000000"/>
              </a:buClr>
              <a:defRPr/>
            </a:pPr>
            <a:r>
              <a:rPr lang="en-US" sz="2400" kern="0" dirty="0">
                <a:solidFill>
                  <a:srgbClr val="338988"/>
                </a:solidFill>
                <a:latin typeface="Inria Serif Light" panose="020B0604020202020204" charset="0"/>
                <a:ea typeface="Calibri" panose="020F0502020204030204" pitchFamily="34" charset="0"/>
                <a:cs typeface="Arial"/>
                <a:sym typeface="Arial"/>
              </a:rPr>
              <a:t>Largest stockholder of construction stones</a:t>
            </a:r>
            <a:endParaRPr lang="en-US" sz="2400" kern="0" dirty="0">
              <a:solidFill>
                <a:srgbClr val="338988"/>
              </a:solidFill>
              <a:latin typeface="Inria Serif Light" panose="020B0604020202020204" charset="0"/>
              <a:cs typeface="Arial"/>
              <a:sym typeface="Arial"/>
            </a:endParaRPr>
          </a:p>
        </p:txBody>
      </p:sp>
      <p:sp>
        <p:nvSpPr>
          <p:cNvPr id="11" name="Rectangle 10">
            <a:extLst>
              <a:ext uri="{FF2B5EF4-FFF2-40B4-BE49-F238E27FC236}">
                <a16:creationId xmlns:a16="http://schemas.microsoft.com/office/drawing/2014/main" id="{896303E9-1308-3258-484C-9E232755E18C}"/>
              </a:ext>
            </a:extLst>
          </p:cNvPr>
          <p:cNvSpPr/>
          <p:nvPr/>
        </p:nvSpPr>
        <p:spPr>
          <a:xfrm>
            <a:off x="3673031" y="3811461"/>
            <a:ext cx="2808791" cy="1635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 sz="1867" kern="0" dirty="0">
              <a:solidFill>
                <a:srgbClr val="FDF3E5">
                  <a:lumMod val="10000"/>
                </a:srgbClr>
              </a:solidFill>
              <a:latin typeface="Arial"/>
              <a:sym typeface="Arial"/>
            </a:endParaRPr>
          </a:p>
        </p:txBody>
      </p:sp>
      <p:sp>
        <p:nvSpPr>
          <p:cNvPr id="17" name="TextBox 16">
            <a:extLst>
              <a:ext uri="{FF2B5EF4-FFF2-40B4-BE49-F238E27FC236}">
                <a16:creationId xmlns:a16="http://schemas.microsoft.com/office/drawing/2014/main" id="{17B129FA-D769-DDE1-3B87-BAE54F7B8DD1}"/>
              </a:ext>
            </a:extLst>
          </p:cNvPr>
          <p:cNvSpPr txBox="1"/>
          <p:nvPr/>
        </p:nvSpPr>
        <p:spPr>
          <a:xfrm>
            <a:off x="1149751" y="4629405"/>
            <a:ext cx="6096000" cy="666786"/>
          </a:xfrm>
          <a:prstGeom prst="rect">
            <a:avLst/>
          </a:prstGeom>
          <a:noFill/>
        </p:spPr>
        <p:txBody>
          <a:bodyPr wrap="square">
            <a:spAutoFit/>
          </a:bodyPr>
          <a:lstStyle/>
          <a:p>
            <a:pPr algn="ctr" defTabSz="1219170">
              <a:buClr>
                <a:srgbClr val="000000"/>
              </a:buClr>
            </a:pPr>
            <a:r>
              <a:rPr lang="en" sz="3733" kern="0" dirty="0">
                <a:solidFill>
                  <a:srgbClr val="458E8C"/>
                </a:solidFill>
                <a:latin typeface="Arial"/>
                <a:cs typeface="Arial"/>
                <a:sym typeface="Arial"/>
              </a:rPr>
              <a:t>4%</a:t>
            </a:r>
          </a:p>
        </p:txBody>
      </p:sp>
      <p:sp>
        <p:nvSpPr>
          <p:cNvPr id="21" name="TextBox 20">
            <a:extLst>
              <a:ext uri="{FF2B5EF4-FFF2-40B4-BE49-F238E27FC236}">
                <a16:creationId xmlns:a16="http://schemas.microsoft.com/office/drawing/2014/main" id="{C049A220-FA64-5DB0-4DA8-DEE7FCF89FE2}"/>
              </a:ext>
            </a:extLst>
          </p:cNvPr>
          <p:cNvSpPr txBox="1"/>
          <p:nvPr/>
        </p:nvSpPr>
        <p:spPr>
          <a:xfrm>
            <a:off x="2168323" y="4129485"/>
            <a:ext cx="6096000" cy="461665"/>
          </a:xfrm>
          <a:prstGeom prst="rect">
            <a:avLst/>
          </a:prstGeom>
          <a:noFill/>
        </p:spPr>
        <p:txBody>
          <a:bodyPr wrap="square">
            <a:spAutoFit/>
          </a:bodyPr>
          <a:lstStyle/>
          <a:p>
            <a:pPr algn="ctr" defTabSz="1219170">
              <a:spcAft>
                <a:spcPts val="800"/>
              </a:spcAft>
              <a:buClr>
                <a:srgbClr val="000000"/>
              </a:buClr>
              <a:defRPr/>
            </a:pPr>
            <a:r>
              <a:rPr lang="en-US" sz="2400" kern="0" dirty="0">
                <a:solidFill>
                  <a:srgbClr val="458E8C"/>
                </a:solidFill>
                <a:latin typeface="Inria Serif Light" panose="020B0604020202020204" charset="0"/>
                <a:ea typeface="Calibri" panose="020F0502020204030204" pitchFamily="34" charset="0"/>
                <a:cs typeface="Arial"/>
                <a:sym typeface="Arial"/>
              </a:rPr>
              <a:t>Of world production</a:t>
            </a:r>
            <a:endParaRPr lang="en-US" sz="1867" kern="0" dirty="0">
              <a:solidFill>
                <a:srgbClr val="458E8C"/>
              </a:solidFill>
              <a:latin typeface="Inria Serif Light" panose="020B0604020202020204" charset="0"/>
              <a:cs typeface="Arial"/>
              <a:sym typeface="Arial"/>
            </a:endParaRPr>
          </a:p>
        </p:txBody>
      </p:sp>
      <p:sp>
        <p:nvSpPr>
          <p:cNvPr id="22" name="Rectangle 21">
            <a:extLst>
              <a:ext uri="{FF2B5EF4-FFF2-40B4-BE49-F238E27FC236}">
                <a16:creationId xmlns:a16="http://schemas.microsoft.com/office/drawing/2014/main" id="{533C3D05-4AC2-10AE-DB2D-B8B7A8218F19}"/>
              </a:ext>
            </a:extLst>
          </p:cNvPr>
          <p:cNvSpPr/>
          <p:nvPr/>
        </p:nvSpPr>
        <p:spPr>
          <a:xfrm>
            <a:off x="6296629" y="1934225"/>
            <a:ext cx="2685327" cy="1296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
        <p:nvSpPr>
          <p:cNvPr id="23" name="Rectangle 22">
            <a:extLst>
              <a:ext uri="{FF2B5EF4-FFF2-40B4-BE49-F238E27FC236}">
                <a16:creationId xmlns:a16="http://schemas.microsoft.com/office/drawing/2014/main" id="{ACD3A224-CC02-9FF9-3FB4-D062FD4DF017}"/>
              </a:ext>
            </a:extLst>
          </p:cNvPr>
          <p:cNvSpPr/>
          <p:nvPr/>
        </p:nvSpPr>
        <p:spPr>
          <a:xfrm>
            <a:off x="8426367" y="3670871"/>
            <a:ext cx="2685327" cy="1296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dirty="0">
              <a:solidFill>
                <a:srgbClr val="338987"/>
              </a:solidFill>
              <a:latin typeface="Arial"/>
              <a:sym typeface="Arial"/>
            </a:endParaRPr>
          </a:p>
        </p:txBody>
      </p:sp>
      <p:sp>
        <p:nvSpPr>
          <p:cNvPr id="27" name="TextBox 26">
            <a:extLst>
              <a:ext uri="{FF2B5EF4-FFF2-40B4-BE49-F238E27FC236}">
                <a16:creationId xmlns:a16="http://schemas.microsoft.com/office/drawing/2014/main" id="{405B5F47-CF0A-2589-C16E-C4A21B08BCB8}"/>
              </a:ext>
            </a:extLst>
          </p:cNvPr>
          <p:cNvSpPr txBox="1"/>
          <p:nvPr/>
        </p:nvSpPr>
        <p:spPr>
          <a:xfrm>
            <a:off x="3673031" y="1467268"/>
            <a:ext cx="6096000" cy="666786"/>
          </a:xfrm>
          <a:prstGeom prst="rect">
            <a:avLst/>
          </a:prstGeom>
          <a:noFill/>
        </p:spPr>
        <p:txBody>
          <a:bodyPr wrap="square">
            <a:spAutoFit/>
          </a:bodyPr>
          <a:lstStyle/>
          <a:p>
            <a:pPr algn="ctr" defTabSz="1219170">
              <a:buClr>
                <a:srgbClr val="000000"/>
              </a:buClr>
              <a:defRPr/>
            </a:pPr>
            <a:r>
              <a:rPr lang="en" sz="3733" kern="0" dirty="0">
                <a:solidFill>
                  <a:srgbClr val="458E8C"/>
                </a:solidFill>
                <a:latin typeface="Arial"/>
                <a:cs typeface="Arial"/>
                <a:sym typeface="Arial"/>
              </a:rPr>
              <a:t>4.5%</a:t>
            </a:r>
          </a:p>
        </p:txBody>
      </p:sp>
      <p:sp>
        <p:nvSpPr>
          <p:cNvPr id="31" name="TextBox 30">
            <a:extLst>
              <a:ext uri="{FF2B5EF4-FFF2-40B4-BE49-F238E27FC236}">
                <a16:creationId xmlns:a16="http://schemas.microsoft.com/office/drawing/2014/main" id="{60FA0D3E-5EBE-55A4-8F95-1A85F8BE6B89}"/>
              </a:ext>
            </a:extLst>
          </p:cNvPr>
          <p:cNvSpPr txBox="1"/>
          <p:nvPr/>
        </p:nvSpPr>
        <p:spPr>
          <a:xfrm>
            <a:off x="4429245" y="2291941"/>
            <a:ext cx="6096000" cy="461665"/>
          </a:xfrm>
          <a:prstGeom prst="rect">
            <a:avLst/>
          </a:prstGeom>
          <a:noFill/>
        </p:spPr>
        <p:txBody>
          <a:bodyPr wrap="square">
            <a:spAutoFit/>
          </a:bodyPr>
          <a:lstStyle/>
          <a:p>
            <a:pPr algn="ctr" defTabSz="1219170">
              <a:spcAft>
                <a:spcPts val="800"/>
              </a:spcAft>
              <a:buClr>
                <a:srgbClr val="000000"/>
              </a:buClr>
              <a:defRPr/>
            </a:pPr>
            <a:r>
              <a:rPr lang="en-US" sz="2400" kern="0" dirty="0">
                <a:solidFill>
                  <a:srgbClr val="458E8C"/>
                </a:solidFill>
                <a:latin typeface="Inria Serif Light" panose="020B0604020202020204" charset="0"/>
                <a:ea typeface="Calibri" panose="020F0502020204030204" pitchFamily="34" charset="0"/>
                <a:cs typeface="Arial"/>
                <a:sym typeface="Arial"/>
              </a:rPr>
              <a:t>Of Palestinian GDP</a:t>
            </a:r>
            <a:endParaRPr lang="en-US" sz="1867" kern="0" dirty="0">
              <a:solidFill>
                <a:srgbClr val="458E8C"/>
              </a:solidFill>
              <a:latin typeface="Inria Serif Light" panose="020B0604020202020204" charset="0"/>
              <a:cs typeface="Arial"/>
              <a:sym typeface="Arial"/>
            </a:endParaRPr>
          </a:p>
        </p:txBody>
      </p:sp>
      <p:sp>
        <p:nvSpPr>
          <p:cNvPr id="35" name="TextBox 34">
            <a:extLst>
              <a:ext uri="{FF2B5EF4-FFF2-40B4-BE49-F238E27FC236}">
                <a16:creationId xmlns:a16="http://schemas.microsoft.com/office/drawing/2014/main" id="{8E9882E3-3CC2-CFF6-71EB-84C61F0DD778}"/>
              </a:ext>
            </a:extLst>
          </p:cNvPr>
          <p:cNvSpPr txBox="1"/>
          <p:nvPr/>
        </p:nvSpPr>
        <p:spPr>
          <a:xfrm>
            <a:off x="6096000" y="4712425"/>
            <a:ext cx="6096000" cy="707886"/>
          </a:xfrm>
          <a:prstGeom prst="rect">
            <a:avLst/>
          </a:prstGeom>
          <a:noFill/>
        </p:spPr>
        <p:txBody>
          <a:bodyPr wrap="square">
            <a:spAutoFit/>
          </a:bodyPr>
          <a:lstStyle/>
          <a:p>
            <a:pPr algn="ctr" defTabSz="1219170">
              <a:buClr>
                <a:srgbClr val="000000"/>
              </a:buClr>
              <a:defRPr/>
            </a:pPr>
            <a:r>
              <a:rPr lang="en" sz="4000" kern="0" dirty="0">
                <a:solidFill>
                  <a:srgbClr val="458E8C"/>
                </a:solidFill>
                <a:latin typeface="Arial"/>
                <a:cs typeface="Arial"/>
                <a:sym typeface="Arial"/>
              </a:rPr>
              <a:t>20,000</a:t>
            </a:r>
          </a:p>
        </p:txBody>
      </p:sp>
      <p:sp>
        <p:nvSpPr>
          <p:cNvPr id="39" name="TextBox 38">
            <a:extLst>
              <a:ext uri="{FF2B5EF4-FFF2-40B4-BE49-F238E27FC236}">
                <a16:creationId xmlns:a16="http://schemas.microsoft.com/office/drawing/2014/main" id="{EC5DD048-C829-C8E3-C8C5-74B6367DA2CB}"/>
              </a:ext>
            </a:extLst>
          </p:cNvPr>
          <p:cNvSpPr txBox="1"/>
          <p:nvPr/>
        </p:nvSpPr>
        <p:spPr>
          <a:xfrm>
            <a:off x="8264323" y="4219984"/>
            <a:ext cx="6096000" cy="461665"/>
          </a:xfrm>
          <a:prstGeom prst="rect">
            <a:avLst/>
          </a:prstGeom>
          <a:noFill/>
        </p:spPr>
        <p:txBody>
          <a:bodyPr wrap="square">
            <a:spAutoFit/>
          </a:bodyPr>
          <a:lstStyle/>
          <a:p>
            <a:pPr defTabSz="1219170">
              <a:buClr>
                <a:srgbClr val="000000"/>
              </a:buClr>
            </a:pPr>
            <a:r>
              <a:rPr lang="en-US" sz="2400" kern="0" dirty="0">
                <a:solidFill>
                  <a:srgbClr val="458E8C"/>
                </a:solidFill>
                <a:latin typeface="Inria Serif Light" panose="020B0604020202020204" charset="0"/>
                <a:ea typeface="Calibri" panose="020F0502020204030204" pitchFamily="34" charset="0"/>
                <a:cs typeface="Arial"/>
                <a:sym typeface="Arial"/>
              </a:rPr>
              <a:t>Employees</a:t>
            </a:r>
            <a:endParaRPr lang="en-US" sz="1867" kern="0" dirty="0">
              <a:solidFill>
                <a:srgbClr val="458E8C"/>
              </a:solidFill>
              <a:latin typeface="Arial"/>
              <a:cs typeface="Arial"/>
              <a:sym typeface="Arial"/>
            </a:endParaRPr>
          </a:p>
        </p:txBody>
      </p:sp>
      <p:sp>
        <p:nvSpPr>
          <p:cNvPr id="708" name="Rectangle 707">
            <a:extLst>
              <a:ext uri="{FF2B5EF4-FFF2-40B4-BE49-F238E27FC236}">
                <a16:creationId xmlns:a16="http://schemas.microsoft.com/office/drawing/2014/main" id="{1D560FE4-7633-F81D-F8A9-A39211215BE8}"/>
              </a:ext>
            </a:extLst>
          </p:cNvPr>
          <p:cNvSpPr/>
          <p:nvPr/>
        </p:nvSpPr>
        <p:spPr>
          <a:xfrm>
            <a:off x="663616" y="0"/>
            <a:ext cx="5432385" cy="13503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r>
              <a:rPr lang="en-US" sz="5333" b="1" kern="0" dirty="0">
                <a:solidFill>
                  <a:srgbClr val="338987">
                    <a:lumMod val="75000"/>
                  </a:srgbClr>
                </a:solidFill>
                <a:latin typeface="Playfair Display Regular" panose="00000500000000000000" charset="0"/>
                <a:ea typeface="Calibri" panose="020F0502020204030204" pitchFamily="34" charset="0"/>
                <a:sym typeface="Playfair Display Regular"/>
              </a:rPr>
              <a:t>Palestinian Stone</a:t>
            </a:r>
            <a:endParaRPr lang="en-US" sz="1867" kern="0" dirty="0">
              <a:solidFill>
                <a:srgbClr val="338987">
                  <a:lumMod val="75000"/>
                </a:srgbClr>
              </a:solidFill>
              <a:latin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2" name="TextBox 1">
            <a:extLst>
              <a:ext uri="{FF2B5EF4-FFF2-40B4-BE49-F238E27FC236}">
                <a16:creationId xmlns:a16="http://schemas.microsoft.com/office/drawing/2014/main" id="{24E4D4FA-9018-4EF4-AB77-BBF750D03A5D}"/>
              </a:ext>
            </a:extLst>
          </p:cNvPr>
          <p:cNvSpPr txBox="1"/>
          <p:nvPr/>
        </p:nvSpPr>
        <p:spPr>
          <a:xfrm>
            <a:off x="3072534" y="1199047"/>
            <a:ext cx="9119466" cy="5658885"/>
          </a:xfrm>
          <a:prstGeom prst="rect">
            <a:avLst/>
          </a:prstGeom>
          <a:solidFill>
            <a:srgbClr val="BABABA"/>
          </a:solidFill>
        </p:spPr>
        <p:txBody>
          <a:bodyPr wrap="square" rtlCol="0">
            <a:spAutoFit/>
          </a:bodyPr>
          <a:lstStyle/>
          <a:p>
            <a:pPr defTabSz="1219170">
              <a:buClr>
                <a:srgbClr val="000000"/>
              </a:buClr>
            </a:pPr>
            <a:endParaRPr lang="en-US" sz="1867" kern="0" dirty="0">
              <a:solidFill>
                <a:srgbClr val="000000"/>
              </a:solidFill>
              <a:latin typeface="Arial"/>
              <a:cs typeface="Arial"/>
              <a:sym typeface="Arial"/>
            </a:endParaRPr>
          </a:p>
        </p:txBody>
      </p:sp>
      <p:sp>
        <p:nvSpPr>
          <p:cNvPr id="307" name="Google Shape;307;p29"/>
          <p:cNvSpPr txBox="1">
            <a:spLocks noGrp="1"/>
          </p:cNvSpPr>
          <p:nvPr>
            <p:ph type="title"/>
          </p:nvPr>
        </p:nvSpPr>
        <p:spPr>
          <a:xfrm>
            <a:off x="73091" y="551867"/>
            <a:ext cx="2837293" cy="5131015"/>
          </a:xfrm>
          <a:prstGeom prst="rect">
            <a:avLst/>
          </a:prstGeom>
        </p:spPr>
        <p:txBody>
          <a:bodyPr spcFirstLastPara="1" wrap="square" lIns="0" tIns="0" rIns="0" bIns="0" anchor="t" anchorCtr="0">
            <a:noAutofit/>
          </a:bodyPr>
          <a:lstStyle/>
          <a:p>
            <a:pPr algn="ctr"/>
            <a:r>
              <a:rPr lang="en-US" sz="4800" dirty="0">
                <a:solidFill>
                  <a:srgbClr val="000000"/>
                </a:solidFill>
                <a:latin typeface="Playfair Display Regular" panose="00000500000000000000" charset="0"/>
                <a:ea typeface="Calibri" panose="020F0502020204030204" pitchFamily="34" charset="0"/>
                <a:cs typeface="Arial" panose="020B0604020202020204" pitchFamily="34" charset="0"/>
              </a:rPr>
              <a:t>Market share for stone and marble industry</a:t>
            </a:r>
            <a:endParaRPr sz="4800" dirty="0">
              <a:solidFill>
                <a:srgbClr val="000000"/>
              </a:solidFill>
              <a:latin typeface="Playfair Display Regular" panose="00000500000000000000" charset="0"/>
            </a:endParaRPr>
          </a:p>
        </p:txBody>
      </p:sp>
      <p:sp>
        <p:nvSpPr>
          <p:cNvPr id="308" name="Google Shape;308;p29"/>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defTabSz="1219170">
              <a:buClr>
                <a:srgbClr val="000000"/>
              </a:buClr>
            </a:pPr>
            <a:fld id="{00000000-1234-1234-1234-123412341234}" type="slidenum">
              <a:rPr lang="en" kern="0">
                <a:solidFill>
                  <a:srgbClr val="FFB8A5"/>
                </a:solidFill>
                <a:latin typeface="Arial"/>
                <a:cs typeface="Arial"/>
                <a:sym typeface="Arial"/>
              </a:rPr>
              <a:pPr algn="ctr" defTabSz="1219170">
                <a:buClr>
                  <a:srgbClr val="000000"/>
                </a:buClr>
              </a:pPr>
              <a:t>7</a:t>
            </a:fld>
            <a:endParaRPr kern="0">
              <a:solidFill>
                <a:srgbClr val="FFB8A5"/>
              </a:solidFill>
              <a:latin typeface="Arial"/>
              <a:cs typeface="Arial"/>
              <a:sym typeface="Arial"/>
            </a:endParaRPr>
          </a:p>
        </p:txBody>
      </p:sp>
      <p:grpSp>
        <p:nvGrpSpPr>
          <p:cNvPr id="309" name="Google Shape;309;p29"/>
          <p:cNvGrpSpPr/>
          <p:nvPr/>
        </p:nvGrpSpPr>
        <p:grpSpPr>
          <a:xfrm>
            <a:off x="8436002" y="1852113"/>
            <a:ext cx="3147908" cy="3316792"/>
            <a:chOff x="5632317" y="1189775"/>
            <a:chExt cx="3305700" cy="3483050"/>
          </a:xfrm>
        </p:grpSpPr>
        <p:sp>
          <p:nvSpPr>
            <p:cNvPr id="310" name="Google Shape;310;p29"/>
            <p:cNvSpPr/>
            <p:nvPr/>
          </p:nvSpPr>
          <p:spPr>
            <a:xfrm>
              <a:off x="5632317" y="1189775"/>
              <a:ext cx="3305700" cy="669000"/>
            </a:xfrm>
            <a:prstGeom prst="chevron">
              <a:avLst>
                <a:gd name="adj" fmla="val 50000"/>
              </a:avLst>
            </a:prstGeom>
            <a:solidFill>
              <a:srgbClr val="CFB399"/>
            </a:solidFill>
            <a:ln>
              <a:noFill/>
            </a:ln>
          </p:spPr>
          <p:txBody>
            <a:bodyPr spcFirstLastPara="1" wrap="square" lIns="121900" tIns="121900" rIns="121900" bIns="121900" anchor="ctr" anchorCtr="0">
              <a:noAutofit/>
            </a:bodyPr>
            <a:lstStyle/>
            <a:p>
              <a:pPr algn="ctr" defTabSz="1219170">
                <a:buClr>
                  <a:srgbClr val="000000"/>
                </a:buClr>
              </a:pPr>
              <a:r>
                <a:rPr lang="en" sz="2400" b="1" kern="0" dirty="0">
                  <a:solidFill>
                    <a:srgbClr val="FDF3E5"/>
                  </a:solidFill>
                  <a:latin typeface="Playfair Display"/>
                  <a:ea typeface="Playfair Display"/>
                  <a:cs typeface="Playfair Display"/>
                  <a:sym typeface="Playfair Display"/>
                </a:rPr>
                <a:t>70%</a:t>
              </a:r>
            </a:p>
          </p:txBody>
        </p:sp>
        <p:sp>
          <p:nvSpPr>
            <p:cNvPr id="311" name="Google Shape;311;p29"/>
            <p:cNvSpPr txBox="1"/>
            <p:nvPr/>
          </p:nvSpPr>
          <p:spPr>
            <a:xfrm>
              <a:off x="6167064" y="2057125"/>
              <a:ext cx="2770953" cy="2615700"/>
            </a:xfrm>
            <a:prstGeom prst="rect">
              <a:avLst/>
            </a:prstGeom>
            <a:noFill/>
            <a:ln>
              <a:noFill/>
            </a:ln>
          </p:spPr>
          <p:txBody>
            <a:bodyPr spcFirstLastPara="1" wrap="square" lIns="121900" tIns="121900" rIns="121900" bIns="121900" anchor="t" anchorCtr="0">
              <a:noAutofit/>
            </a:bodyPr>
            <a:lstStyle/>
            <a:p>
              <a:pPr defTabSz="1219170">
                <a:lnSpc>
                  <a:spcPct val="115000"/>
                </a:lnSpc>
                <a:buClr>
                  <a:srgbClr val="000000"/>
                </a:buClr>
              </a:pPr>
              <a:r>
                <a:rPr lang="en" sz="2133" kern="0" dirty="0">
                  <a:solidFill>
                    <a:srgbClr val="338987">
                      <a:lumMod val="75000"/>
                    </a:srgbClr>
                  </a:solidFill>
                  <a:latin typeface="Inria Serif Light"/>
                  <a:ea typeface="Inria Serif Light"/>
                  <a:cs typeface="Inria Serif Light"/>
                  <a:sym typeface="Inria Serif Light"/>
                </a:rPr>
                <a:t>70% of the total production go to Israel occupying market.</a:t>
              </a:r>
            </a:p>
          </p:txBody>
        </p:sp>
      </p:grpSp>
      <p:grpSp>
        <p:nvGrpSpPr>
          <p:cNvPr id="312" name="Google Shape;312;p29"/>
          <p:cNvGrpSpPr/>
          <p:nvPr/>
        </p:nvGrpSpPr>
        <p:grpSpPr>
          <a:xfrm>
            <a:off x="3072533" y="1852318"/>
            <a:ext cx="3377595" cy="3316588"/>
            <a:chOff x="0" y="1189989"/>
            <a:chExt cx="3546900" cy="3482836"/>
          </a:xfrm>
        </p:grpSpPr>
        <p:sp>
          <p:nvSpPr>
            <p:cNvPr id="313" name="Google Shape;313;p29"/>
            <p:cNvSpPr/>
            <p:nvPr/>
          </p:nvSpPr>
          <p:spPr>
            <a:xfrm>
              <a:off x="0" y="1189989"/>
              <a:ext cx="3546900" cy="669000"/>
            </a:xfrm>
            <a:prstGeom prst="homePlate">
              <a:avLst>
                <a:gd name="adj" fmla="val 50000"/>
              </a:avLst>
            </a:prstGeom>
            <a:solidFill>
              <a:srgbClr val="4F4B4B"/>
            </a:solidFill>
            <a:ln>
              <a:solidFill>
                <a:srgbClr val="006600"/>
              </a:solidFill>
            </a:ln>
          </p:spPr>
          <p:txBody>
            <a:bodyPr spcFirstLastPara="1" wrap="square" lIns="121900" tIns="121900" rIns="121900" bIns="121900" anchor="ctr" anchorCtr="0">
              <a:noAutofit/>
            </a:bodyPr>
            <a:lstStyle/>
            <a:p>
              <a:pPr algn="ctr" defTabSz="1219170">
                <a:buClr>
                  <a:srgbClr val="000000"/>
                </a:buClr>
              </a:pPr>
              <a:r>
                <a:rPr lang="en" sz="2400" b="1" kern="0" dirty="0">
                  <a:solidFill>
                    <a:srgbClr val="FDF3E5"/>
                  </a:solidFill>
                  <a:latin typeface="Playfair Display"/>
                  <a:ea typeface="Playfair Display"/>
                  <a:cs typeface="Playfair Display"/>
                  <a:sym typeface="Playfair Display"/>
                </a:rPr>
                <a:t>10%</a:t>
              </a:r>
              <a:endParaRPr sz="2400" b="1" kern="0" dirty="0">
                <a:solidFill>
                  <a:srgbClr val="FDF3E5"/>
                </a:solidFill>
                <a:latin typeface="Playfair Display"/>
                <a:ea typeface="Playfair Display"/>
                <a:cs typeface="Playfair Display"/>
                <a:sym typeface="Playfair Display"/>
              </a:endParaRPr>
            </a:p>
          </p:txBody>
        </p:sp>
        <p:sp>
          <p:nvSpPr>
            <p:cNvPr id="314" name="Google Shape;314;p29"/>
            <p:cNvSpPr txBox="1"/>
            <p:nvPr/>
          </p:nvSpPr>
          <p:spPr>
            <a:xfrm>
              <a:off x="655361" y="2057125"/>
              <a:ext cx="2236200" cy="2615700"/>
            </a:xfrm>
            <a:prstGeom prst="rect">
              <a:avLst/>
            </a:prstGeom>
            <a:noFill/>
            <a:ln>
              <a:noFill/>
            </a:ln>
          </p:spPr>
          <p:txBody>
            <a:bodyPr spcFirstLastPara="1" wrap="square" lIns="121900" tIns="121900" rIns="121900" bIns="121900" anchor="t" anchorCtr="0">
              <a:noAutofit/>
            </a:bodyPr>
            <a:lstStyle/>
            <a:p>
              <a:pPr defTabSz="1219170">
                <a:lnSpc>
                  <a:spcPct val="115000"/>
                </a:lnSpc>
                <a:buClr>
                  <a:srgbClr val="000000"/>
                </a:buClr>
              </a:pPr>
              <a:r>
                <a:rPr lang="en" sz="2133" kern="0" dirty="0">
                  <a:solidFill>
                    <a:srgbClr val="338987">
                      <a:lumMod val="75000"/>
                    </a:srgbClr>
                  </a:solidFill>
                  <a:latin typeface="Inria Serif Light"/>
                  <a:ea typeface="Inria Serif Light"/>
                  <a:cs typeface="Inria Serif Light"/>
                  <a:sym typeface="Inria Serif Light"/>
                </a:rPr>
                <a:t>10% of the total production exporting to global market.</a:t>
              </a:r>
            </a:p>
          </p:txBody>
        </p:sp>
      </p:grpSp>
      <p:grpSp>
        <p:nvGrpSpPr>
          <p:cNvPr id="315" name="Google Shape;315;p29"/>
          <p:cNvGrpSpPr/>
          <p:nvPr/>
        </p:nvGrpSpPr>
        <p:grpSpPr>
          <a:xfrm>
            <a:off x="5876202" y="1852113"/>
            <a:ext cx="3147908" cy="3316792"/>
            <a:chOff x="2944204" y="1189775"/>
            <a:chExt cx="3305700" cy="3483050"/>
          </a:xfrm>
        </p:grpSpPr>
        <p:sp>
          <p:nvSpPr>
            <p:cNvPr id="316" name="Google Shape;316;p29"/>
            <p:cNvSpPr/>
            <p:nvPr/>
          </p:nvSpPr>
          <p:spPr>
            <a:xfrm>
              <a:off x="2944204" y="1189775"/>
              <a:ext cx="3305700" cy="669000"/>
            </a:xfrm>
            <a:prstGeom prst="chevron">
              <a:avLst>
                <a:gd name="adj" fmla="val 50000"/>
              </a:avLst>
            </a:prstGeom>
            <a:solidFill>
              <a:srgbClr val="998377"/>
            </a:solidFill>
            <a:ln>
              <a:noFill/>
            </a:ln>
          </p:spPr>
          <p:txBody>
            <a:bodyPr spcFirstLastPara="1" wrap="square" lIns="121900" tIns="121900" rIns="121900" bIns="121900" anchor="ctr" anchorCtr="0">
              <a:noAutofit/>
            </a:bodyPr>
            <a:lstStyle/>
            <a:p>
              <a:pPr algn="ctr" defTabSz="1219170">
                <a:buClr>
                  <a:srgbClr val="000000"/>
                </a:buClr>
              </a:pPr>
              <a:r>
                <a:rPr lang="en-US" sz="2400" b="1" kern="0" dirty="0">
                  <a:solidFill>
                    <a:srgbClr val="FDF3E5"/>
                  </a:solidFill>
                  <a:latin typeface="Playfair Display"/>
                  <a:ea typeface="Playfair Display"/>
                  <a:cs typeface="Playfair Display"/>
                  <a:sym typeface="Playfair Display"/>
                </a:rPr>
                <a:t>20%</a:t>
              </a:r>
              <a:endParaRPr sz="2400" b="1" kern="0" dirty="0">
                <a:solidFill>
                  <a:srgbClr val="FDF3E5"/>
                </a:solidFill>
                <a:latin typeface="Playfair Display"/>
                <a:ea typeface="Playfair Display"/>
                <a:cs typeface="Playfair Display"/>
                <a:sym typeface="Playfair Display"/>
              </a:endParaRPr>
            </a:p>
          </p:txBody>
        </p:sp>
        <p:sp>
          <p:nvSpPr>
            <p:cNvPr id="317" name="Google Shape;317;p29"/>
            <p:cNvSpPr txBox="1"/>
            <p:nvPr/>
          </p:nvSpPr>
          <p:spPr>
            <a:xfrm>
              <a:off x="3478949" y="2057125"/>
              <a:ext cx="2347559" cy="2615700"/>
            </a:xfrm>
            <a:prstGeom prst="rect">
              <a:avLst/>
            </a:prstGeom>
            <a:noFill/>
            <a:ln>
              <a:noFill/>
            </a:ln>
          </p:spPr>
          <p:txBody>
            <a:bodyPr spcFirstLastPara="1" wrap="square" lIns="121900" tIns="121900" rIns="121900" bIns="121900" anchor="t" anchorCtr="0">
              <a:noAutofit/>
            </a:bodyPr>
            <a:lstStyle/>
            <a:p>
              <a:pPr defTabSz="1219170">
                <a:lnSpc>
                  <a:spcPct val="115000"/>
                </a:lnSpc>
                <a:buClr>
                  <a:srgbClr val="000000"/>
                </a:buClr>
              </a:pPr>
              <a:r>
                <a:rPr lang="en" sz="2133" kern="0" dirty="0">
                  <a:solidFill>
                    <a:srgbClr val="338987">
                      <a:lumMod val="75000"/>
                    </a:srgbClr>
                  </a:solidFill>
                  <a:latin typeface="Inria Serif Light"/>
                  <a:ea typeface="Inria Serif Light"/>
                  <a:cs typeface="Inria Serif Light"/>
                  <a:sym typeface="Inria Serif Light"/>
                </a:rPr>
                <a:t>20% of the total production go to domestic market.</a:t>
              </a:r>
            </a:p>
          </p:txBody>
        </p:sp>
      </p:grpSp>
      <p:sp>
        <p:nvSpPr>
          <p:cNvPr id="3" name="Rectangle 2">
            <a:extLst>
              <a:ext uri="{FF2B5EF4-FFF2-40B4-BE49-F238E27FC236}">
                <a16:creationId xmlns:a16="http://schemas.microsoft.com/office/drawing/2014/main" id="{483AE715-3839-1BE1-903F-980A46775343}"/>
              </a:ext>
            </a:extLst>
          </p:cNvPr>
          <p:cNvSpPr/>
          <p:nvPr/>
        </p:nvSpPr>
        <p:spPr>
          <a:xfrm>
            <a:off x="8945224" y="0"/>
            <a:ext cx="2428833" cy="1199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buClr>
                <a:srgbClr val="000000"/>
              </a:buClr>
            </a:pPr>
            <a:endParaRPr lang="en-US" sz="1867" kern="0">
              <a:solidFill>
                <a:srgbClr val="338987"/>
              </a:solidFill>
              <a:latin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5"/>
          <p:cNvSpPr txBox="1">
            <a:spLocks noGrp="1"/>
          </p:cNvSpPr>
          <p:nvPr>
            <p:ph type="title"/>
          </p:nvPr>
        </p:nvSpPr>
        <p:spPr>
          <a:xfrm>
            <a:off x="40456" y="436829"/>
            <a:ext cx="3176331" cy="5152000"/>
          </a:xfrm>
          <a:prstGeom prst="rect">
            <a:avLst/>
          </a:prstGeom>
        </p:spPr>
        <p:txBody>
          <a:bodyPr spcFirstLastPara="1" wrap="square" lIns="0" tIns="0" rIns="0" bIns="0" anchor="t" anchorCtr="0">
            <a:noAutofit/>
          </a:bodyPr>
          <a:lstStyle/>
          <a:p>
            <a:pPr algn="ctr">
              <a:lnSpc>
                <a:spcPct val="115000"/>
              </a:lnSpc>
              <a:spcBef>
                <a:spcPts val="267"/>
              </a:spcBef>
            </a:pPr>
            <a:r>
              <a:rPr lang="en-US" sz="4267" dirty="0">
                <a:solidFill>
                  <a:srgbClr val="000000"/>
                </a:solidFill>
                <a:latin typeface="Playfair Display Regular" panose="00000500000000000000" charset="0"/>
                <a:ea typeface="Times New Roman" panose="02020603050405020304" pitchFamily="18" charset="0"/>
                <a:cs typeface="Times New Roman" panose="02020603050405020304" pitchFamily="18" charset="0"/>
              </a:rPr>
              <a:t>Distribution of quarries and stone factories</a:t>
            </a:r>
          </a:p>
        </p:txBody>
      </p:sp>
      <p:grpSp>
        <p:nvGrpSpPr>
          <p:cNvPr id="249" name="Google Shape;249;p25"/>
          <p:cNvGrpSpPr/>
          <p:nvPr/>
        </p:nvGrpSpPr>
        <p:grpSpPr>
          <a:xfrm>
            <a:off x="607602" y="5478269"/>
            <a:ext cx="1059205" cy="768673"/>
            <a:chOff x="3932350" y="3714775"/>
            <a:chExt cx="439650" cy="319075"/>
          </a:xfrm>
        </p:grpSpPr>
        <p:sp>
          <p:nvSpPr>
            <p:cNvPr id="250" name="Google Shape;250;p25"/>
            <p:cNvSpPr/>
            <p:nvPr/>
          </p:nvSpPr>
          <p:spPr>
            <a:xfrm>
              <a:off x="3932350" y="3714775"/>
              <a:ext cx="439650" cy="319075"/>
            </a:xfrm>
            <a:custGeom>
              <a:avLst/>
              <a:gdLst/>
              <a:ahLst/>
              <a:cxnLst/>
              <a:rect l="l" t="t" r="r" b="b"/>
              <a:pathLst>
                <a:path w="17586" h="12763" fill="none" extrusionOk="0">
                  <a:moveTo>
                    <a:pt x="1" y="1"/>
                  </a:moveTo>
                  <a:lnTo>
                    <a:pt x="1" y="12276"/>
                  </a:lnTo>
                  <a:lnTo>
                    <a:pt x="1" y="12276"/>
                  </a:lnTo>
                  <a:lnTo>
                    <a:pt x="1" y="12373"/>
                  </a:lnTo>
                  <a:lnTo>
                    <a:pt x="25" y="12471"/>
                  </a:lnTo>
                  <a:lnTo>
                    <a:pt x="74" y="12544"/>
                  </a:lnTo>
                  <a:lnTo>
                    <a:pt x="123" y="12617"/>
                  </a:lnTo>
                  <a:lnTo>
                    <a:pt x="196" y="12690"/>
                  </a:lnTo>
                  <a:lnTo>
                    <a:pt x="293" y="12714"/>
                  </a:lnTo>
                  <a:lnTo>
                    <a:pt x="366" y="12763"/>
                  </a:lnTo>
                  <a:lnTo>
                    <a:pt x="488" y="12763"/>
                  </a:lnTo>
                  <a:lnTo>
                    <a:pt x="17585" y="12763"/>
                  </a:lnTo>
                </a:path>
              </a:pathLst>
            </a:custGeom>
            <a:noFill/>
            <a:ln w="95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51" name="Google Shape;251;p25"/>
            <p:cNvSpPr/>
            <p:nvPr/>
          </p:nvSpPr>
          <p:spPr>
            <a:xfrm>
              <a:off x="39701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95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52" name="Google Shape;252;p25"/>
            <p:cNvSpPr/>
            <p:nvPr/>
          </p:nvSpPr>
          <p:spPr>
            <a:xfrm>
              <a:off x="42788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0"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95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53" name="Google Shape;253;p25"/>
            <p:cNvSpPr/>
            <p:nvPr/>
          </p:nvSpPr>
          <p:spPr>
            <a:xfrm>
              <a:off x="4073000" y="3716600"/>
              <a:ext cx="77350" cy="278900"/>
            </a:xfrm>
            <a:custGeom>
              <a:avLst/>
              <a:gdLst/>
              <a:ahLst/>
              <a:cxnLst/>
              <a:rect l="l" t="t" r="r" b="b"/>
              <a:pathLst>
                <a:path w="3094" h="11156" fill="none" extrusionOk="0">
                  <a:moveTo>
                    <a:pt x="3094" y="11155"/>
                  </a:moveTo>
                  <a:lnTo>
                    <a:pt x="3094" y="488"/>
                  </a:lnTo>
                  <a:lnTo>
                    <a:pt x="3094" y="488"/>
                  </a:lnTo>
                  <a:lnTo>
                    <a:pt x="3094" y="391"/>
                  </a:lnTo>
                  <a:lnTo>
                    <a:pt x="3070" y="293"/>
                  </a:lnTo>
                  <a:lnTo>
                    <a:pt x="3021" y="220"/>
                  </a:lnTo>
                  <a:lnTo>
                    <a:pt x="2948" y="147"/>
                  </a:lnTo>
                  <a:lnTo>
                    <a:pt x="2899" y="98"/>
                  </a:lnTo>
                  <a:lnTo>
                    <a:pt x="2802" y="50"/>
                  </a:lnTo>
                  <a:lnTo>
                    <a:pt x="2704" y="25"/>
                  </a:lnTo>
                  <a:lnTo>
                    <a:pt x="2607" y="1"/>
                  </a:lnTo>
                  <a:lnTo>
                    <a:pt x="488" y="1"/>
                  </a:lnTo>
                  <a:lnTo>
                    <a:pt x="488" y="1"/>
                  </a:lnTo>
                  <a:lnTo>
                    <a:pt x="391" y="25"/>
                  </a:lnTo>
                  <a:lnTo>
                    <a:pt x="293" y="50"/>
                  </a:lnTo>
                  <a:lnTo>
                    <a:pt x="220" y="98"/>
                  </a:lnTo>
                  <a:lnTo>
                    <a:pt x="147" y="147"/>
                  </a:lnTo>
                  <a:lnTo>
                    <a:pt x="74" y="220"/>
                  </a:lnTo>
                  <a:lnTo>
                    <a:pt x="50" y="293"/>
                  </a:lnTo>
                  <a:lnTo>
                    <a:pt x="1" y="391"/>
                  </a:lnTo>
                  <a:lnTo>
                    <a:pt x="1" y="488"/>
                  </a:lnTo>
                  <a:lnTo>
                    <a:pt x="1" y="11155"/>
                  </a:lnTo>
                  <a:lnTo>
                    <a:pt x="3094" y="11155"/>
                  </a:lnTo>
                  <a:close/>
                </a:path>
              </a:pathLst>
            </a:custGeom>
            <a:noFill/>
            <a:ln w="95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54" name="Google Shape;254;p25"/>
            <p:cNvSpPr/>
            <p:nvPr/>
          </p:nvSpPr>
          <p:spPr>
            <a:xfrm>
              <a:off x="4175900" y="3787250"/>
              <a:ext cx="77350" cy="208250"/>
            </a:xfrm>
            <a:custGeom>
              <a:avLst/>
              <a:gdLst/>
              <a:ahLst/>
              <a:cxnLst/>
              <a:rect l="l" t="t" r="r" b="b"/>
              <a:pathLst>
                <a:path w="3094" h="8330" fill="none" extrusionOk="0">
                  <a:moveTo>
                    <a:pt x="3094" y="832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8329"/>
                  </a:lnTo>
                  <a:lnTo>
                    <a:pt x="3094" y="8329"/>
                  </a:lnTo>
                  <a:close/>
                </a:path>
              </a:pathLst>
            </a:custGeom>
            <a:noFill/>
            <a:ln w="95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256" name="Google Shape;256;p25"/>
          <p:cNvSpPr txBox="1">
            <a:spLocks noGrp="1"/>
          </p:cNvSpPr>
          <p:nvPr>
            <p:ph type="sldNum" idx="12"/>
          </p:nvPr>
        </p:nvSpPr>
        <p:spPr>
          <a:xfrm>
            <a:off x="11584400" y="6250333"/>
            <a:ext cx="607600" cy="607600"/>
          </a:xfrm>
          <a:prstGeom prst="rect">
            <a:avLst/>
          </a:prstGeom>
        </p:spPr>
        <p:txBody>
          <a:bodyPr spcFirstLastPara="1" wrap="square" lIns="0" tIns="0" rIns="0" bIns="0" anchor="ctr" anchorCtr="0">
            <a:noAutofit/>
          </a:bodyPr>
          <a:lstStyle/>
          <a:p>
            <a:pPr algn="ctr"/>
            <a:fld id="{00000000-1234-1234-1234-123412341234}" type="slidenum">
              <a:rPr lang="en"/>
              <a:pPr algn="ctr"/>
              <a:t>8</a:t>
            </a:fld>
            <a:endParaRPr/>
          </a:p>
        </p:txBody>
      </p:sp>
      <p:graphicFrame>
        <p:nvGraphicFramePr>
          <p:cNvPr id="6" name="Chart 5">
            <a:extLst>
              <a:ext uri="{FF2B5EF4-FFF2-40B4-BE49-F238E27FC236}">
                <a16:creationId xmlns:a16="http://schemas.microsoft.com/office/drawing/2014/main" id="{2B01945D-2252-450A-A36C-5803C3E04038}"/>
              </a:ext>
            </a:extLst>
          </p:cNvPr>
          <p:cNvGraphicFramePr/>
          <p:nvPr/>
        </p:nvGraphicFramePr>
        <p:xfrm>
          <a:off x="3375799" y="1447801"/>
          <a:ext cx="8616733" cy="4970219"/>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a:extLst>
              <a:ext uri="{FF2B5EF4-FFF2-40B4-BE49-F238E27FC236}">
                <a16:creationId xmlns:a16="http://schemas.microsoft.com/office/drawing/2014/main" id="{1934B0C8-1124-E836-30AF-3272A9A9F4C8}"/>
              </a:ext>
            </a:extLst>
          </p:cNvPr>
          <p:cNvSpPr/>
          <p:nvPr/>
        </p:nvSpPr>
        <p:spPr>
          <a:xfrm>
            <a:off x="9491240" y="1"/>
            <a:ext cx="2253205" cy="12963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3" name="Rectangle 2">
            <a:extLst>
              <a:ext uri="{FF2B5EF4-FFF2-40B4-BE49-F238E27FC236}">
                <a16:creationId xmlns:a16="http://schemas.microsoft.com/office/drawing/2014/main" id="{8752802D-D052-CE65-C36C-4CB6C8E8A4FD}"/>
              </a:ext>
            </a:extLst>
          </p:cNvPr>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2" name="Group 1">
            <a:extLst>
              <a:ext uri="{FF2B5EF4-FFF2-40B4-BE49-F238E27FC236}">
                <a16:creationId xmlns:a16="http://schemas.microsoft.com/office/drawing/2014/main" id="{6A37BAB7-D8CF-42F3-B622-0818A9F33FF3}"/>
              </a:ext>
            </a:extLst>
          </p:cNvPr>
          <p:cNvGrpSpPr/>
          <p:nvPr/>
        </p:nvGrpSpPr>
        <p:grpSpPr>
          <a:xfrm>
            <a:off x="648924" y="1491253"/>
            <a:ext cx="8600875" cy="4706970"/>
            <a:chOff x="486693" y="981786"/>
            <a:chExt cx="7104736" cy="3671387"/>
          </a:xfrm>
        </p:grpSpPr>
        <p:sp>
          <p:nvSpPr>
            <p:cNvPr id="261" name="Google Shape;261;p25"/>
            <p:cNvSpPr txBox="1"/>
            <p:nvPr/>
          </p:nvSpPr>
          <p:spPr>
            <a:xfrm>
              <a:off x="3050029" y="981786"/>
              <a:ext cx="4541400" cy="691380"/>
            </a:xfrm>
            <a:prstGeom prst="rect">
              <a:avLst/>
            </a:prstGeom>
            <a:noFill/>
            <a:ln>
              <a:noFill/>
            </a:ln>
          </p:spPr>
          <p:txBody>
            <a:bodyPr spcFirstLastPara="1" wrap="square" lIns="0" tIns="0" rIns="0" bIns="0" anchor="t" anchorCtr="0">
              <a:spAutoFit/>
            </a:bodyPr>
            <a:lstStyle/>
            <a:p>
              <a:pPr>
                <a:lnSpc>
                  <a:spcPct val="120000"/>
                </a:lnSpc>
              </a:pPr>
              <a:r>
                <a:rPr lang="en" sz="4800" b="1" dirty="0">
                  <a:solidFill>
                    <a:schemeClr val="tx2">
                      <a:lumMod val="50000"/>
                    </a:schemeClr>
                  </a:solidFill>
                  <a:latin typeface="Inria Serif Light" panose="020B0604020202020204" charset="0"/>
                  <a:ea typeface="Barlow"/>
                  <a:cs typeface="Barlow"/>
                  <a:sym typeface="Barlow"/>
                </a:rPr>
                <a:t>15%-85%</a:t>
              </a:r>
              <a:endParaRPr sz="667" dirty="0">
                <a:solidFill>
                  <a:schemeClr val="tx2">
                    <a:lumMod val="50000"/>
                  </a:schemeClr>
                </a:solidFill>
                <a:latin typeface="Inria Serif Light" panose="020B0604020202020204" charset="0"/>
              </a:endParaRPr>
            </a:p>
          </p:txBody>
        </p:sp>
        <p:sp>
          <p:nvSpPr>
            <p:cNvPr id="262" name="Google Shape;262;p25"/>
            <p:cNvSpPr txBox="1"/>
            <p:nvPr/>
          </p:nvSpPr>
          <p:spPr>
            <a:xfrm>
              <a:off x="2936673" y="1720089"/>
              <a:ext cx="4541400" cy="403305"/>
            </a:xfrm>
            <a:prstGeom prst="rect">
              <a:avLst/>
            </a:prstGeom>
            <a:noFill/>
            <a:ln>
              <a:noFill/>
            </a:ln>
          </p:spPr>
          <p:txBody>
            <a:bodyPr spcFirstLastPara="1" wrap="square" lIns="0" tIns="0" rIns="0" bIns="0" anchor="t" anchorCtr="0">
              <a:spAutoFit/>
            </a:bodyPr>
            <a:lstStyle/>
            <a:p>
              <a:pPr>
                <a:lnSpc>
                  <a:spcPct val="140012"/>
                </a:lnSpc>
              </a:pPr>
              <a:r>
                <a:rPr lang="en-US" sz="2400" dirty="0">
                  <a:solidFill>
                    <a:srgbClr val="4F5D61"/>
                  </a:solidFill>
                  <a:latin typeface="Inria Serif Light" panose="020B0604020202020204" charset="0"/>
                  <a:ea typeface="Barlow Medium"/>
                  <a:cs typeface="Barlow Medium"/>
                  <a:sym typeface="Barlow Medium"/>
                </a:rPr>
                <a:t>Of  Total material extracted is lost.</a:t>
              </a:r>
              <a:endParaRPr lang="en-US" sz="800" dirty="0">
                <a:solidFill>
                  <a:srgbClr val="4F5D61"/>
                </a:solidFill>
                <a:latin typeface="Inria Serif Light" panose="020B0604020202020204" charset="0"/>
              </a:endParaRPr>
            </a:p>
          </p:txBody>
        </p:sp>
        <p:sp>
          <p:nvSpPr>
            <p:cNvPr id="263" name="Google Shape;263;p25"/>
            <p:cNvSpPr txBox="1"/>
            <p:nvPr/>
          </p:nvSpPr>
          <p:spPr>
            <a:xfrm>
              <a:off x="3050029" y="3076844"/>
              <a:ext cx="4541400" cy="691380"/>
            </a:xfrm>
            <a:prstGeom prst="rect">
              <a:avLst/>
            </a:prstGeom>
            <a:noFill/>
            <a:ln>
              <a:noFill/>
            </a:ln>
          </p:spPr>
          <p:txBody>
            <a:bodyPr spcFirstLastPara="1" wrap="square" lIns="0" tIns="0" rIns="0" bIns="0" anchor="t" anchorCtr="0">
              <a:spAutoFit/>
            </a:bodyPr>
            <a:lstStyle/>
            <a:p>
              <a:pPr>
                <a:lnSpc>
                  <a:spcPct val="120000"/>
                </a:lnSpc>
              </a:pPr>
              <a:r>
                <a:rPr lang="en-US" sz="4800" b="1" dirty="0">
                  <a:solidFill>
                    <a:schemeClr val="tx2">
                      <a:lumMod val="50000"/>
                    </a:schemeClr>
                  </a:solidFill>
                  <a:latin typeface="Inria Serif Light" panose="020B0604020202020204" charset="0"/>
                  <a:ea typeface="Barlow"/>
                  <a:cs typeface="Barlow"/>
                  <a:sym typeface="Barlow"/>
                </a:rPr>
                <a:t>1.24 million tons</a:t>
              </a:r>
              <a:endParaRPr lang="en-US" sz="667" dirty="0">
                <a:solidFill>
                  <a:schemeClr val="tx2">
                    <a:lumMod val="50000"/>
                  </a:schemeClr>
                </a:solidFill>
                <a:latin typeface="Inria Serif Light" panose="020B0604020202020204" charset="0"/>
              </a:endParaRPr>
            </a:p>
          </p:txBody>
        </p:sp>
        <p:sp>
          <p:nvSpPr>
            <p:cNvPr id="264" name="Google Shape;264;p25"/>
            <p:cNvSpPr txBox="1"/>
            <p:nvPr/>
          </p:nvSpPr>
          <p:spPr>
            <a:xfrm>
              <a:off x="3050029" y="3846563"/>
              <a:ext cx="4541400" cy="806610"/>
            </a:xfrm>
            <a:prstGeom prst="rect">
              <a:avLst/>
            </a:prstGeom>
            <a:noFill/>
            <a:ln>
              <a:noFill/>
            </a:ln>
          </p:spPr>
          <p:txBody>
            <a:bodyPr spcFirstLastPara="1" wrap="square" lIns="0" tIns="0" rIns="0" bIns="0" anchor="t" anchorCtr="0">
              <a:spAutoFit/>
            </a:bodyPr>
            <a:lstStyle/>
            <a:p>
              <a:pPr>
                <a:lnSpc>
                  <a:spcPct val="140012"/>
                </a:lnSpc>
              </a:pPr>
              <a:r>
                <a:rPr lang="en-US" sz="2400" dirty="0">
                  <a:solidFill>
                    <a:srgbClr val="4F5D61"/>
                  </a:solidFill>
                  <a:latin typeface="Inria Serif Light" panose="020B0604020202020204" charset="0"/>
                  <a:ea typeface="Barlow Medium"/>
                  <a:cs typeface="Barlow Medium"/>
                  <a:sym typeface="Barlow Medium"/>
                </a:rPr>
                <a:t>Of solid and liquid waste (slurry/sludge) will be generated annually in Palestine.</a:t>
              </a:r>
              <a:endParaRPr lang="en-US" sz="800" dirty="0">
                <a:solidFill>
                  <a:srgbClr val="4F5D61"/>
                </a:solidFill>
                <a:latin typeface="Inria Serif Light" panose="020B0604020202020204" charset="0"/>
              </a:endParaRPr>
            </a:p>
          </p:txBody>
        </p:sp>
        <p:grpSp>
          <p:nvGrpSpPr>
            <p:cNvPr id="265" name="Google Shape;265;p25"/>
            <p:cNvGrpSpPr/>
            <p:nvPr/>
          </p:nvGrpSpPr>
          <p:grpSpPr>
            <a:xfrm>
              <a:off x="526263" y="1136432"/>
              <a:ext cx="1746933" cy="928367"/>
              <a:chOff x="17180" y="-45340"/>
              <a:chExt cx="2505641" cy="1331565"/>
            </a:xfrm>
          </p:grpSpPr>
          <p:sp>
            <p:nvSpPr>
              <p:cNvPr id="266" name="Google Shape;266;p25"/>
              <p:cNvSpPr/>
              <p:nvPr/>
            </p:nvSpPr>
            <p:spPr>
              <a:xfrm>
                <a:off x="17180" y="0"/>
                <a:ext cx="2505641" cy="1286225"/>
              </a:xfrm>
              <a:custGeom>
                <a:avLst/>
                <a:gdLst/>
                <a:ahLst/>
                <a:cxnLst/>
                <a:rect l="l" t="t" r="r" b="b"/>
                <a:pathLst>
                  <a:path w="2505641" h="1286225" extrusionOk="0">
                    <a:moveTo>
                      <a:pt x="23148" y="952500"/>
                    </a:moveTo>
                    <a:cubicBezTo>
                      <a:pt x="167927" y="391772"/>
                      <a:pt x="673702" y="0"/>
                      <a:pt x="1252820" y="0"/>
                    </a:cubicBezTo>
                    <a:cubicBezTo>
                      <a:pt x="1831938" y="0"/>
                      <a:pt x="2337713" y="391772"/>
                      <a:pt x="2482492" y="952500"/>
                    </a:cubicBezTo>
                    <a:cubicBezTo>
                      <a:pt x="2505640" y="1040524"/>
                      <a:pt x="2479921" y="1134206"/>
                      <a:pt x="2415073" y="1198072"/>
                    </a:cubicBezTo>
                    <a:cubicBezTo>
                      <a:pt x="2350225" y="1261938"/>
                      <a:pt x="2256162" y="1286224"/>
                      <a:pt x="2168502" y="1261736"/>
                    </a:cubicBezTo>
                    <a:cubicBezTo>
                      <a:pt x="2080841" y="1237248"/>
                      <a:pt x="2012983" y="1167728"/>
                      <a:pt x="1990623" y="1079500"/>
                    </a:cubicBezTo>
                    <a:cubicBezTo>
                      <a:pt x="1903756" y="743063"/>
                      <a:pt x="1600291" y="508000"/>
                      <a:pt x="1252820" y="508000"/>
                    </a:cubicBezTo>
                    <a:cubicBezTo>
                      <a:pt x="905349" y="508000"/>
                      <a:pt x="601884" y="743063"/>
                      <a:pt x="515017" y="1079500"/>
                    </a:cubicBezTo>
                    <a:cubicBezTo>
                      <a:pt x="492657" y="1167728"/>
                      <a:pt x="424799" y="1237248"/>
                      <a:pt x="337138" y="1261736"/>
                    </a:cubicBezTo>
                    <a:cubicBezTo>
                      <a:pt x="249478" y="1286224"/>
                      <a:pt x="155414" y="1261938"/>
                      <a:pt x="90567" y="1198072"/>
                    </a:cubicBezTo>
                    <a:cubicBezTo>
                      <a:pt x="25719" y="1134206"/>
                      <a:pt x="0" y="1040524"/>
                      <a:pt x="23148" y="952500"/>
                    </a:cubicBezTo>
                    <a:close/>
                  </a:path>
                </a:pathLst>
              </a:custGeom>
              <a:solidFill>
                <a:srgbClr val="4F5D61"/>
              </a:solidFill>
              <a:ln>
                <a:noFill/>
              </a:ln>
            </p:spPr>
            <p:txBody>
              <a:bodyPr spcFirstLastPara="1" wrap="square" lIns="60967" tIns="60967" rIns="60967" bIns="60967" anchor="ctr" anchorCtr="0">
                <a:noAutofit/>
              </a:bodyPr>
              <a:lstStyle/>
              <a:p>
                <a:endParaRPr sz="2400"/>
              </a:p>
            </p:txBody>
          </p:sp>
          <p:sp>
            <p:nvSpPr>
              <p:cNvPr id="267" name="Google Shape;267;p25"/>
              <p:cNvSpPr/>
              <p:nvPr/>
            </p:nvSpPr>
            <p:spPr>
              <a:xfrm>
                <a:off x="17180" y="-45340"/>
                <a:ext cx="1804505" cy="1331565"/>
              </a:xfrm>
              <a:custGeom>
                <a:avLst/>
                <a:gdLst/>
                <a:ahLst/>
                <a:cxnLst/>
                <a:rect l="l" t="t" r="r" b="b"/>
                <a:pathLst>
                  <a:path w="1804505" h="1331565" extrusionOk="0">
                    <a:moveTo>
                      <a:pt x="23148" y="997840"/>
                    </a:moveTo>
                    <a:cubicBezTo>
                      <a:pt x="108935" y="665589"/>
                      <a:pt x="325519" y="382193"/>
                      <a:pt x="623587" y="212178"/>
                    </a:cubicBezTo>
                    <a:cubicBezTo>
                      <a:pt x="921656" y="42163"/>
                      <a:pt x="1275837" y="0"/>
                      <a:pt x="1605488" y="95289"/>
                    </a:cubicBezTo>
                    <a:cubicBezTo>
                      <a:pt x="1693038" y="120172"/>
                      <a:pt x="1760581" y="189998"/>
                      <a:pt x="1782543" y="278325"/>
                    </a:cubicBezTo>
                    <a:cubicBezTo>
                      <a:pt x="1804505" y="366653"/>
                      <a:pt x="1777528" y="459980"/>
                      <a:pt x="1711827" y="522968"/>
                    </a:cubicBezTo>
                    <a:cubicBezTo>
                      <a:pt x="1646126" y="585955"/>
                      <a:pt x="1551744" y="608975"/>
                      <a:pt x="1464421" y="583309"/>
                    </a:cubicBezTo>
                    <a:cubicBezTo>
                      <a:pt x="1266630" y="526136"/>
                      <a:pt x="1054121" y="551434"/>
                      <a:pt x="875281" y="653443"/>
                    </a:cubicBezTo>
                    <a:cubicBezTo>
                      <a:pt x="696440" y="755452"/>
                      <a:pt x="566489" y="925490"/>
                      <a:pt x="515017" y="1124840"/>
                    </a:cubicBezTo>
                    <a:cubicBezTo>
                      <a:pt x="492657" y="1213068"/>
                      <a:pt x="424799" y="1282588"/>
                      <a:pt x="337138" y="1307076"/>
                    </a:cubicBezTo>
                    <a:cubicBezTo>
                      <a:pt x="249478" y="1331564"/>
                      <a:pt x="155414" y="1307278"/>
                      <a:pt x="90567" y="1243412"/>
                    </a:cubicBezTo>
                    <a:cubicBezTo>
                      <a:pt x="25719" y="1179546"/>
                      <a:pt x="0" y="1085864"/>
                      <a:pt x="23148" y="997840"/>
                    </a:cubicBezTo>
                    <a:close/>
                  </a:path>
                </a:pathLst>
              </a:custGeom>
              <a:solidFill>
                <a:schemeClr val="accent3"/>
              </a:solidFill>
              <a:ln>
                <a:noFill/>
              </a:ln>
            </p:spPr>
            <p:txBody>
              <a:bodyPr spcFirstLastPara="1" wrap="square" lIns="60967" tIns="60967" rIns="60967" bIns="60967" anchor="ctr" anchorCtr="0">
                <a:noAutofit/>
              </a:bodyPr>
              <a:lstStyle/>
              <a:p>
                <a:endParaRPr sz="2400" dirty="0">
                  <a:solidFill>
                    <a:schemeClr val="tx2">
                      <a:lumMod val="50000"/>
                    </a:schemeClr>
                  </a:solidFill>
                </a:endParaRPr>
              </a:p>
            </p:txBody>
          </p:sp>
        </p:grpSp>
        <p:grpSp>
          <p:nvGrpSpPr>
            <p:cNvPr id="268" name="Google Shape;268;p25"/>
            <p:cNvGrpSpPr/>
            <p:nvPr/>
          </p:nvGrpSpPr>
          <p:grpSpPr>
            <a:xfrm>
              <a:off x="486693" y="3295785"/>
              <a:ext cx="1786503" cy="319247"/>
              <a:chOff x="-5645" y="-183"/>
              <a:chExt cx="1281290" cy="228966"/>
            </a:xfrm>
          </p:grpSpPr>
          <p:sp>
            <p:nvSpPr>
              <p:cNvPr id="269" name="Google Shape;269;p25"/>
              <p:cNvSpPr/>
              <p:nvPr/>
            </p:nvSpPr>
            <p:spPr>
              <a:xfrm>
                <a:off x="-5645" y="-183"/>
                <a:ext cx="1281290" cy="228966"/>
              </a:xfrm>
              <a:custGeom>
                <a:avLst/>
                <a:gdLst/>
                <a:ahLst/>
                <a:cxnLst/>
                <a:rect l="l" t="t" r="r" b="b"/>
                <a:pathLst>
                  <a:path w="1281290" h="228966" extrusionOk="0">
                    <a:moveTo>
                      <a:pt x="119945" y="183"/>
                    </a:moveTo>
                    <a:lnTo>
                      <a:pt x="1161345" y="183"/>
                    </a:lnTo>
                    <a:cubicBezTo>
                      <a:pt x="1202302" y="0"/>
                      <a:pt x="1240227" y="21745"/>
                      <a:pt x="1260759" y="57185"/>
                    </a:cubicBezTo>
                    <a:cubicBezTo>
                      <a:pt x="1281290" y="92625"/>
                      <a:pt x="1281290" y="136341"/>
                      <a:pt x="1260759" y="171781"/>
                    </a:cubicBezTo>
                    <a:cubicBezTo>
                      <a:pt x="1240227" y="207221"/>
                      <a:pt x="1202302" y="228966"/>
                      <a:pt x="1161345" y="228783"/>
                    </a:cubicBezTo>
                    <a:lnTo>
                      <a:pt x="119945" y="228783"/>
                    </a:lnTo>
                    <a:cubicBezTo>
                      <a:pt x="78988" y="228966"/>
                      <a:pt x="41063" y="207221"/>
                      <a:pt x="20531" y="171781"/>
                    </a:cubicBezTo>
                    <a:cubicBezTo>
                      <a:pt x="0" y="136341"/>
                      <a:pt x="0" y="92625"/>
                      <a:pt x="20531" y="57185"/>
                    </a:cubicBezTo>
                    <a:cubicBezTo>
                      <a:pt x="41063" y="21745"/>
                      <a:pt x="78988" y="0"/>
                      <a:pt x="119945" y="183"/>
                    </a:cubicBezTo>
                    <a:close/>
                  </a:path>
                </a:pathLst>
              </a:custGeom>
              <a:solidFill>
                <a:srgbClr val="4F5D61"/>
              </a:solidFill>
              <a:ln>
                <a:noFill/>
              </a:ln>
            </p:spPr>
            <p:txBody>
              <a:bodyPr spcFirstLastPara="1" wrap="square" lIns="60967" tIns="60967" rIns="60967" bIns="60967" anchor="ctr" anchorCtr="0">
                <a:noAutofit/>
              </a:bodyPr>
              <a:lstStyle/>
              <a:p>
                <a:endParaRPr sz="2400"/>
              </a:p>
            </p:txBody>
          </p:sp>
          <p:sp>
            <p:nvSpPr>
              <p:cNvPr id="270" name="Google Shape;270;p25"/>
              <p:cNvSpPr/>
              <p:nvPr/>
            </p:nvSpPr>
            <p:spPr>
              <a:xfrm>
                <a:off x="-5645" y="-183"/>
                <a:ext cx="862190" cy="228966"/>
              </a:xfrm>
              <a:custGeom>
                <a:avLst/>
                <a:gdLst/>
                <a:ahLst/>
                <a:cxnLst/>
                <a:rect l="l" t="t" r="r" b="b"/>
                <a:pathLst>
                  <a:path w="862190" h="228966" extrusionOk="0">
                    <a:moveTo>
                      <a:pt x="119945" y="183"/>
                    </a:moveTo>
                    <a:lnTo>
                      <a:pt x="742245" y="183"/>
                    </a:lnTo>
                    <a:cubicBezTo>
                      <a:pt x="783202" y="0"/>
                      <a:pt x="821127" y="21745"/>
                      <a:pt x="841659" y="57185"/>
                    </a:cubicBezTo>
                    <a:cubicBezTo>
                      <a:pt x="862190" y="92625"/>
                      <a:pt x="862190" y="136341"/>
                      <a:pt x="841659" y="171781"/>
                    </a:cubicBezTo>
                    <a:cubicBezTo>
                      <a:pt x="821127" y="207221"/>
                      <a:pt x="783202" y="228966"/>
                      <a:pt x="742245" y="228783"/>
                    </a:cubicBezTo>
                    <a:lnTo>
                      <a:pt x="119945" y="228783"/>
                    </a:lnTo>
                    <a:cubicBezTo>
                      <a:pt x="78988" y="228966"/>
                      <a:pt x="41063" y="207221"/>
                      <a:pt x="20531" y="171781"/>
                    </a:cubicBezTo>
                    <a:cubicBezTo>
                      <a:pt x="0" y="136341"/>
                      <a:pt x="0" y="92625"/>
                      <a:pt x="20531" y="57185"/>
                    </a:cubicBezTo>
                    <a:cubicBezTo>
                      <a:pt x="41063" y="21745"/>
                      <a:pt x="78988" y="0"/>
                      <a:pt x="119945" y="183"/>
                    </a:cubicBezTo>
                    <a:close/>
                  </a:path>
                </a:pathLst>
              </a:custGeom>
              <a:solidFill>
                <a:schemeClr val="accent3"/>
              </a:solidFill>
              <a:ln>
                <a:noFill/>
              </a:ln>
            </p:spPr>
            <p:txBody>
              <a:bodyPr spcFirstLastPara="1" wrap="square" lIns="60967" tIns="60967" rIns="60967" bIns="60967" anchor="ctr" anchorCtr="0">
                <a:noAutofit/>
              </a:bodyPr>
              <a:lstStyle/>
              <a:p>
                <a:endParaRPr sz="2400"/>
              </a:p>
            </p:txBody>
          </p:sp>
        </p:grpSp>
      </p:grpSp>
      <p:sp>
        <p:nvSpPr>
          <p:cNvPr id="274" name="Google Shape;274;p25"/>
          <p:cNvSpPr txBox="1">
            <a:spLocks noGrp="1"/>
          </p:cNvSpPr>
          <p:nvPr>
            <p:ph type="sldNum" idx="12"/>
          </p:nvPr>
        </p:nvSpPr>
        <p:spPr>
          <a:xfrm>
            <a:off x="11533900" y="6228317"/>
            <a:ext cx="658099" cy="629684"/>
          </a:xfrm>
          <a:prstGeom prst="rect">
            <a:avLst/>
          </a:prstGeom>
        </p:spPr>
        <p:txBody>
          <a:bodyPr spcFirstLastPara="1" wrap="square" lIns="0" tIns="0" rIns="0" bIns="0" anchor="ctr" anchorCtr="0">
            <a:noAutofit/>
          </a:bodyPr>
          <a:lstStyle/>
          <a:p>
            <a:fld id="{00000000-1234-1234-1234-123412341234}" type="slidenum">
              <a:rPr lang="en"/>
              <a:pPr/>
              <a:t>9</a:t>
            </a:fld>
            <a:endParaRPr dirty="0"/>
          </a:p>
        </p:txBody>
      </p:sp>
      <p:sp>
        <p:nvSpPr>
          <p:cNvPr id="4" name="Rectangle 3">
            <a:extLst>
              <a:ext uri="{FF2B5EF4-FFF2-40B4-BE49-F238E27FC236}">
                <a16:creationId xmlns:a16="http://schemas.microsoft.com/office/drawing/2014/main" id="{4F9BBBB9-9B15-E3A9-4200-44D311AA71F1}"/>
              </a:ext>
            </a:extLst>
          </p:cNvPr>
          <p:cNvSpPr/>
          <p:nvPr/>
        </p:nvSpPr>
        <p:spPr>
          <a:xfrm>
            <a:off x="7111959" y="20882"/>
            <a:ext cx="4750991" cy="16686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5867" b="1" dirty="0">
                <a:solidFill>
                  <a:srgbClr val="4F5D61"/>
                </a:solidFill>
                <a:latin typeface="Playfair Display Regular" panose="00000500000000000000" charset="0"/>
                <a:cs typeface="Playfair Display Regular" panose="00000500000000000000" charset="0"/>
              </a:rPr>
              <a:t> Stone Waste </a:t>
            </a:r>
          </a:p>
        </p:txBody>
      </p:sp>
    </p:spTree>
  </p:cSld>
  <p:clrMapOvr>
    <a:masterClrMapping/>
  </p:clrMapOvr>
</p:sld>
</file>

<file path=ppt/theme/theme1.xml><?xml version="1.0" encoding="utf-8"?>
<a:theme xmlns:a="http://schemas.openxmlformats.org/drawingml/2006/main" name="Master's Thesis Premium XL  by Slidesgo">
  <a:themeElements>
    <a:clrScheme name="Simple Light">
      <a:dk1>
        <a:srgbClr val="FDF3E5"/>
      </a:dk1>
      <a:lt1>
        <a:srgbClr val="338987"/>
      </a:lt1>
      <a:dk2>
        <a:srgbClr val="FFB8A5"/>
      </a:dk2>
      <a:lt2>
        <a:srgbClr val="A6B8BF"/>
      </a:lt2>
      <a:accent1>
        <a:srgbClr val="FDF3E5"/>
      </a:accent1>
      <a:accent2>
        <a:srgbClr val="338987"/>
      </a:accent2>
      <a:accent3>
        <a:srgbClr val="FFB8A5"/>
      </a:accent3>
      <a:accent4>
        <a:srgbClr val="A6B8BF"/>
      </a:accent4>
      <a:accent5>
        <a:srgbClr val="FDF3E5"/>
      </a:accent5>
      <a:accent6>
        <a:srgbClr val="338987"/>
      </a:accent6>
      <a:hlink>
        <a:srgbClr val="3389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ulina template">
  <a:themeElements>
    <a:clrScheme name="Custom 347">
      <a:dk1>
        <a:srgbClr val="756F6F"/>
      </a:dk1>
      <a:lt1>
        <a:srgbClr val="FFFFFF"/>
      </a:lt1>
      <a:dk2>
        <a:srgbClr val="A8A09D"/>
      </a:dk2>
      <a:lt2>
        <a:srgbClr val="F5F1F0"/>
      </a:lt2>
      <a:accent1>
        <a:srgbClr val="AD9B91"/>
      </a:accent1>
      <a:accent2>
        <a:srgbClr val="E2D1C2"/>
      </a:accent2>
      <a:accent3>
        <a:srgbClr val="C4CBBF"/>
      </a:accent3>
      <a:accent4>
        <a:srgbClr val="BFC8CB"/>
      </a:accent4>
      <a:accent5>
        <a:srgbClr val="E9DBDB"/>
      </a:accent5>
      <a:accent6>
        <a:srgbClr val="C5C4BF"/>
      </a:accent6>
      <a:hlink>
        <a:srgbClr val="413A3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1120</Words>
  <Application>Microsoft Office PowerPoint</Application>
  <PresentationFormat>Widescreen</PresentationFormat>
  <Paragraphs>235</Paragraphs>
  <Slides>35</Slides>
  <Notes>32</Notes>
  <HiddenSlides>0</HiddenSlides>
  <MMClips>0</MMClips>
  <ScaleCrop>false</ScaleCrop>
  <HeadingPairs>
    <vt:vector size="6" baseType="variant">
      <vt:variant>
        <vt:lpstr>Fonts Used</vt:lpstr>
      </vt:variant>
      <vt:variant>
        <vt:i4>18</vt:i4>
      </vt:variant>
      <vt:variant>
        <vt:lpstr>Theme</vt:lpstr>
      </vt:variant>
      <vt:variant>
        <vt:i4>2</vt:i4>
      </vt:variant>
      <vt:variant>
        <vt:lpstr>Slide Titles</vt:lpstr>
      </vt:variant>
      <vt:variant>
        <vt:i4>35</vt:i4>
      </vt:variant>
    </vt:vector>
  </HeadingPairs>
  <TitlesOfParts>
    <vt:vector size="55" baseType="lpstr">
      <vt:lpstr>微软雅黑</vt:lpstr>
      <vt:lpstr>Arial</vt:lpstr>
      <vt:lpstr>Calibri</vt:lpstr>
      <vt:lpstr>Cambria Math</vt:lpstr>
      <vt:lpstr>Didact Gothic</vt:lpstr>
      <vt:lpstr>Fira Sans Extra Condensed Medium</vt:lpstr>
      <vt:lpstr>Fredoka One</vt:lpstr>
      <vt:lpstr>Inria Serif</vt:lpstr>
      <vt:lpstr>Inria Serif Light</vt:lpstr>
      <vt:lpstr>Josefin Sans</vt:lpstr>
      <vt:lpstr>Josefin Slab</vt:lpstr>
      <vt:lpstr>Josefin Slab SemiBold</vt:lpstr>
      <vt:lpstr>Nunito Light</vt:lpstr>
      <vt:lpstr>Open Sans</vt:lpstr>
      <vt:lpstr>Oswald Regular</vt:lpstr>
      <vt:lpstr>Playfair Display</vt:lpstr>
      <vt:lpstr>Playfair Display Regular</vt:lpstr>
      <vt:lpstr>Times New Roman</vt:lpstr>
      <vt:lpstr>Master's Thesis Premium XL  by Slidesgo</vt:lpstr>
      <vt:lpstr>Paulina template</vt:lpstr>
      <vt:lpstr>Current Status of Stone-Cutting Waste Management in Palestine</vt:lpstr>
      <vt:lpstr>Team Members</vt:lpstr>
      <vt:lpstr>Table of Contents</vt:lpstr>
      <vt:lpstr>Introduction</vt:lpstr>
      <vt:lpstr>PowerPoint Presentation</vt:lpstr>
      <vt:lpstr>PowerPoint Presentation</vt:lpstr>
      <vt:lpstr>Market share for stone and marble industry</vt:lpstr>
      <vt:lpstr>Distribution of quarries and stone factories</vt:lpstr>
      <vt:lpstr>PowerPoint Presentation</vt:lpstr>
      <vt:lpstr>Stone Waste Types</vt:lpstr>
      <vt:lpstr>Problem Statement </vt:lpstr>
      <vt:lpstr>PowerPoint Presentation</vt:lpstr>
      <vt:lpstr>Objectives </vt:lpstr>
      <vt:lpstr>Objective of  The project</vt:lpstr>
      <vt:lpstr>Research Gap </vt:lpstr>
      <vt:lpstr>PowerPoint Presentation</vt:lpstr>
      <vt:lpstr>Methodology</vt:lpstr>
      <vt:lpstr>PowerPoint Presentation</vt:lpstr>
      <vt:lpstr>Study Tool</vt:lpstr>
      <vt:lpstr>Sample Size</vt:lpstr>
      <vt:lpstr>Data analysis</vt:lpstr>
      <vt:lpstr>PowerPoint Presentation</vt:lpstr>
      <vt:lpstr>Objective of  The project</vt:lpstr>
      <vt:lpstr>PowerPoint Presentation</vt:lpstr>
      <vt:lpstr>PowerPoint Presentation</vt:lpstr>
      <vt:lpstr>PowerPoint Presentation</vt:lpstr>
      <vt:lpstr>PowerPoint Presentation</vt:lpstr>
      <vt:lpstr>PowerPoint Presentation</vt:lpstr>
      <vt:lpstr>Conclusion &amp; Recommendation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Status of Stone-Cutting Waste Management in Palestine</dc:title>
  <dc:creator>saad jodallah</dc:creator>
  <cp:lastModifiedBy>saad jodallah</cp:lastModifiedBy>
  <cp:revision>2</cp:revision>
  <dcterms:created xsi:type="dcterms:W3CDTF">2022-05-24T21:35:44Z</dcterms:created>
  <dcterms:modified xsi:type="dcterms:W3CDTF">2022-05-25T10:20:47Z</dcterms:modified>
</cp:coreProperties>
</file>