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64.xml"/>
  <Override ContentType="application/vnd.openxmlformats-officedocument.presentationml.slide+xml" PartName="/ppt/slides/slide65.xml"/>
  <Override ContentType="application/vnd.openxmlformats-officedocument.presentationml.slide+xml" PartName="/ppt/slides/slide66.xml"/>
  <Override ContentType="application/vnd.openxmlformats-officedocument.presentationml.slide+xml" PartName="/ppt/slides/slide67.xml"/>
  <Override ContentType="application/vnd.openxmlformats-officedocument.presentationml.slide+xml" PartName="/ppt/slides/slide6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</p:sldIdLst>
  <p:sldSz cx="18288000" cy="10287000"/>
  <p:notesSz cx="6858000" cy="9144000"/>
  <p:embeddedFontLst>
    <p:embeddedFont>
      <p:font typeface="Comic Sans Bold Italics" charset="1" panose="03000902030302060204"/>
      <p:regular r:id="rId74"/>
    </p:embeddedFont>
    <p:embeddedFont>
      <p:font typeface="Comic Sans Bold" charset="1" panose="03000902030302020204"/>
      <p:regular r:id="rId75"/>
    </p:embeddedFont>
    <p:embeddedFont>
      <p:font typeface="Canva Sans" charset="1" panose="020B0503030501040103"/>
      <p:regular r:id="rId76"/>
    </p:embeddedFont>
    <p:embeddedFont>
      <p:font typeface="Comic Sans" charset="1" panose="03000702030302020204"/>
      <p:regular r:id="rId7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slides/slide61.xml" Type="http://schemas.openxmlformats.org/officeDocument/2006/relationships/slide"/><Relationship Id="rId67" Target="slides/slide62.xml" Type="http://schemas.openxmlformats.org/officeDocument/2006/relationships/slide"/><Relationship Id="rId68" Target="slides/slide63.xml" Type="http://schemas.openxmlformats.org/officeDocument/2006/relationships/slide"/><Relationship Id="rId69" Target="slides/slide64.xml" Type="http://schemas.openxmlformats.org/officeDocument/2006/relationships/slide"/><Relationship Id="rId7" Target="slides/slide2.xml" Type="http://schemas.openxmlformats.org/officeDocument/2006/relationships/slide"/><Relationship Id="rId70" Target="slides/slide65.xml" Type="http://schemas.openxmlformats.org/officeDocument/2006/relationships/slide"/><Relationship Id="rId71" Target="slides/slide66.xml" Type="http://schemas.openxmlformats.org/officeDocument/2006/relationships/slide"/><Relationship Id="rId72" Target="slides/slide67.xml" Type="http://schemas.openxmlformats.org/officeDocument/2006/relationships/slide"/><Relationship Id="rId73" Target="slides/slide68.xml" Type="http://schemas.openxmlformats.org/officeDocument/2006/relationships/slide"/><Relationship Id="rId74" Target="fonts/font74.fntdata" Type="http://schemas.openxmlformats.org/officeDocument/2006/relationships/font"/><Relationship Id="rId75" Target="fonts/font75.fntdata" Type="http://schemas.openxmlformats.org/officeDocument/2006/relationships/font"/><Relationship Id="rId76" Target="fonts/font76.fntdata" Type="http://schemas.openxmlformats.org/officeDocument/2006/relationships/font"/><Relationship Id="rId77" Target="fonts/font77.fntdata" Type="http://schemas.openxmlformats.org/officeDocument/2006/relationships/font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28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29.png" Type="http://schemas.openxmlformats.org/officeDocument/2006/relationships/image"/><Relationship Id="rId15" Target="../media/image30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31.png" Type="http://schemas.openxmlformats.org/officeDocument/2006/relationships/image"/><Relationship Id="rId15" Target="../media/image3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33.png" Type="http://schemas.openxmlformats.org/officeDocument/2006/relationships/image"/><Relationship Id="rId15" Target="../media/image34.png" Type="http://schemas.openxmlformats.org/officeDocument/2006/relationships/image"/><Relationship Id="rId16" Target="../media/image35.png" Type="http://schemas.openxmlformats.org/officeDocument/2006/relationships/image"/><Relationship Id="rId17" Target="../media/image36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37.png" Type="http://schemas.openxmlformats.org/officeDocument/2006/relationships/image"/><Relationship Id="rId15" Target="../media/image38.png" Type="http://schemas.openxmlformats.org/officeDocument/2006/relationships/image"/><Relationship Id="rId16" Target="../media/image3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40.png" Type="http://schemas.openxmlformats.org/officeDocument/2006/relationships/image"/><Relationship Id="rId15" Target="../media/image41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4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43.png" Type="http://schemas.openxmlformats.org/officeDocument/2006/relationships/image"/><Relationship Id="rId15" Target="../media/image4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45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46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.png" Type="http://schemas.openxmlformats.org/officeDocument/2006/relationships/image"/><Relationship Id="rId11" Target="../media/image11.svg" Type="http://schemas.openxmlformats.org/officeDocument/2006/relationships/image"/><Relationship Id="rId12" Target="../media/image1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47.png" Type="http://schemas.openxmlformats.org/officeDocument/2006/relationships/image"/><Relationship Id="rId15" Target="../media/image48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4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50.png" Type="http://schemas.openxmlformats.org/officeDocument/2006/relationships/image"/><Relationship Id="rId15" Target="../media/image51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5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53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5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55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56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57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58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jpe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5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60.png" Type="http://schemas.openxmlformats.org/officeDocument/2006/relationships/image"/><Relationship Id="rId15" Target="../media/image61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6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63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6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65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66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67.png" Type="http://schemas.openxmlformats.org/officeDocument/2006/relationships/image"/><Relationship Id="rId15" Target="../media/image68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69.jpe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70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71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7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73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7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75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76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77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78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7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80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5.jpe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81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8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83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8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85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86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87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88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8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90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6.png" Type="http://schemas.openxmlformats.org/officeDocument/2006/relationships/image"/><Relationship Id="rId11" Target="../media/image17.png" Type="http://schemas.openxmlformats.org/officeDocument/2006/relationships/image"/><Relationship Id="rId12" Target="../media/image18.png" Type="http://schemas.openxmlformats.org/officeDocument/2006/relationships/image"/><Relationship Id="rId13" Target="../media/image19.png" Type="http://schemas.openxmlformats.org/officeDocument/2006/relationships/image"/><Relationship Id="rId14" Target="../media/image20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91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6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9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6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93.jpe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6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94.jpe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6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95.jpe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6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96.jpe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6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7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6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8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6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1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2.png" Type="http://schemas.openxmlformats.org/officeDocument/2006/relationships/image"/><Relationship Id="rId11" Target="../media/image23.png" Type="http://schemas.openxmlformats.org/officeDocument/2006/relationships/image"/><Relationship Id="rId12" Target="../media/image24.svg" Type="http://schemas.openxmlformats.org/officeDocument/2006/relationships/image"/><Relationship Id="rId13" Target="../media/image10.png" Type="http://schemas.openxmlformats.org/officeDocument/2006/relationships/image"/><Relationship Id="rId14" Target="../media/image11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10.png" Type="http://schemas.openxmlformats.org/officeDocument/2006/relationships/image"/><Relationship Id="rId13" Target="../media/image11.svg" Type="http://schemas.openxmlformats.org/officeDocument/2006/relationships/image"/><Relationship Id="rId14" Target="../media/image25.png" Type="http://schemas.openxmlformats.org/officeDocument/2006/relationships/image"/><Relationship Id="rId15" Target="../media/image26.png" Type="http://schemas.openxmlformats.org/officeDocument/2006/relationships/image"/><Relationship Id="rId16" Target="../media/image27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315856" y="2941843"/>
            <a:ext cx="9656288" cy="2470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501"/>
              </a:lnSpc>
            </a:pPr>
          </a:p>
          <a:p>
            <a:pPr algn="ctr">
              <a:lnSpc>
                <a:spcPts val="9501"/>
              </a:lnSpc>
            </a:pPr>
            <a:r>
              <a:rPr lang="en-US" sz="9501">
                <a:solidFill>
                  <a:srgbClr val="000000"/>
                </a:solidFill>
                <a:latin typeface="Comic Sans Bold Italics"/>
              </a:rPr>
              <a:t>CraftHub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54027" y="3781541"/>
            <a:ext cx="5581553" cy="6638809"/>
          </a:xfrm>
          <a:custGeom>
            <a:avLst/>
            <a:gdLst/>
            <a:ahLst/>
            <a:cxnLst/>
            <a:rect r="r" b="b" t="t" l="l"/>
            <a:pathLst>
              <a:path h="6638809" w="5581553">
                <a:moveTo>
                  <a:pt x="0" y="0"/>
                </a:moveTo>
                <a:lnTo>
                  <a:pt x="5581553" y="0"/>
                </a:lnTo>
                <a:lnTo>
                  <a:pt x="5581553" y="6638809"/>
                </a:lnTo>
                <a:lnTo>
                  <a:pt x="0" y="663880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315856" y="1654506"/>
            <a:ext cx="9021547" cy="7890926"/>
          </a:xfrm>
          <a:custGeom>
            <a:avLst/>
            <a:gdLst/>
            <a:ahLst/>
            <a:cxnLst/>
            <a:rect r="r" b="b" t="t" l="l"/>
            <a:pathLst>
              <a:path h="7890926" w="9021547">
                <a:moveTo>
                  <a:pt x="0" y="0"/>
                </a:moveTo>
                <a:lnTo>
                  <a:pt x="9021547" y="0"/>
                </a:lnTo>
                <a:lnTo>
                  <a:pt x="9021547" y="7890926"/>
                </a:lnTo>
                <a:lnTo>
                  <a:pt x="0" y="7890926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-3399" r="0" b="-3399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653452" y="435149"/>
            <a:ext cx="3422690" cy="979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79"/>
              </a:lnSpc>
            </a:pPr>
            <a:r>
              <a:rPr lang="en-US" sz="5699">
                <a:solidFill>
                  <a:srgbClr val="000000"/>
                </a:solidFill>
                <a:latin typeface="Comic Sans Bold"/>
              </a:rPr>
              <a:t>Validation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542939" y="2494640"/>
            <a:ext cx="3825394" cy="7372578"/>
          </a:xfrm>
          <a:custGeom>
            <a:avLst/>
            <a:gdLst/>
            <a:ahLst/>
            <a:cxnLst/>
            <a:rect r="r" b="b" t="t" l="l"/>
            <a:pathLst>
              <a:path h="7372578" w="3825394">
                <a:moveTo>
                  <a:pt x="0" y="0"/>
                </a:moveTo>
                <a:lnTo>
                  <a:pt x="3825395" y="0"/>
                </a:lnTo>
                <a:lnTo>
                  <a:pt x="3825395" y="7372579"/>
                </a:lnTo>
                <a:lnTo>
                  <a:pt x="0" y="7372579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730000" y="2494640"/>
            <a:ext cx="3830251" cy="7372578"/>
          </a:xfrm>
          <a:custGeom>
            <a:avLst/>
            <a:gdLst/>
            <a:ahLst/>
            <a:cxnLst/>
            <a:rect r="r" b="b" t="t" l="l"/>
            <a:pathLst>
              <a:path h="7372578" w="3830251">
                <a:moveTo>
                  <a:pt x="0" y="0"/>
                </a:moveTo>
                <a:lnTo>
                  <a:pt x="3830251" y="0"/>
                </a:lnTo>
                <a:lnTo>
                  <a:pt x="3830251" y="7372579"/>
                </a:lnTo>
                <a:lnTo>
                  <a:pt x="0" y="737257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653452" y="314499"/>
            <a:ext cx="3422690" cy="979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79"/>
              </a:lnSpc>
            </a:pPr>
            <a:r>
              <a:rPr lang="en-US" sz="5699">
                <a:solidFill>
                  <a:srgbClr val="000000"/>
                </a:solidFill>
                <a:latin typeface="Comic Sans Bold"/>
              </a:rPr>
              <a:t>Validation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247859" y="1663194"/>
            <a:ext cx="2929414" cy="400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1"/>
              </a:lnSpc>
              <a:spcBef>
                <a:spcPct val="0"/>
              </a:spcBef>
            </a:pPr>
            <a:r>
              <a:rPr lang="en-US" sz="3001">
                <a:solidFill>
                  <a:srgbClr val="000000"/>
                </a:solidFill>
                <a:latin typeface="Comic Sans"/>
              </a:rPr>
              <a:t>EMPTY FIELDS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965880" y="1663194"/>
            <a:ext cx="5823823" cy="400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1"/>
              </a:lnSpc>
              <a:spcBef>
                <a:spcPct val="0"/>
              </a:spcBef>
            </a:pPr>
            <a:r>
              <a:rPr lang="en-US" sz="3001">
                <a:solidFill>
                  <a:srgbClr val="000000"/>
                </a:solidFill>
                <a:latin typeface="Comic Sans"/>
              </a:rPr>
              <a:t>Email pattern and password long 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838264" y="2494640"/>
            <a:ext cx="3518198" cy="7372578"/>
          </a:xfrm>
          <a:custGeom>
            <a:avLst/>
            <a:gdLst/>
            <a:ahLst/>
            <a:cxnLst/>
            <a:rect r="r" b="b" t="t" l="l"/>
            <a:pathLst>
              <a:path h="7372578" w="3518198">
                <a:moveTo>
                  <a:pt x="0" y="0"/>
                </a:moveTo>
                <a:lnTo>
                  <a:pt x="3518198" y="0"/>
                </a:lnTo>
                <a:lnTo>
                  <a:pt x="3518198" y="7372579"/>
                </a:lnTo>
                <a:lnTo>
                  <a:pt x="0" y="7372579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076142" y="2494640"/>
            <a:ext cx="3539842" cy="7372578"/>
          </a:xfrm>
          <a:custGeom>
            <a:avLst/>
            <a:gdLst/>
            <a:ahLst/>
            <a:cxnLst/>
            <a:rect r="r" b="b" t="t" l="l"/>
            <a:pathLst>
              <a:path h="7372578" w="3539842">
                <a:moveTo>
                  <a:pt x="0" y="0"/>
                </a:moveTo>
                <a:lnTo>
                  <a:pt x="3539842" y="0"/>
                </a:lnTo>
                <a:lnTo>
                  <a:pt x="3539842" y="7372579"/>
                </a:lnTo>
                <a:lnTo>
                  <a:pt x="0" y="737257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-307" r="0" b="-307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653452" y="314499"/>
            <a:ext cx="3422690" cy="979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79"/>
              </a:lnSpc>
            </a:pPr>
            <a:r>
              <a:rPr lang="en-US" sz="5699">
                <a:solidFill>
                  <a:srgbClr val="000000"/>
                </a:solidFill>
                <a:latin typeface="Comic Sans Bold"/>
              </a:rPr>
              <a:t>Validation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068670" y="1663194"/>
            <a:ext cx="3287792" cy="400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1"/>
              </a:lnSpc>
              <a:spcBef>
                <a:spcPct val="0"/>
              </a:spcBef>
            </a:pPr>
            <a:r>
              <a:rPr lang="en-US" sz="3001">
                <a:solidFill>
                  <a:srgbClr val="000000"/>
                </a:solidFill>
                <a:latin typeface="Comic Sans"/>
              </a:rPr>
              <a:t>Passwords Match </a:t>
            </a:r>
            <a:r>
              <a:rPr lang="en-US" sz="3001">
                <a:solidFill>
                  <a:srgbClr val="000000"/>
                </a:solidFill>
                <a:latin typeface="Comic Sans"/>
              </a:rPr>
              <a:t>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651686" y="1663194"/>
            <a:ext cx="2452211" cy="400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01"/>
              </a:lnSpc>
              <a:spcBef>
                <a:spcPct val="0"/>
              </a:spcBef>
            </a:pPr>
            <a:r>
              <a:rPr lang="en-US" sz="3001">
                <a:solidFill>
                  <a:srgbClr val="000000"/>
                </a:solidFill>
                <a:latin typeface="Comic Sans"/>
              </a:rPr>
              <a:t>empty fields  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06479" y="1859474"/>
            <a:ext cx="3811882" cy="7932141"/>
          </a:xfrm>
          <a:custGeom>
            <a:avLst/>
            <a:gdLst/>
            <a:ahLst/>
            <a:cxnLst/>
            <a:rect r="r" b="b" t="t" l="l"/>
            <a:pathLst>
              <a:path h="7932141" w="3811882">
                <a:moveTo>
                  <a:pt x="0" y="0"/>
                </a:moveTo>
                <a:lnTo>
                  <a:pt x="3811882" y="0"/>
                </a:lnTo>
                <a:lnTo>
                  <a:pt x="3811882" y="7932141"/>
                </a:lnTo>
                <a:lnTo>
                  <a:pt x="0" y="7932141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871920" y="1861855"/>
            <a:ext cx="3943402" cy="7929760"/>
          </a:xfrm>
          <a:custGeom>
            <a:avLst/>
            <a:gdLst/>
            <a:ahLst/>
            <a:cxnLst/>
            <a:rect r="r" b="b" t="t" l="l"/>
            <a:pathLst>
              <a:path h="7929760" w="3943402">
                <a:moveTo>
                  <a:pt x="0" y="0"/>
                </a:moveTo>
                <a:lnTo>
                  <a:pt x="3943402" y="0"/>
                </a:lnTo>
                <a:lnTo>
                  <a:pt x="3943402" y="7929760"/>
                </a:lnTo>
                <a:lnTo>
                  <a:pt x="0" y="7929760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510647" y="1861855"/>
            <a:ext cx="3762848" cy="7929760"/>
          </a:xfrm>
          <a:custGeom>
            <a:avLst/>
            <a:gdLst/>
            <a:ahLst/>
            <a:cxnLst/>
            <a:rect r="r" b="b" t="t" l="l"/>
            <a:pathLst>
              <a:path h="7929760" w="3762848">
                <a:moveTo>
                  <a:pt x="0" y="0"/>
                </a:moveTo>
                <a:lnTo>
                  <a:pt x="3762848" y="0"/>
                </a:lnTo>
                <a:lnTo>
                  <a:pt x="3762848" y="7929760"/>
                </a:lnTo>
                <a:lnTo>
                  <a:pt x="0" y="7929760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3846980" y="1859474"/>
            <a:ext cx="3796162" cy="7929760"/>
          </a:xfrm>
          <a:custGeom>
            <a:avLst/>
            <a:gdLst/>
            <a:ahLst/>
            <a:cxnLst/>
            <a:rect r="r" b="b" t="t" l="l"/>
            <a:pathLst>
              <a:path h="7929760" w="3796162">
                <a:moveTo>
                  <a:pt x="0" y="0"/>
                </a:moveTo>
                <a:lnTo>
                  <a:pt x="3796162" y="0"/>
                </a:lnTo>
                <a:lnTo>
                  <a:pt x="3796162" y="7929760"/>
                </a:lnTo>
                <a:lnTo>
                  <a:pt x="0" y="7929760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4423471" y="314499"/>
            <a:ext cx="7882652" cy="979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79"/>
              </a:lnSpc>
            </a:pPr>
            <a:r>
              <a:rPr lang="en-US" sz="5699">
                <a:solidFill>
                  <a:srgbClr val="000000"/>
                </a:solidFill>
                <a:latin typeface="Comic Sans Bold"/>
              </a:rPr>
              <a:t>Artist Sign up Process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985068" y="1942285"/>
            <a:ext cx="3770385" cy="7967240"/>
          </a:xfrm>
          <a:custGeom>
            <a:avLst/>
            <a:gdLst/>
            <a:ahLst/>
            <a:cxnLst/>
            <a:rect r="r" b="b" t="t" l="l"/>
            <a:pathLst>
              <a:path h="7967240" w="3770385">
                <a:moveTo>
                  <a:pt x="0" y="0"/>
                </a:moveTo>
                <a:lnTo>
                  <a:pt x="3770385" y="0"/>
                </a:lnTo>
                <a:lnTo>
                  <a:pt x="3770385" y="7967240"/>
                </a:lnTo>
                <a:lnTo>
                  <a:pt x="0" y="796724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970521" y="1942285"/>
            <a:ext cx="3732835" cy="7967240"/>
          </a:xfrm>
          <a:custGeom>
            <a:avLst/>
            <a:gdLst/>
            <a:ahLst/>
            <a:cxnLst/>
            <a:rect r="r" b="b" t="t" l="l"/>
            <a:pathLst>
              <a:path h="7967240" w="3732835">
                <a:moveTo>
                  <a:pt x="0" y="0"/>
                </a:moveTo>
                <a:lnTo>
                  <a:pt x="3732835" y="0"/>
                </a:lnTo>
                <a:lnTo>
                  <a:pt x="3732835" y="7967240"/>
                </a:lnTo>
                <a:lnTo>
                  <a:pt x="0" y="7967240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023584" y="1940557"/>
            <a:ext cx="3609134" cy="7968968"/>
          </a:xfrm>
          <a:custGeom>
            <a:avLst/>
            <a:gdLst/>
            <a:ahLst/>
            <a:cxnLst/>
            <a:rect r="r" b="b" t="t" l="l"/>
            <a:pathLst>
              <a:path h="7968968" w="3609134">
                <a:moveTo>
                  <a:pt x="0" y="0"/>
                </a:moveTo>
                <a:lnTo>
                  <a:pt x="3609134" y="0"/>
                </a:lnTo>
                <a:lnTo>
                  <a:pt x="3609134" y="7968968"/>
                </a:lnTo>
                <a:lnTo>
                  <a:pt x="0" y="7968968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4661715" y="314499"/>
            <a:ext cx="7406164" cy="979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79"/>
              </a:lnSpc>
            </a:pPr>
            <a:r>
              <a:rPr lang="en-US" sz="5699">
                <a:solidFill>
                  <a:srgbClr val="000000"/>
                </a:solidFill>
                <a:latin typeface="Comic Sans Bold"/>
              </a:rPr>
              <a:t>User Sign up Process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299649" y="1841429"/>
            <a:ext cx="3913957" cy="8272484"/>
          </a:xfrm>
          <a:custGeom>
            <a:avLst/>
            <a:gdLst/>
            <a:ahLst/>
            <a:cxnLst/>
            <a:rect r="r" b="b" t="t" l="l"/>
            <a:pathLst>
              <a:path h="8272484" w="3913957">
                <a:moveTo>
                  <a:pt x="0" y="0"/>
                </a:moveTo>
                <a:lnTo>
                  <a:pt x="3913957" y="0"/>
                </a:lnTo>
                <a:lnTo>
                  <a:pt x="3913957" y="8272484"/>
                </a:lnTo>
                <a:lnTo>
                  <a:pt x="0" y="827248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779003" y="1841429"/>
            <a:ext cx="3732246" cy="8256180"/>
          </a:xfrm>
          <a:custGeom>
            <a:avLst/>
            <a:gdLst/>
            <a:ahLst/>
            <a:cxnLst/>
            <a:rect r="r" b="b" t="t" l="l"/>
            <a:pathLst>
              <a:path h="8256180" w="3732246">
                <a:moveTo>
                  <a:pt x="0" y="0"/>
                </a:moveTo>
                <a:lnTo>
                  <a:pt x="3732245" y="0"/>
                </a:lnTo>
                <a:lnTo>
                  <a:pt x="3732245" y="8256180"/>
                </a:lnTo>
                <a:lnTo>
                  <a:pt x="0" y="8256180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038340" y="426826"/>
            <a:ext cx="8610623" cy="6018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38"/>
              </a:lnSpc>
            </a:pPr>
            <a:r>
              <a:rPr lang="en-US" sz="3527">
                <a:solidFill>
                  <a:srgbClr val="000000"/>
                </a:solidFill>
                <a:latin typeface="Comic Sans Bold"/>
              </a:rPr>
              <a:t>Special Widgets in the Sign-up Process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108261" y="1769251"/>
            <a:ext cx="11465743" cy="8355037"/>
          </a:xfrm>
          <a:custGeom>
            <a:avLst/>
            <a:gdLst/>
            <a:ahLst/>
            <a:cxnLst/>
            <a:rect r="r" b="b" t="t" l="l"/>
            <a:pathLst>
              <a:path h="8355037" w="11465743">
                <a:moveTo>
                  <a:pt x="0" y="0"/>
                </a:moveTo>
                <a:lnTo>
                  <a:pt x="11465743" y="0"/>
                </a:lnTo>
                <a:lnTo>
                  <a:pt x="11465743" y="8355037"/>
                </a:lnTo>
                <a:lnTo>
                  <a:pt x="0" y="835503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038340" y="426826"/>
            <a:ext cx="8610623" cy="6018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38"/>
              </a:lnSpc>
            </a:pPr>
            <a:r>
              <a:rPr lang="en-US" sz="3527">
                <a:solidFill>
                  <a:srgbClr val="000000"/>
                </a:solidFill>
                <a:latin typeface="Comic Sans Bold"/>
              </a:rPr>
              <a:t>Special Widgets in the Sign-up Process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538680" y="1890095"/>
            <a:ext cx="3931351" cy="8194930"/>
          </a:xfrm>
          <a:custGeom>
            <a:avLst/>
            <a:gdLst/>
            <a:ahLst/>
            <a:cxnLst/>
            <a:rect r="r" b="b" t="t" l="l"/>
            <a:pathLst>
              <a:path h="8194930" w="3931351">
                <a:moveTo>
                  <a:pt x="0" y="0"/>
                </a:moveTo>
                <a:lnTo>
                  <a:pt x="3931351" y="0"/>
                </a:lnTo>
                <a:lnTo>
                  <a:pt x="3931351" y="8194930"/>
                </a:lnTo>
                <a:lnTo>
                  <a:pt x="0" y="819493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841631" y="1890095"/>
            <a:ext cx="3918115" cy="8194930"/>
          </a:xfrm>
          <a:custGeom>
            <a:avLst/>
            <a:gdLst/>
            <a:ahLst/>
            <a:cxnLst/>
            <a:rect r="r" b="b" t="t" l="l"/>
            <a:pathLst>
              <a:path h="8194930" w="3918115">
                <a:moveTo>
                  <a:pt x="0" y="0"/>
                </a:moveTo>
                <a:lnTo>
                  <a:pt x="3918115" y="0"/>
                </a:lnTo>
                <a:lnTo>
                  <a:pt x="3918115" y="8194930"/>
                </a:lnTo>
                <a:lnTo>
                  <a:pt x="0" y="8194930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038340" y="426826"/>
            <a:ext cx="8610623" cy="6018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38"/>
              </a:lnSpc>
            </a:pPr>
            <a:r>
              <a:rPr lang="en-US" sz="3527">
                <a:solidFill>
                  <a:srgbClr val="000000"/>
                </a:solidFill>
                <a:latin typeface="Comic Sans Bold"/>
              </a:rPr>
              <a:t>Special Widgets in the Sign-up Process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316260" y="1584643"/>
            <a:ext cx="4028554" cy="8455225"/>
          </a:xfrm>
          <a:custGeom>
            <a:avLst/>
            <a:gdLst/>
            <a:ahLst/>
            <a:cxnLst/>
            <a:rect r="r" b="b" t="t" l="l"/>
            <a:pathLst>
              <a:path h="8455225" w="4028554">
                <a:moveTo>
                  <a:pt x="0" y="0"/>
                </a:moveTo>
                <a:lnTo>
                  <a:pt x="4028555" y="0"/>
                </a:lnTo>
                <a:lnTo>
                  <a:pt x="4028555" y="8455225"/>
                </a:lnTo>
                <a:lnTo>
                  <a:pt x="0" y="8455225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653911" y="407776"/>
            <a:ext cx="5379482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Artist Home Page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259015" y="1544045"/>
            <a:ext cx="4169273" cy="8742955"/>
          </a:xfrm>
          <a:custGeom>
            <a:avLst/>
            <a:gdLst/>
            <a:ahLst/>
            <a:cxnLst/>
            <a:rect r="r" b="b" t="t" l="l"/>
            <a:pathLst>
              <a:path h="8742955" w="4169273">
                <a:moveTo>
                  <a:pt x="0" y="0"/>
                </a:moveTo>
                <a:lnTo>
                  <a:pt x="4169273" y="0"/>
                </a:lnTo>
                <a:lnTo>
                  <a:pt x="4169273" y="8742955"/>
                </a:lnTo>
                <a:lnTo>
                  <a:pt x="0" y="8742955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333984" y="407776"/>
            <a:ext cx="8019336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Artist’s Item Details Page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729963" y="4456164"/>
            <a:ext cx="7927047" cy="6199199"/>
          </a:xfrm>
          <a:custGeom>
            <a:avLst/>
            <a:gdLst/>
            <a:ahLst/>
            <a:cxnLst/>
            <a:rect r="r" b="b" t="t" l="l"/>
            <a:pathLst>
              <a:path h="6199199" w="7927047">
                <a:moveTo>
                  <a:pt x="0" y="0"/>
                </a:moveTo>
                <a:lnTo>
                  <a:pt x="7927047" y="0"/>
                </a:lnTo>
                <a:lnTo>
                  <a:pt x="7927047" y="6199199"/>
                </a:lnTo>
                <a:lnTo>
                  <a:pt x="0" y="6199199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227266" y="2020386"/>
            <a:ext cx="5833467" cy="12707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530"/>
              </a:lnSpc>
              <a:spcBef>
                <a:spcPct val="0"/>
              </a:spcBef>
            </a:pPr>
            <a:r>
              <a:rPr lang="en-US" sz="9530">
                <a:solidFill>
                  <a:srgbClr val="000000"/>
                </a:solidFill>
                <a:latin typeface="Comic Sans Bold"/>
              </a:rPr>
              <a:t>Our Team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6322635" y="3720147"/>
            <a:ext cx="5642729" cy="1780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</a:rPr>
              <a:t>Linda Abu Khalil</a:t>
            </a:r>
          </a:p>
          <a:p>
            <a:pPr algn="ctr">
              <a:lnSpc>
                <a:spcPts val="4759"/>
              </a:lnSpc>
            </a:pPr>
          </a:p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</a:rPr>
              <a:t>Lubna Bsharat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6089570" y="6167438"/>
            <a:ext cx="6108859" cy="12707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530"/>
              </a:lnSpc>
              <a:spcBef>
                <a:spcPct val="0"/>
              </a:spcBef>
            </a:pPr>
            <a:r>
              <a:rPr lang="en-US" sz="9530">
                <a:solidFill>
                  <a:srgbClr val="000000"/>
                </a:solidFill>
                <a:latin typeface="Comic Sans Bold"/>
              </a:rPr>
              <a:t>Supervisor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322635" y="7867198"/>
            <a:ext cx="5642729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</a:rPr>
              <a:t>Dr. Amjad Abu Hassan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218019" y="1821466"/>
            <a:ext cx="4005112" cy="8326191"/>
          </a:xfrm>
          <a:custGeom>
            <a:avLst/>
            <a:gdLst/>
            <a:ahLst/>
            <a:cxnLst/>
            <a:rect r="r" b="b" t="t" l="l"/>
            <a:pathLst>
              <a:path h="8326191" w="4005112">
                <a:moveTo>
                  <a:pt x="0" y="0"/>
                </a:moveTo>
                <a:lnTo>
                  <a:pt x="4005112" y="0"/>
                </a:lnTo>
                <a:lnTo>
                  <a:pt x="4005112" y="8326192"/>
                </a:lnTo>
                <a:lnTo>
                  <a:pt x="0" y="8326192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897652" y="1816924"/>
            <a:ext cx="3999771" cy="8330734"/>
          </a:xfrm>
          <a:custGeom>
            <a:avLst/>
            <a:gdLst/>
            <a:ahLst/>
            <a:cxnLst/>
            <a:rect r="r" b="b" t="t" l="l"/>
            <a:pathLst>
              <a:path h="8330734" w="3999771">
                <a:moveTo>
                  <a:pt x="0" y="0"/>
                </a:moveTo>
                <a:lnTo>
                  <a:pt x="3999772" y="0"/>
                </a:lnTo>
                <a:lnTo>
                  <a:pt x="3999772" y="8330734"/>
                </a:lnTo>
                <a:lnTo>
                  <a:pt x="0" y="8330734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055681" y="407776"/>
            <a:ext cx="6575941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Comment Report Page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328014" y="1593320"/>
            <a:ext cx="4031276" cy="8507723"/>
          </a:xfrm>
          <a:custGeom>
            <a:avLst/>
            <a:gdLst/>
            <a:ahLst/>
            <a:cxnLst/>
            <a:rect r="r" b="b" t="t" l="l"/>
            <a:pathLst>
              <a:path h="8507723" w="4031276">
                <a:moveTo>
                  <a:pt x="0" y="0"/>
                </a:moveTo>
                <a:lnTo>
                  <a:pt x="4031275" y="0"/>
                </a:lnTo>
                <a:lnTo>
                  <a:pt x="4031275" y="8507723"/>
                </a:lnTo>
                <a:lnTo>
                  <a:pt x="0" y="8507723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786665" y="407776"/>
            <a:ext cx="5113973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Add a New Item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056064" y="1602840"/>
            <a:ext cx="4157541" cy="8684160"/>
          </a:xfrm>
          <a:custGeom>
            <a:avLst/>
            <a:gdLst/>
            <a:ahLst/>
            <a:cxnLst/>
            <a:rect r="r" b="b" t="t" l="l"/>
            <a:pathLst>
              <a:path h="8684160" w="4157541">
                <a:moveTo>
                  <a:pt x="0" y="0"/>
                </a:moveTo>
                <a:lnTo>
                  <a:pt x="4157542" y="0"/>
                </a:lnTo>
                <a:lnTo>
                  <a:pt x="4157542" y="8684160"/>
                </a:lnTo>
                <a:lnTo>
                  <a:pt x="0" y="868416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737009" y="1602840"/>
            <a:ext cx="4153294" cy="8684160"/>
          </a:xfrm>
          <a:custGeom>
            <a:avLst/>
            <a:gdLst/>
            <a:ahLst/>
            <a:cxnLst/>
            <a:rect r="r" b="b" t="t" l="l"/>
            <a:pathLst>
              <a:path h="8684160" w="4153294">
                <a:moveTo>
                  <a:pt x="0" y="0"/>
                </a:moveTo>
                <a:lnTo>
                  <a:pt x="4153293" y="0"/>
                </a:lnTo>
                <a:lnTo>
                  <a:pt x="4153293" y="8684160"/>
                </a:lnTo>
                <a:lnTo>
                  <a:pt x="0" y="8684160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464964" y="407776"/>
            <a:ext cx="3757374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Orders Page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241502" y="1555745"/>
            <a:ext cx="4204300" cy="8731255"/>
          </a:xfrm>
          <a:custGeom>
            <a:avLst/>
            <a:gdLst/>
            <a:ahLst/>
            <a:cxnLst/>
            <a:rect r="r" b="b" t="t" l="l"/>
            <a:pathLst>
              <a:path h="8731255" w="4204300">
                <a:moveTo>
                  <a:pt x="0" y="0"/>
                </a:moveTo>
                <a:lnTo>
                  <a:pt x="4204300" y="0"/>
                </a:lnTo>
                <a:lnTo>
                  <a:pt x="4204300" y="8731255"/>
                </a:lnTo>
                <a:lnTo>
                  <a:pt x="0" y="8731255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210879" y="407776"/>
            <a:ext cx="6265545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Order’s Details Page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924344" y="1791334"/>
            <a:ext cx="12070575" cy="8495666"/>
          </a:xfrm>
          <a:custGeom>
            <a:avLst/>
            <a:gdLst/>
            <a:ahLst/>
            <a:cxnLst/>
            <a:rect r="r" b="b" t="t" l="l"/>
            <a:pathLst>
              <a:path h="8495666" w="12070575">
                <a:moveTo>
                  <a:pt x="0" y="0"/>
                </a:moveTo>
                <a:lnTo>
                  <a:pt x="12070575" y="0"/>
                </a:lnTo>
                <a:lnTo>
                  <a:pt x="12070575" y="8495666"/>
                </a:lnTo>
                <a:lnTo>
                  <a:pt x="0" y="8495666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872390" y="407776"/>
            <a:ext cx="4942523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Chat Home Page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194653" y="1604806"/>
            <a:ext cx="12297997" cy="8682194"/>
          </a:xfrm>
          <a:custGeom>
            <a:avLst/>
            <a:gdLst/>
            <a:ahLst/>
            <a:cxnLst/>
            <a:rect r="r" b="b" t="t" l="l"/>
            <a:pathLst>
              <a:path h="8682194" w="12297997">
                <a:moveTo>
                  <a:pt x="0" y="0"/>
                </a:moveTo>
                <a:lnTo>
                  <a:pt x="12297997" y="0"/>
                </a:lnTo>
                <a:lnTo>
                  <a:pt x="12297997" y="8682194"/>
                </a:lnTo>
                <a:lnTo>
                  <a:pt x="0" y="868219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872390" y="407776"/>
            <a:ext cx="4942523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Chat Home Page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168634" y="1887518"/>
            <a:ext cx="11950733" cy="8399482"/>
          </a:xfrm>
          <a:custGeom>
            <a:avLst/>
            <a:gdLst/>
            <a:ahLst/>
            <a:cxnLst/>
            <a:rect r="r" b="b" t="t" l="l"/>
            <a:pathLst>
              <a:path h="8399482" w="11950733">
                <a:moveTo>
                  <a:pt x="0" y="0"/>
                </a:moveTo>
                <a:lnTo>
                  <a:pt x="11950732" y="0"/>
                </a:lnTo>
                <a:lnTo>
                  <a:pt x="11950732" y="8399482"/>
                </a:lnTo>
                <a:lnTo>
                  <a:pt x="0" y="8399482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288032" y="407776"/>
            <a:ext cx="6111240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Artist Account Page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059390" y="1904227"/>
            <a:ext cx="12169220" cy="8382773"/>
          </a:xfrm>
          <a:custGeom>
            <a:avLst/>
            <a:gdLst/>
            <a:ahLst/>
            <a:cxnLst/>
            <a:rect r="r" b="b" t="t" l="l"/>
            <a:pathLst>
              <a:path h="8382773" w="12169220">
                <a:moveTo>
                  <a:pt x="0" y="0"/>
                </a:moveTo>
                <a:lnTo>
                  <a:pt x="12169220" y="0"/>
                </a:lnTo>
                <a:lnTo>
                  <a:pt x="12169220" y="8382773"/>
                </a:lnTo>
                <a:lnTo>
                  <a:pt x="0" y="8382773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611400" y="407776"/>
            <a:ext cx="7464504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Bank information section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350508" y="1927694"/>
            <a:ext cx="3986288" cy="8359306"/>
          </a:xfrm>
          <a:custGeom>
            <a:avLst/>
            <a:gdLst/>
            <a:ahLst/>
            <a:cxnLst/>
            <a:rect r="r" b="b" t="t" l="l"/>
            <a:pathLst>
              <a:path h="8359306" w="3986288">
                <a:moveTo>
                  <a:pt x="0" y="0"/>
                </a:moveTo>
                <a:lnTo>
                  <a:pt x="3986288" y="0"/>
                </a:lnTo>
                <a:lnTo>
                  <a:pt x="3986288" y="8359306"/>
                </a:lnTo>
                <a:lnTo>
                  <a:pt x="0" y="8359306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859829" y="407776"/>
            <a:ext cx="4967645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User Home Page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316141" y="1906624"/>
            <a:ext cx="4055021" cy="8380376"/>
          </a:xfrm>
          <a:custGeom>
            <a:avLst/>
            <a:gdLst/>
            <a:ahLst/>
            <a:cxnLst/>
            <a:rect r="r" b="b" t="t" l="l"/>
            <a:pathLst>
              <a:path h="8380376" w="4055021">
                <a:moveTo>
                  <a:pt x="0" y="0"/>
                </a:moveTo>
                <a:lnTo>
                  <a:pt x="4055021" y="0"/>
                </a:lnTo>
                <a:lnTo>
                  <a:pt x="4055021" y="8380376"/>
                </a:lnTo>
                <a:lnTo>
                  <a:pt x="0" y="8380376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157837" y="407776"/>
            <a:ext cx="6371630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Category Items page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6972574" y="1664456"/>
            <a:ext cx="4630083" cy="1318049"/>
            <a:chOff x="0" y="0"/>
            <a:chExt cx="2565722" cy="730386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565722" cy="730386"/>
            </a:xfrm>
            <a:custGeom>
              <a:avLst/>
              <a:gdLst/>
              <a:ahLst/>
              <a:cxnLst/>
              <a:rect r="r" b="b" t="t" l="l"/>
              <a:pathLst>
                <a:path h="730386" w="2565722">
                  <a:moveTo>
                    <a:pt x="0" y="0"/>
                  </a:moveTo>
                  <a:lnTo>
                    <a:pt x="2362522" y="0"/>
                  </a:lnTo>
                  <a:lnTo>
                    <a:pt x="2565722" y="365193"/>
                  </a:lnTo>
                  <a:lnTo>
                    <a:pt x="2362522" y="730386"/>
                  </a:lnTo>
                  <a:lnTo>
                    <a:pt x="0" y="730386"/>
                  </a:lnTo>
                  <a:lnTo>
                    <a:pt x="203200" y="3651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25C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177800" y="-38100"/>
              <a:ext cx="2311722" cy="7684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-10800000">
            <a:off x="5897409" y="2982505"/>
            <a:ext cx="4630083" cy="1318049"/>
            <a:chOff x="0" y="0"/>
            <a:chExt cx="2565722" cy="730386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2565722" cy="730386"/>
            </a:xfrm>
            <a:custGeom>
              <a:avLst/>
              <a:gdLst/>
              <a:ahLst/>
              <a:cxnLst/>
              <a:rect r="r" b="b" t="t" l="l"/>
              <a:pathLst>
                <a:path h="730386" w="2565722">
                  <a:moveTo>
                    <a:pt x="0" y="0"/>
                  </a:moveTo>
                  <a:lnTo>
                    <a:pt x="2362522" y="0"/>
                  </a:lnTo>
                  <a:lnTo>
                    <a:pt x="2565722" y="365193"/>
                  </a:lnTo>
                  <a:lnTo>
                    <a:pt x="2362522" y="730386"/>
                  </a:lnTo>
                  <a:lnTo>
                    <a:pt x="0" y="730386"/>
                  </a:lnTo>
                  <a:lnTo>
                    <a:pt x="203200" y="3651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25C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77800" y="-38100"/>
              <a:ext cx="2311722" cy="7684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7711747" y="4300554"/>
            <a:ext cx="4630083" cy="1318049"/>
            <a:chOff x="0" y="0"/>
            <a:chExt cx="2565722" cy="730386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565722" cy="730386"/>
            </a:xfrm>
            <a:custGeom>
              <a:avLst/>
              <a:gdLst/>
              <a:ahLst/>
              <a:cxnLst/>
              <a:rect r="r" b="b" t="t" l="l"/>
              <a:pathLst>
                <a:path h="730386" w="2565722">
                  <a:moveTo>
                    <a:pt x="0" y="0"/>
                  </a:moveTo>
                  <a:lnTo>
                    <a:pt x="2362522" y="0"/>
                  </a:lnTo>
                  <a:lnTo>
                    <a:pt x="2565722" y="365193"/>
                  </a:lnTo>
                  <a:lnTo>
                    <a:pt x="2362522" y="730386"/>
                  </a:lnTo>
                  <a:lnTo>
                    <a:pt x="0" y="730386"/>
                  </a:lnTo>
                  <a:lnTo>
                    <a:pt x="203200" y="3651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25C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177800" y="-38100"/>
              <a:ext cx="2311722" cy="7684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-10800000">
            <a:off x="6636583" y="5618603"/>
            <a:ext cx="4630083" cy="1318049"/>
            <a:chOff x="0" y="0"/>
            <a:chExt cx="2565722" cy="730386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565722" cy="730386"/>
            </a:xfrm>
            <a:custGeom>
              <a:avLst/>
              <a:gdLst/>
              <a:ahLst/>
              <a:cxnLst/>
              <a:rect r="r" b="b" t="t" l="l"/>
              <a:pathLst>
                <a:path h="730386" w="2565722">
                  <a:moveTo>
                    <a:pt x="0" y="0"/>
                  </a:moveTo>
                  <a:lnTo>
                    <a:pt x="2362522" y="0"/>
                  </a:lnTo>
                  <a:lnTo>
                    <a:pt x="2565722" y="365193"/>
                  </a:lnTo>
                  <a:lnTo>
                    <a:pt x="2362522" y="730386"/>
                  </a:lnTo>
                  <a:lnTo>
                    <a:pt x="0" y="730386"/>
                  </a:lnTo>
                  <a:lnTo>
                    <a:pt x="203200" y="3651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25C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177800" y="-38100"/>
              <a:ext cx="2311722" cy="7684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7711747" y="6932000"/>
            <a:ext cx="4630083" cy="1318049"/>
            <a:chOff x="0" y="0"/>
            <a:chExt cx="2565722" cy="730386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565722" cy="730386"/>
            </a:xfrm>
            <a:custGeom>
              <a:avLst/>
              <a:gdLst/>
              <a:ahLst/>
              <a:cxnLst/>
              <a:rect r="r" b="b" t="t" l="l"/>
              <a:pathLst>
                <a:path h="730386" w="2565722">
                  <a:moveTo>
                    <a:pt x="0" y="0"/>
                  </a:moveTo>
                  <a:lnTo>
                    <a:pt x="2362522" y="0"/>
                  </a:lnTo>
                  <a:lnTo>
                    <a:pt x="2565722" y="365193"/>
                  </a:lnTo>
                  <a:lnTo>
                    <a:pt x="2362522" y="730386"/>
                  </a:lnTo>
                  <a:lnTo>
                    <a:pt x="0" y="730386"/>
                  </a:lnTo>
                  <a:lnTo>
                    <a:pt x="203200" y="3651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25C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177800" y="-38100"/>
              <a:ext cx="2311722" cy="7684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5"/>
                </a:lnSpc>
              </a:pPr>
            </a:p>
          </p:txBody>
        </p:sp>
      </p:grpSp>
      <p:sp>
        <p:nvSpPr>
          <p:cNvPr name="Freeform 21" id="21"/>
          <p:cNvSpPr/>
          <p:nvPr/>
        </p:nvSpPr>
        <p:spPr>
          <a:xfrm flipH="false" flipV="false" rot="0">
            <a:off x="-1151063" y="4357704"/>
            <a:ext cx="7048472" cy="7048472"/>
          </a:xfrm>
          <a:custGeom>
            <a:avLst/>
            <a:gdLst/>
            <a:ahLst/>
            <a:cxnLst/>
            <a:rect r="r" b="b" t="t" l="l"/>
            <a:pathLst>
              <a:path h="7048472" w="7048472">
                <a:moveTo>
                  <a:pt x="0" y="0"/>
                </a:moveTo>
                <a:lnTo>
                  <a:pt x="7048472" y="0"/>
                </a:lnTo>
                <a:lnTo>
                  <a:pt x="7048472" y="7048472"/>
                </a:lnTo>
                <a:lnTo>
                  <a:pt x="0" y="704847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6685343" y="3257046"/>
            <a:ext cx="3054215" cy="664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462"/>
              </a:lnSpc>
              <a:spcBef>
                <a:spcPct val="0"/>
              </a:spcBef>
            </a:pPr>
            <a:r>
              <a:rPr lang="en-US" sz="3958">
                <a:solidFill>
                  <a:srgbClr val="051D40"/>
                </a:solidFill>
                <a:latin typeface="Comic Sans Bold"/>
              </a:rPr>
              <a:t>Motivation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7760508" y="1938997"/>
            <a:ext cx="3054215" cy="664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462"/>
              </a:lnSpc>
              <a:spcBef>
                <a:spcPct val="0"/>
              </a:spcBef>
            </a:pPr>
            <a:r>
              <a:rPr lang="en-US" sz="3958">
                <a:solidFill>
                  <a:srgbClr val="051D40"/>
                </a:solidFill>
                <a:latin typeface="Comic Sans Bold"/>
              </a:rPr>
              <a:t>Introduction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6972574" y="5933415"/>
            <a:ext cx="3936999" cy="664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462"/>
              </a:lnSpc>
              <a:spcBef>
                <a:spcPct val="0"/>
              </a:spcBef>
            </a:pPr>
            <a:r>
              <a:rPr lang="en-US" sz="3958">
                <a:solidFill>
                  <a:srgbClr val="051D40"/>
                </a:solidFill>
                <a:latin typeface="Comic Sans Bold"/>
              </a:rPr>
              <a:t>Types of users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7711747" y="4715854"/>
            <a:ext cx="4630083" cy="522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49"/>
              </a:lnSpc>
              <a:spcBef>
                <a:spcPct val="0"/>
              </a:spcBef>
            </a:pPr>
            <a:r>
              <a:rPr lang="en-US" sz="3949">
                <a:solidFill>
                  <a:srgbClr val="051D40"/>
                </a:solidFill>
                <a:latin typeface="Comic Sans Bold"/>
              </a:rPr>
              <a:t>Technologies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7760508" y="7229062"/>
            <a:ext cx="4630083" cy="6660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51"/>
              </a:lnSpc>
            </a:pPr>
            <a:r>
              <a:rPr lang="en-US" sz="3893">
                <a:solidFill>
                  <a:srgbClr val="051D40"/>
                </a:solidFill>
                <a:latin typeface="Comic Sans Bold"/>
              </a:rPr>
              <a:t>Future work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338853" y="1940528"/>
            <a:ext cx="4009598" cy="8409922"/>
          </a:xfrm>
          <a:custGeom>
            <a:avLst/>
            <a:gdLst/>
            <a:ahLst/>
            <a:cxnLst/>
            <a:rect r="r" b="b" t="t" l="l"/>
            <a:pathLst>
              <a:path h="8409922" w="4009598">
                <a:moveTo>
                  <a:pt x="0" y="0"/>
                </a:moveTo>
                <a:lnTo>
                  <a:pt x="4009598" y="0"/>
                </a:lnTo>
                <a:lnTo>
                  <a:pt x="4009598" y="8409922"/>
                </a:lnTo>
                <a:lnTo>
                  <a:pt x="0" y="8409922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425073" y="407776"/>
            <a:ext cx="5837158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Item’s details page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044510" y="1733395"/>
            <a:ext cx="4457238" cy="8553605"/>
          </a:xfrm>
          <a:custGeom>
            <a:avLst/>
            <a:gdLst/>
            <a:ahLst/>
            <a:cxnLst/>
            <a:rect r="r" b="b" t="t" l="l"/>
            <a:pathLst>
              <a:path h="8553605" w="4457238">
                <a:moveTo>
                  <a:pt x="0" y="0"/>
                </a:moveTo>
                <a:lnTo>
                  <a:pt x="4457237" y="0"/>
                </a:lnTo>
                <a:lnTo>
                  <a:pt x="4457237" y="8553605"/>
                </a:lnTo>
                <a:lnTo>
                  <a:pt x="0" y="8553605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679812" y="1733395"/>
            <a:ext cx="4378057" cy="8553605"/>
          </a:xfrm>
          <a:custGeom>
            <a:avLst/>
            <a:gdLst/>
            <a:ahLst/>
            <a:cxnLst/>
            <a:rect r="r" b="b" t="t" l="l"/>
            <a:pathLst>
              <a:path h="8553605" w="4378057">
                <a:moveTo>
                  <a:pt x="0" y="0"/>
                </a:moveTo>
                <a:lnTo>
                  <a:pt x="4378057" y="0"/>
                </a:lnTo>
                <a:lnTo>
                  <a:pt x="4378057" y="8553605"/>
                </a:lnTo>
                <a:lnTo>
                  <a:pt x="0" y="8553605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391550" y="407776"/>
            <a:ext cx="7904202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Item’s Artist profile page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070947" y="1570832"/>
            <a:ext cx="4545409" cy="8779618"/>
          </a:xfrm>
          <a:custGeom>
            <a:avLst/>
            <a:gdLst/>
            <a:ahLst/>
            <a:cxnLst/>
            <a:rect r="r" b="b" t="t" l="l"/>
            <a:pathLst>
              <a:path h="8779618" w="4545409">
                <a:moveTo>
                  <a:pt x="0" y="0"/>
                </a:moveTo>
                <a:lnTo>
                  <a:pt x="4545409" y="0"/>
                </a:lnTo>
                <a:lnTo>
                  <a:pt x="4545409" y="8779618"/>
                </a:lnTo>
                <a:lnTo>
                  <a:pt x="0" y="8779618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133316" y="407776"/>
            <a:ext cx="4420672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Favorites Page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264292" y="1544843"/>
            <a:ext cx="4158718" cy="8742157"/>
          </a:xfrm>
          <a:custGeom>
            <a:avLst/>
            <a:gdLst/>
            <a:ahLst/>
            <a:cxnLst/>
            <a:rect r="r" b="b" t="t" l="l"/>
            <a:pathLst>
              <a:path h="8742157" w="4158718">
                <a:moveTo>
                  <a:pt x="0" y="0"/>
                </a:moveTo>
                <a:lnTo>
                  <a:pt x="4158719" y="0"/>
                </a:lnTo>
                <a:lnTo>
                  <a:pt x="4158719" y="8742157"/>
                </a:lnTo>
                <a:lnTo>
                  <a:pt x="0" y="874215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861264" y="407776"/>
            <a:ext cx="2964775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Cart Page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005100" y="1878695"/>
            <a:ext cx="8277799" cy="8408305"/>
          </a:xfrm>
          <a:custGeom>
            <a:avLst/>
            <a:gdLst/>
            <a:ahLst/>
            <a:cxnLst/>
            <a:rect r="r" b="b" t="t" l="l"/>
            <a:pathLst>
              <a:path h="8408305" w="8277799">
                <a:moveTo>
                  <a:pt x="0" y="0"/>
                </a:moveTo>
                <a:lnTo>
                  <a:pt x="8277800" y="0"/>
                </a:lnTo>
                <a:lnTo>
                  <a:pt x="8277800" y="8408305"/>
                </a:lnTo>
                <a:lnTo>
                  <a:pt x="0" y="8408305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283156" y="407776"/>
            <a:ext cx="4120991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Payment page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315856" y="2229413"/>
            <a:ext cx="8540878" cy="8387850"/>
          </a:xfrm>
          <a:custGeom>
            <a:avLst/>
            <a:gdLst/>
            <a:ahLst/>
            <a:cxnLst/>
            <a:rect r="r" b="b" t="t" l="l"/>
            <a:pathLst>
              <a:path h="8387850" w="8540878">
                <a:moveTo>
                  <a:pt x="0" y="0"/>
                </a:moveTo>
                <a:lnTo>
                  <a:pt x="8540878" y="0"/>
                </a:lnTo>
                <a:lnTo>
                  <a:pt x="8540878" y="8387850"/>
                </a:lnTo>
                <a:lnTo>
                  <a:pt x="0" y="838785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468953" y="407776"/>
            <a:ext cx="3749397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Search Page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737609" y="1871440"/>
            <a:ext cx="8812782" cy="8415560"/>
          </a:xfrm>
          <a:custGeom>
            <a:avLst/>
            <a:gdLst/>
            <a:ahLst/>
            <a:cxnLst/>
            <a:rect r="r" b="b" t="t" l="l"/>
            <a:pathLst>
              <a:path h="8415560" w="8812782">
                <a:moveTo>
                  <a:pt x="0" y="0"/>
                </a:moveTo>
                <a:lnTo>
                  <a:pt x="8812782" y="0"/>
                </a:lnTo>
                <a:lnTo>
                  <a:pt x="8812782" y="8415560"/>
                </a:lnTo>
                <a:lnTo>
                  <a:pt x="0" y="841556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270946" y="407776"/>
            <a:ext cx="6145411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User’s Account Page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132618" y="1761579"/>
            <a:ext cx="4067811" cy="8362708"/>
          </a:xfrm>
          <a:custGeom>
            <a:avLst/>
            <a:gdLst/>
            <a:ahLst/>
            <a:cxnLst/>
            <a:rect r="r" b="b" t="t" l="l"/>
            <a:pathLst>
              <a:path h="8362708" w="4067811">
                <a:moveTo>
                  <a:pt x="0" y="0"/>
                </a:moveTo>
                <a:lnTo>
                  <a:pt x="4067811" y="0"/>
                </a:lnTo>
                <a:lnTo>
                  <a:pt x="4067811" y="8362709"/>
                </a:lnTo>
                <a:lnTo>
                  <a:pt x="0" y="8362709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641166" y="1761579"/>
            <a:ext cx="4077439" cy="8362708"/>
          </a:xfrm>
          <a:custGeom>
            <a:avLst/>
            <a:gdLst/>
            <a:ahLst/>
            <a:cxnLst/>
            <a:rect r="r" b="b" t="t" l="l"/>
            <a:pathLst>
              <a:path h="8362708" w="4077439">
                <a:moveTo>
                  <a:pt x="0" y="0"/>
                </a:moveTo>
                <a:lnTo>
                  <a:pt x="4077439" y="0"/>
                </a:lnTo>
                <a:lnTo>
                  <a:pt x="4077439" y="8362709"/>
                </a:lnTo>
                <a:lnTo>
                  <a:pt x="0" y="836270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745047" y="407776"/>
            <a:ext cx="7197209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Admins Categories page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094607" y="1930253"/>
            <a:ext cx="4098785" cy="8356747"/>
          </a:xfrm>
          <a:custGeom>
            <a:avLst/>
            <a:gdLst/>
            <a:ahLst/>
            <a:cxnLst/>
            <a:rect r="r" b="b" t="t" l="l"/>
            <a:pathLst>
              <a:path h="8356747" w="4098785">
                <a:moveTo>
                  <a:pt x="0" y="0"/>
                </a:moveTo>
                <a:lnTo>
                  <a:pt x="4098786" y="0"/>
                </a:lnTo>
                <a:lnTo>
                  <a:pt x="4098786" y="8356747"/>
                </a:lnTo>
                <a:lnTo>
                  <a:pt x="0" y="835674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173613" y="407776"/>
            <a:ext cx="6340078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Admins Reports page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184498" y="3074844"/>
            <a:ext cx="11878511" cy="5689307"/>
          </a:xfrm>
          <a:custGeom>
            <a:avLst/>
            <a:gdLst/>
            <a:ahLst/>
            <a:cxnLst/>
            <a:rect r="r" b="b" t="t" l="l"/>
            <a:pathLst>
              <a:path h="5689307" w="11878511">
                <a:moveTo>
                  <a:pt x="0" y="0"/>
                </a:moveTo>
                <a:lnTo>
                  <a:pt x="11878512" y="0"/>
                </a:lnTo>
                <a:lnTo>
                  <a:pt x="11878512" y="5689307"/>
                </a:lnTo>
                <a:lnTo>
                  <a:pt x="0" y="568930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895132" y="513946"/>
            <a:ext cx="4292680" cy="25608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Web pages</a:t>
            </a:r>
          </a:p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Welcome Page</a:t>
            </a:r>
          </a:p>
          <a:p>
            <a:pPr algn="ctr">
              <a:lnSpc>
                <a:spcPts val="6898"/>
              </a:lnSpc>
            </a:pP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706470" y="5371113"/>
            <a:ext cx="5748307" cy="5748307"/>
          </a:xfrm>
          <a:custGeom>
            <a:avLst/>
            <a:gdLst/>
            <a:ahLst/>
            <a:cxnLst/>
            <a:rect r="r" b="b" t="t" l="l"/>
            <a:pathLst>
              <a:path h="5748307" w="5748307">
                <a:moveTo>
                  <a:pt x="0" y="0"/>
                </a:moveTo>
                <a:lnTo>
                  <a:pt x="5748307" y="0"/>
                </a:lnTo>
                <a:lnTo>
                  <a:pt x="5748307" y="5748307"/>
                </a:lnTo>
                <a:lnTo>
                  <a:pt x="0" y="574830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179742" y="323398"/>
            <a:ext cx="9656288" cy="2470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501"/>
              </a:lnSpc>
            </a:pPr>
          </a:p>
          <a:p>
            <a:pPr algn="ctr">
              <a:lnSpc>
                <a:spcPts val="9501"/>
              </a:lnSpc>
            </a:pPr>
            <a:r>
              <a:rPr lang="en-US" sz="9501">
                <a:solidFill>
                  <a:srgbClr val="000000"/>
                </a:solidFill>
                <a:latin typeface="Comic Sans Bold Italics"/>
              </a:rPr>
              <a:t>Introduction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468256" y="3906157"/>
            <a:ext cx="9656288" cy="5540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</a:pPr>
            <a:r>
              <a:rPr lang="en-US" sz="3499">
                <a:solidFill>
                  <a:srgbClr val="000000"/>
                </a:solidFill>
                <a:latin typeface="Comic Sans"/>
              </a:rPr>
              <a:t>With the development and advancement of technology, craftsmen and handicrafts owners have</a:t>
            </a:r>
          </a:p>
          <a:p>
            <a:pPr algn="ctr">
              <a:lnSpc>
                <a:spcPts val="4899"/>
              </a:lnSpc>
            </a:pPr>
            <a:r>
              <a:rPr lang="en-US" sz="3499">
                <a:solidFill>
                  <a:srgbClr val="000000"/>
                </a:solidFill>
                <a:latin typeface="Comic Sans"/>
              </a:rPr>
              <a:t>resorted to displaying their work on social media pages for the purpose of selling, but the main</a:t>
            </a:r>
          </a:p>
          <a:p>
            <a:pPr algn="ctr">
              <a:lnSpc>
                <a:spcPts val="4899"/>
              </a:lnSpc>
            </a:pPr>
            <a:r>
              <a:rPr lang="en-US" sz="3499">
                <a:solidFill>
                  <a:srgbClr val="000000"/>
                </a:solidFill>
                <a:latin typeface="Comic Sans"/>
              </a:rPr>
              <a:t>obstacle they face is reaching the target group interested in purchasing these products.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232774" y="2931733"/>
            <a:ext cx="11822452" cy="5446298"/>
          </a:xfrm>
          <a:custGeom>
            <a:avLst/>
            <a:gdLst/>
            <a:ahLst/>
            <a:cxnLst/>
            <a:rect r="r" b="b" t="t" l="l"/>
            <a:pathLst>
              <a:path h="5446298" w="11822452">
                <a:moveTo>
                  <a:pt x="0" y="0"/>
                </a:moveTo>
                <a:lnTo>
                  <a:pt x="11822452" y="0"/>
                </a:lnTo>
                <a:lnTo>
                  <a:pt x="11822452" y="5446298"/>
                </a:lnTo>
                <a:lnTo>
                  <a:pt x="0" y="5446298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119446" y="513946"/>
            <a:ext cx="3844052" cy="827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Sign In Page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234119" y="2872379"/>
            <a:ext cx="11819762" cy="5426455"/>
          </a:xfrm>
          <a:custGeom>
            <a:avLst/>
            <a:gdLst/>
            <a:ahLst/>
            <a:cxnLst/>
            <a:rect r="r" b="b" t="t" l="l"/>
            <a:pathLst>
              <a:path h="5426455" w="11819762">
                <a:moveTo>
                  <a:pt x="0" y="0"/>
                </a:moveTo>
                <a:lnTo>
                  <a:pt x="11819762" y="0"/>
                </a:lnTo>
                <a:lnTo>
                  <a:pt x="11819762" y="5426455"/>
                </a:lnTo>
                <a:lnTo>
                  <a:pt x="0" y="5426455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006628" y="513946"/>
            <a:ext cx="6069687" cy="16941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8"/>
              </a:lnSpc>
            </a:pPr>
            <a:r>
              <a:rPr lang="en-US" sz="4927">
                <a:solidFill>
                  <a:srgbClr val="000000"/>
                </a:solidFill>
                <a:latin typeface="Comic Sans Bold"/>
              </a:rPr>
              <a:t>Artist Sign Up Page</a:t>
            </a:r>
          </a:p>
          <a:p>
            <a:pPr algn="ctr">
              <a:lnSpc>
                <a:spcPts val="6898"/>
              </a:lnSpc>
            </a:pP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236813" y="2972261"/>
            <a:ext cx="11814374" cy="5362467"/>
          </a:xfrm>
          <a:custGeom>
            <a:avLst/>
            <a:gdLst/>
            <a:ahLst/>
            <a:cxnLst/>
            <a:rect r="r" b="b" t="t" l="l"/>
            <a:pathLst>
              <a:path h="5362467" w="11814374">
                <a:moveTo>
                  <a:pt x="0" y="0"/>
                </a:moveTo>
                <a:lnTo>
                  <a:pt x="11814374" y="0"/>
                </a:lnTo>
                <a:lnTo>
                  <a:pt x="11814374" y="5362467"/>
                </a:lnTo>
                <a:lnTo>
                  <a:pt x="0" y="536246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557621" y="552046"/>
            <a:ext cx="9689174" cy="24202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06"/>
              </a:lnSpc>
            </a:pPr>
            <a:r>
              <a:rPr lang="en-US" sz="4647">
                <a:solidFill>
                  <a:srgbClr val="000000"/>
                </a:solidFill>
                <a:latin typeface="Comic Sans Bold"/>
              </a:rPr>
              <a:t>Artist Transition at Sign Up Page</a:t>
            </a:r>
          </a:p>
          <a:p>
            <a:pPr algn="ctr">
              <a:lnSpc>
                <a:spcPts val="6506"/>
              </a:lnSpc>
            </a:pPr>
          </a:p>
          <a:p>
            <a:pPr algn="ctr">
              <a:lnSpc>
                <a:spcPts val="6506"/>
              </a:lnSpc>
            </a:pP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232774" y="2920004"/>
            <a:ext cx="11822452" cy="5337614"/>
          </a:xfrm>
          <a:custGeom>
            <a:avLst/>
            <a:gdLst/>
            <a:ahLst/>
            <a:cxnLst/>
            <a:rect r="r" b="b" t="t" l="l"/>
            <a:pathLst>
              <a:path h="5337614" w="11822452">
                <a:moveTo>
                  <a:pt x="0" y="0"/>
                </a:moveTo>
                <a:lnTo>
                  <a:pt x="11822452" y="0"/>
                </a:lnTo>
                <a:lnTo>
                  <a:pt x="11822452" y="5337614"/>
                </a:lnTo>
                <a:lnTo>
                  <a:pt x="0" y="533761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743357" y="552046"/>
            <a:ext cx="9317701" cy="16027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06"/>
              </a:lnSpc>
            </a:pPr>
            <a:r>
              <a:rPr lang="en-US" sz="4647">
                <a:solidFill>
                  <a:srgbClr val="000000"/>
                </a:solidFill>
                <a:latin typeface="Comic Sans Bold"/>
              </a:rPr>
              <a:t>Artist Personal Info Completion </a:t>
            </a:r>
          </a:p>
          <a:p>
            <a:pPr algn="ctr">
              <a:lnSpc>
                <a:spcPts val="6506"/>
              </a:lnSpc>
            </a:pP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165728" y="3207266"/>
            <a:ext cx="11956545" cy="5038000"/>
          </a:xfrm>
          <a:custGeom>
            <a:avLst/>
            <a:gdLst/>
            <a:ahLst/>
            <a:cxnLst/>
            <a:rect r="r" b="b" t="t" l="l"/>
            <a:pathLst>
              <a:path h="5038000" w="11956545">
                <a:moveTo>
                  <a:pt x="0" y="0"/>
                </a:moveTo>
                <a:lnTo>
                  <a:pt x="11956544" y="0"/>
                </a:lnTo>
                <a:lnTo>
                  <a:pt x="11956544" y="5038000"/>
                </a:lnTo>
                <a:lnTo>
                  <a:pt x="0" y="503800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113651" y="552046"/>
            <a:ext cx="8577114" cy="16027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06"/>
              </a:lnSpc>
            </a:pPr>
            <a:r>
              <a:rPr lang="en-US" sz="4647">
                <a:solidFill>
                  <a:srgbClr val="000000"/>
                </a:solidFill>
                <a:latin typeface="Comic Sans Bold"/>
              </a:rPr>
              <a:t>Artist Bank Info Completion  </a:t>
            </a:r>
          </a:p>
          <a:p>
            <a:pPr algn="ctr">
              <a:lnSpc>
                <a:spcPts val="6506"/>
              </a:lnSpc>
            </a:pPr>
          </a:p>
        </p:txBody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168300" y="2967629"/>
            <a:ext cx="11951400" cy="5347903"/>
          </a:xfrm>
          <a:custGeom>
            <a:avLst/>
            <a:gdLst/>
            <a:ahLst/>
            <a:cxnLst/>
            <a:rect r="r" b="b" t="t" l="l"/>
            <a:pathLst>
              <a:path h="5347903" w="11951400">
                <a:moveTo>
                  <a:pt x="0" y="0"/>
                </a:moveTo>
                <a:lnTo>
                  <a:pt x="11951400" y="0"/>
                </a:lnTo>
                <a:lnTo>
                  <a:pt x="11951400" y="5347903"/>
                </a:lnTo>
                <a:lnTo>
                  <a:pt x="0" y="5347903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462563" y="951814"/>
            <a:ext cx="10256274" cy="2145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User Interested in Categories Selection</a:t>
            </a:r>
          </a:p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185132" y="2325152"/>
            <a:ext cx="11917736" cy="6093897"/>
          </a:xfrm>
          <a:custGeom>
            <a:avLst/>
            <a:gdLst/>
            <a:ahLst/>
            <a:cxnLst/>
            <a:rect r="r" b="b" t="t" l="l"/>
            <a:pathLst>
              <a:path h="6093897" w="11917736">
                <a:moveTo>
                  <a:pt x="0" y="0"/>
                </a:moveTo>
                <a:lnTo>
                  <a:pt x="11917736" y="0"/>
                </a:lnTo>
                <a:lnTo>
                  <a:pt x="11917736" y="6093896"/>
                </a:lnTo>
                <a:lnTo>
                  <a:pt x="0" y="6093896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814468" y="951814"/>
            <a:ext cx="5552465" cy="2145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User Web Home Page</a:t>
            </a:r>
          </a:p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186435" y="2751815"/>
            <a:ext cx="11915130" cy="5746054"/>
          </a:xfrm>
          <a:custGeom>
            <a:avLst/>
            <a:gdLst/>
            <a:ahLst/>
            <a:cxnLst/>
            <a:rect r="r" b="b" t="t" l="l"/>
            <a:pathLst>
              <a:path h="5746054" w="11915130">
                <a:moveTo>
                  <a:pt x="0" y="0"/>
                </a:moveTo>
                <a:lnTo>
                  <a:pt x="11915130" y="0"/>
                </a:lnTo>
                <a:lnTo>
                  <a:pt x="11915130" y="5746054"/>
                </a:lnTo>
                <a:lnTo>
                  <a:pt x="0" y="574605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335437" y="951814"/>
            <a:ext cx="6510528" cy="2145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User Web Favorites Page</a:t>
            </a:r>
          </a:p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163160" y="2939054"/>
            <a:ext cx="11961680" cy="5436074"/>
          </a:xfrm>
          <a:custGeom>
            <a:avLst/>
            <a:gdLst/>
            <a:ahLst/>
            <a:cxnLst/>
            <a:rect r="r" b="b" t="t" l="l"/>
            <a:pathLst>
              <a:path h="5436074" w="11961680">
                <a:moveTo>
                  <a:pt x="0" y="0"/>
                </a:moveTo>
                <a:lnTo>
                  <a:pt x="11961680" y="0"/>
                </a:lnTo>
                <a:lnTo>
                  <a:pt x="11961680" y="5436074"/>
                </a:lnTo>
                <a:lnTo>
                  <a:pt x="0" y="543607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507148" y="951814"/>
            <a:ext cx="6167105" cy="2145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User Web Account Page</a:t>
            </a:r>
          </a:p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163160" y="2779010"/>
            <a:ext cx="11961680" cy="5551981"/>
          </a:xfrm>
          <a:custGeom>
            <a:avLst/>
            <a:gdLst/>
            <a:ahLst/>
            <a:cxnLst/>
            <a:rect r="r" b="b" t="t" l="l"/>
            <a:pathLst>
              <a:path h="5551981" w="11961680">
                <a:moveTo>
                  <a:pt x="0" y="0"/>
                </a:moveTo>
                <a:lnTo>
                  <a:pt x="11961680" y="0"/>
                </a:lnTo>
                <a:lnTo>
                  <a:pt x="11961680" y="5551981"/>
                </a:lnTo>
                <a:lnTo>
                  <a:pt x="0" y="5551981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626306" y="951814"/>
            <a:ext cx="5928789" cy="2145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Shopping Cart at Web </a:t>
            </a:r>
          </a:p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981297" y="4566398"/>
            <a:ext cx="6622798" cy="6622798"/>
          </a:xfrm>
          <a:custGeom>
            <a:avLst/>
            <a:gdLst/>
            <a:ahLst/>
            <a:cxnLst/>
            <a:rect r="r" b="b" t="t" l="l"/>
            <a:pathLst>
              <a:path h="6622798" w="6622798">
                <a:moveTo>
                  <a:pt x="0" y="0"/>
                </a:moveTo>
                <a:lnTo>
                  <a:pt x="6622799" y="0"/>
                </a:lnTo>
                <a:lnTo>
                  <a:pt x="6622799" y="6622798"/>
                </a:lnTo>
                <a:lnTo>
                  <a:pt x="0" y="662279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179742" y="171450"/>
            <a:ext cx="9656288" cy="2470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501"/>
              </a:lnSpc>
            </a:pPr>
          </a:p>
          <a:p>
            <a:pPr algn="ctr">
              <a:lnSpc>
                <a:spcPts val="9501"/>
              </a:lnSpc>
            </a:pPr>
            <a:r>
              <a:rPr lang="en-US" sz="9501">
                <a:solidFill>
                  <a:srgbClr val="000000"/>
                </a:solidFill>
                <a:latin typeface="Comic Sans Bold"/>
              </a:rPr>
              <a:t>Motivation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525406" y="3917985"/>
            <a:ext cx="9656288" cy="4302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</a:pPr>
            <a:r>
              <a:rPr lang="en-US" sz="3499">
                <a:solidFill>
                  <a:srgbClr val="000000"/>
                </a:solidFill>
                <a:latin typeface="Comic Sans"/>
              </a:rPr>
              <a:t>The main objective of this project is to design an application that connects craftsmen and people</a:t>
            </a:r>
          </a:p>
          <a:p>
            <a:pPr algn="ctr">
              <a:lnSpc>
                <a:spcPts val="4899"/>
              </a:lnSpc>
            </a:pPr>
            <a:r>
              <a:rPr lang="en-US" sz="3499">
                <a:solidFill>
                  <a:srgbClr val="000000"/>
                </a:solidFill>
                <a:latin typeface="Comic Sans"/>
              </a:rPr>
              <a:t>interested in these products instead of creating a general page on social media sites, which often</a:t>
            </a:r>
          </a:p>
          <a:p>
            <a:pPr algn="ctr">
              <a:lnSpc>
                <a:spcPts val="4899"/>
              </a:lnSpc>
            </a:pPr>
            <a:r>
              <a:rPr lang="en-US" sz="3499">
                <a:solidFill>
                  <a:srgbClr val="000000"/>
                </a:solidFill>
                <a:latin typeface="Comic Sans"/>
              </a:rPr>
              <a:t>fails to reach the target groups.</a:t>
            </a:r>
          </a:p>
        </p:txBody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232774" y="3015254"/>
            <a:ext cx="11822452" cy="5410070"/>
          </a:xfrm>
          <a:custGeom>
            <a:avLst/>
            <a:gdLst/>
            <a:ahLst/>
            <a:cxnLst/>
            <a:rect r="r" b="b" t="t" l="l"/>
            <a:pathLst>
              <a:path h="5410070" w="11822452">
                <a:moveTo>
                  <a:pt x="0" y="0"/>
                </a:moveTo>
                <a:lnTo>
                  <a:pt x="11822452" y="0"/>
                </a:lnTo>
                <a:lnTo>
                  <a:pt x="11822452" y="5410070"/>
                </a:lnTo>
                <a:lnTo>
                  <a:pt x="0" y="541007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212094" y="951814"/>
            <a:ext cx="4757212" cy="2145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Web Search Page </a:t>
            </a:r>
          </a:p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232774" y="3107037"/>
            <a:ext cx="11822452" cy="5349690"/>
          </a:xfrm>
          <a:custGeom>
            <a:avLst/>
            <a:gdLst/>
            <a:ahLst/>
            <a:cxnLst/>
            <a:rect r="r" b="b" t="t" l="l"/>
            <a:pathLst>
              <a:path h="5349690" w="11822452">
                <a:moveTo>
                  <a:pt x="0" y="0"/>
                </a:moveTo>
                <a:lnTo>
                  <a:pt x="11822452" y="0"/>
                </a:lnTo>
                <a:lnTo>
                  <a:pt x="11822452" y="5349689"/>
                </a:lnTo>
                <a:lnTo>
                  <a:pt x="0" y="5349689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679593" y="951814"/>
            <a:ext cx="7822214" cy="2145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Web Search Page with Result </a:t>
            </a:r>
          </a:p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232774" y="3091454"/>
            <a:ext cx="11822452" cy="5349690"/>
          </a:xfrm>
          <a:custGeom>
            <a:avLst/>
            <a:gdLst/>
            <a:ahLst/>
            <a:cxnLst/>
            <a:rect r="r" b="b" t="t" l="l"/>
            <a:pathLst>
              <a:path h="5349690" w="11822452">
                <a:moveTo>
                  <a:pt x="0" y="0"/>
                </a:moveTo>
                <a:lnTo>
                  <a:pt x="11822452" y="0"/>
                </a:lnTo>
                <a:lnTo>
                  <a:pt x="11822452" y="5349690"/>
                </a:lnTo>
                <a:lnTo>
                  <a:pt x="0" y="534969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030667" y="951814"/>
            <a:ext cx="7120068" cy="2145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Item’s Details Page at Web</a:t>
            </a:r>
          </a:p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220720" y="2986679"/>
            <a:ext cx="11846559" cy="5455652"/>
          </a:xfrm>
          <a:custGeom>
            <a:avLst/>
            <a:gdLst/>
            <a:ahLst/>
            <a:cxnLst/>
            <a:rect r="r" b="b" t="t" l="l"/>
            <a:pathLst>
              <a:path h="5455652" w="11846559">
                <a:moveTo>
                  <a:pt x="0" y="0"/>
                </a:moveTo>
                <a:lnTo>
                  <a:pt x="11846560" y="0"/>
                </a:lnTo>
                <a:lnTo>
                  <a:pt x="11846560" y="5455653"/>
                </a:lnTo>
                <a:lnTo>
                  <a:pt x="0" y="5455653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419976" y="951814"/>
            <a:ext cx="8341448" cy="1417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Artist Profile from User View 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210086" y="3005729"/>
            <a:ext cx="11867827" cy="5373886"/>
          </a:xfrm>
          <a:custGeom>
            <a:avLst/>
            <a:gdLst/>
            <a:ahLst/>
            <a:cxnLst/>
            <a:rect r="r" b="b" t="t" l="l"/>
            <a:pathLst>
              <a:path h="5373886" w="11867827">
                <a:moveTo>
                  <a:pt x="0" y="0"/>
                </a:moveTo>
                <a:lnTo>
                  <a:pt x="11867828" y="0"/>
                </a:lnTo>
                <a:lnTo>
                  <a:pt x="11867828" y="5373886"/>
                </a:lnTo>
                <a:lnTo>
                  <a:pt x="0" y="5373886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628756" y="951814"/>
            <a:ext cx="5923889" cy="1417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Chats Home Screen  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200844" y="3024779"/>
            <a:ext cx="11886313" cy="5403947"/>
          </a:xfrm>
          <a:custGeom>
            <a:avLst/>
            <a:gdLst/>
            <a:ahLst/>
            <a:cxnLst/>
            <a:rect r="r" b="b" t="t" l="l"/>
            <a:pathLst>
              <a:path h="5403947" w="11886313">
                <a:moveTo>
                  <a:pt x="0" y="0"/>
                </a:moveTo>
                <a:lnTo>
                  <a:pt x="11886312" y="0"/>
                </a:lnTo>
                <a:lnTo>
                  <a:pt x="11886312" y="5403947"/>
                </a:lnTo>
                <a:lnTo>
                  <a:pt x="0" y="540394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454144" y="951814"/>
            <a:ext cx="6273112" cy="2145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Artist’s Web Home Page</a:t>
            </a:r>
          </a:p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  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208763" y="3091454"/>
            <a:ext cx="11870475" cy="5369693"/>
          </a:xfrm>
          <a:custGeom>
            <a:avLst/>
            <a:gdLst/>
            <a:ahLst/>
            <a:cxnLst/>
            <a:rect r="r" b="b" t="t" l="l"/>
            <a:pathLst>
              <a:path h="5369693" w="11870475">
                <a:moveTo>
                  <a:pt x="0" y="0"/>
                </a:moveTo>
                <a:lnTo>
                  <a:pt x="11870474" y="0"/>
                </a:lnTo>
                <a:lnTo>
                  <a:pt x="11870474" y="5369694"/>
                </a:lnTo>
                <a:lnTo>
                  <a:pt x="0" y="536969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323170" y="951814"/>
            <a:ext cx="8535061" cy="1417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Artist's Add New Item Page   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204798" y="3015254"/>
            <a:ext cx="11878404" cy="5404674"/>
          </a:xfrm>
          <a:custGeom>
            <a:avLst/>
            <a:gdLst/>
            <a:ahLst/>
            <a:cxnLst/>
            <a:rect r="r" b="b" t="t" l="l"/>
            <a:pathLst>
              <a:path h="5404674" w="11878404">
                <a:moveTo>
                  <a:pt x="0" y="0"/>
                </a:moveTo>
                <a:lnTo>
                  <a:pt x="11878404" y="0"/>
                </a:lnTo>
                <a:lnTo>
                  <a:pt x="11878404" y="5404674"/>
                </a:lnTo>
                <a:lnTo>
                  <a:pt x="0" y="540467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199178" y="951814"/>
            <a:ext cx="6783046" cy="2145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Artist's Web Orders Page</a:t>
            </a:r>
          </a:p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   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190351" y="2939054"/>
            <a:ext cx="11907299" cy="5441318"/>
          </a:xfrm>
          <a:custGeom>
            <a:avLst/>
            <a:gdLst/>
            <a:ahLst/>
            <a:cxnLst/>
            <a:rect r="r" b="b" t="t" l="l"/>
            <a:pathLst>
              <a:path h="5441318" w="11907299">
                <a:moveTo>
                  <a:pt x="0" y="0"/>
                </a:moveTo>
                <a:lnTo>
                  <a:pt x="11907298" y="0"/>
                </a:lnTo>
                <a:lnTo>
                  <a:pt x="11907298" y="5441318"/>
                </a:lnTo>
                <a:lnTo>
                  <a:pt x="0" y="5441318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145759" y="951814"/>
            <a:ext cx="8889884" cy="2145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Artist's Web Order’s Details Page</a:t>
            </a:r>
          </a:p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   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169588" y="3441289"/>
            <a:ext cx="11948825" cy="4956377"/>
          </a:xfrm>
          <a:custGeom>
            <a:avLst/>
            <a:gdLst/>
            <a:ahLst/>
            <a:cxnLst/>
            <a:rect r="r" b="b" t="t" l="l"/>
            <a:pathLst>
              <a:path h="4956377" w="11948825">
                <a:moveTo>
                  <a:pt x="0" y="0"/>
                </a:moveTo>
                <a:lnTo>
                  <a:pt x="11948824" y="0"/>
                </a:lnTo>
                <a:lnTo>
                  <a:pt x="11948824" y="4956377"/>
                </a:lnTo>
                <a:lnTo>
                  <a:pt x="0" y="495637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845739" y="951814"/>
            <a:ext cx="9489923" cy="2145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Orders Page with no orders available</a:t>
            </a:r>
          </a:p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   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915277" y="3733800"/>
            <a:ext cx="1457325" cy="1457325"/>
          </a:xfrm>
          <a:custGeom>
            <a:avLst/>
            <a:gdLst/>
            <a:ahLst/>
            <a:cxnLst/>
            <a:rect r="r" b="b" t="t" l="l"/>
            <a:pathLst>
              <a:path h="1457325" w="1457325">
                <a:moveTo>
                  <a:pt x="0" y="0"/>
                </a:moveTo>
                <a:lnTo>
                  <a:pt x="1457325" y="0"/>
                </a:lnTo>
                <a:lnTo>
                  <a:pt x="1457325" y="1457325"/>
                </a:lnTo>
                <a:lnTo>
                  <a:pt x="0" y="1457325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3366148" y="6866341"/>
            <a:ext cx="2555583" cy="1597239"/>
          </a:xfrm>
          <a:custGeom>
            <a:avLst/>
            <a:gdLst/>
            <a:ahLst/>
            <a:cxnLst/>
            <a:rect r="r" b="b" t="t" l="l"/>
            <a:pathLst>
              <a:path h="1597239" w="2555583">
                <a:moveTo>
                  <a:pt x="0" y="0"/>
                </a:moveTo>
                <a:lnTo>
                  <a:pt x="2555583" y="0"/>
                </a:lnTo>
                <a:lnTo>
                  <a:pt x="2555583" y="1597239"/>
                </a:lnTo>
                <a:lnTo>
                  <a:pt x="0" y="159723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790923" y="3800475"/>
            <a:ext cx="1410956" cy="1457325"/>
          </a:xfrm>
          <a:custGeom>
            <a:avLst/>
            <a:gdLst/>
            <a:ahLst/>
            <a:cxnLst/>
            <a:rect r="r" b="b" t="t" l="l"/>
            <a:pathLst>
              <a:path h="1457325" w="1410956">
                <a:moveTo>
                  <a:pt x="0" y="0"/>
                </a:moveTo>
                <a:lnTo>
                  <a:pt x="1410956" y="0"/>
                </a:lnTo>
                <a:lnTo>
                  <a:pt x="1410956" y="1457325"/>
                </a:lnTo>
                <a:lnTo>
                  <a:pt x="0" y="145732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473186" y="6641746"/>
            <a:ext cx="2046428" cy="2046428"/>
          </a:xfrm>
          <a:custGeom>
            <a:avLst/>
            <a:gdLst/>
            <a:ahLst/>
            <a:cxnLst/>
            <a:rect r="r" b="b" t="t" l="l"/>
            <a:pathLst>
              <a:path h="2046428" w="2046428">
                <a:moveTo>
                  <a:pt x="0" y="0"/>
                </a:moveTo>
                <a:lnTo>
                  <a:pt x="2046429" y="0"/>
                </a:lnTo>
                <a:lnTo>
                  <a:pt x="2046429" y="2046429"/>
                </a:lnTo>
                <a:lnTo>
                  <a:pt x="0" y="2046429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718476" y="5738520"/>
            <a:ext cx="4486102" cy="5635604"/>
          </a:xfrm>
          <a:custGeom>
            <a:avLst/>
            <a:gdLst/>
            <a:ahLst/>
            <a:cxnLst/>
            <a:rect r="r" b="b" t="t" l="l"/>
            <a:pathLst>
              <a:path h="5635604" w="4486102">
                <a:moveTo>
                  <a:pt x="0" y="0"/>
                </a:moveTo>
                <a:lnTo>
                  <a:pt x="4486102" y="0"/>
                </a:lnTo>
                <a:lnTo>
                  <a:pt x="4486102" y="5635604"/>
                </a:lnTo>
                <a:lnTo>
                  <a:pt x="0" y="563560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-8644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4179742" y="76909"/>
            <a:ext cx="9656288" cy="25768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401"/>
              </a:lnSpc>
            </a:pPr>
          </a:p>
          <a:p>
            <a:pPr algn="ctr">
              <a:lnSpc>
                <a:spcPts val="9501"/>
              </a:lnSpc>
            </a:pPr>
            <a:r>
              <a:rPr lang="en-US" sz="9501">
                <a:solidFill>
                  <a:srgbClr val="000000"/>
                </a:solidFill>
                <a:latin typeface="Comic Sans Bold"/>
              </a:rPr>
              <a:t>Technologies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5586901" y="4294918"/>
            <a:ext cx="2148007" cy="8445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>
                <a:solidFill>
                  <a:srgbClr val="000000"/>
                </a:solidFill>
                <a:latin typeface="Comic Sans Bold"/>
              </a:rPr>
              <a:t>Flutter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5586901" y="7390047"/>
            <a:ext cx="2070497" cy="8445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>
                <a:solidFill>
                  <a:srgbClr val="000000"/>
                </a:solidFill>
                <a:latin typeface="Comic Sans Bold"/>
              </a:rPr>
              <a:t>Django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1411429" y="4182621"/>
            <a:ext cx="3624144" cy="8445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>
                <a:solidFill>
                  <a:srgbClr val="000000"/>
                </a:solidFill>
                <a:latin typeface="Comic Sans Bold"/>
              </a:rPr>
              <a:t>PostgreSQL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1519615" y="7390047"/>
            <a:ext cx="2617113" cy="8445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>
                <a:solidFill>
                  <a:srgbClr val="000000"/>
                </a:solidFill>
                <a:latin typeface="Comic Sans Bold"/>
              </a:rPr>
              <a:t>Firebase</a:t>
            </a:r>
          </a:p>
        </p:txBody>
      </p:sp>
    </p:spTree>
  </p:cSld>
  <p:clrMapOvr>
    <a:masterClrMapping/>
  </p:clrMapOvr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190351" y="3413428"/>
            <a:ext cx="11907299" cy="4993763"/>
          </a:xfrm>
          <a:custGeom>
            <a:avLst/>
            <a:gdLst/>
            <a:ahLst/>
            <a:cxnLst/>
            <a:rect r="r" b="b" t="t" l="l"/>
            <a:pathLst>
              <a:path h="4993763" w="11907299">
                <a:moveTo>
                  <a:pt x="0" y="0"/>
                </a:moveTo>
                <a:lnTo>
                  <a:pt x="11907298" y="0"/>
                </a:lnTo>
                <a:lnTo>
                  <a:pt x="11907298" y="4993763"/>
                </a:lnTo>
                <a:lnTo>
                  <a:pt x="0" y="4993763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027051" y="951814"/>
            <a:ext cx="9127300" cy="1417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Item’s Details Page for Artist    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6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190351" y="2910479"/>
            <a:ext cx="11907299" cy="5464873"/>
          </a:xfrm>
          <a:custGeom>
            <a:avLst/>
            <a:gdLst/>
            <a:ahLst/>
            <a:cxnLst/>
            <a:rect r="r" b="b" t="t" l="l"/>
            <a:pathLst>
              <a:path h="5464873" w="11907299">
                <a:moveTo>
                  <a:pt x="0" y="0"/>
                </a:moveTo>
                <a:lnTo>
                  <a:pt x="11907298" y="0"/>
                </a:lnTo>
                <a:lnTo>
                  <a:pt x="11907298" y="5464873"/>
                </a:lnTo>
                <a:lnTo>
                  <a:pt x="0" y="5464873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092271" y="951814"/>
            <a:ext cx="6996860" cy="2145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Artist's Web Account Page</a:t>
            </a:r>
          </a:p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    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6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878692" y="2434774"/>
            <a:ext cx="12530617" cy="5648567"/>
          </a:xfrm>
          <a:custGeom>
            <a:avLst/>
            <a:gdLst/>
            <a:ahLst/>
            <a:cxnLst/>
            <a:rect r="r" b="b" t="t" l="l"/>
            <a:pathLst>
              <a:path h="5648567" w="12530617">
                <a:moveTo>
                  <a:pt x="0" y="0"/>
                </a:moveTo>
                <a:lnTo>
                  <a:pt x="12530616" y="0"/>
                </a:lnTo>
                <a:lnTo>
                  <a:pt x="12530616" y="5648567"/>
                </a:lnTo>
                <a:lnTo>
                  <a:pt x="0" y="564856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724112" y="951814"/>
            <a:ext cx="5733177" cy="2145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Admin categories Page</a:t>
            </a:r>
          </a:p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    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6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878692" y="2504165"/>
            <a:ext cx="12530617" cy="5658357"/>
          </a:xfrm>
          <a:custGeom>
            <a:avLst/>
            <a:gdLst/>
            <a:ahLst/>
            <a:cxnLst/>
            <a:rect r="r" b="b" t="t" l="l"/>
            <a:pathLst>
              <a:path h="5658357" w="12530617">
                <a:moveTo>
                  <a:pt x="0" y="0"/>
                </a:moveTo>
                <a:lnTo>
                  <a:pt x="12530616" y="0"/>
                </a:lnTo>
                <a:lnTo>
                  <a:pt x="12530616" y="5658357"/>
                </a:lnTo>
                <a:lnTo>
                  <a:pt x="0" y="565835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724112" y="951814"/>
            <a:ext cx="5733177" cy="2145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Admin categories Page</a:t>
            </a:r>
          </a:p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    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6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878692" y="2551790"/>
            <a:ext cx="12530617" cy="5648567"/>
          </a:xfrm>
          <a:custGeom>
            <a:avLst/>
            <a:gdLst/>
            <a:ahLst/>
            <a:cxnLst/>
            <a:rect r="r" b="b" t="t" l="l"/>
            <a:pathLst>
              <a:path h="5648567" w="12530617">
                <a:moveTo>
                  <a:pt x="0" y="0"/>
                </a:moveTo>
                <a:lnTo>
                  <a:pt x="12530616" y="0"/>
                </a:lnTo>
                <a:lnTo>
                  <a:pt x="12530616" y="5648568"/>
                </a:lnTo>
                <a:lnTo>
                  <a:pt x="0" y="5648568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098437" y="951814"/>
            <a:ext cx="4984528" cy="21456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Admin reports Page</a:t>
            </a:r>
          </a:p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    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6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878692" y="2551790"/>
            <a:ext cx="12530617" cy="5638778"/>
          </a:xfrm>
          <a:custGeom>
            <a:avLst/>
            <a:gdLst/>
            <a:ahLst/>
            <a:cxnLst/>
            <a:rect r="r" b="b" t="t" l="l"/>
            <a:pathLst>
              <a:path h="5638778" w="12530617">
                <a:moveTo>
                  <a:pt x="0" y="0"/>
                </a:moveTo>
                <a:lnTo>
                  <a:pt x="12530616" y="0"/>
                </a:lnTo>
                <a:lnTo>
                  <a:pt x="12530616" y="5638778"/>
                </a:lnTo>
                <a:lnTo>
                  <a:pt x="0" y="5638778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420631" y="951814"/>
            <a:ext cx="9013592" cy="1417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94"/>
              </a:lnSpc>
            </a:pPr>
            <a:r>
              <a:rPr lang="en-US" sz="4138">
                <a:solidFill>
                  <a:srgbClr val="000000"/>
                </a:solidFill>
                <a:latin typeface="Comic Sans Bold"/>
              </a:rPr>
              <a:t>Artis payment info completion      </a:t>
            </a:r>
          </a:p>
          <a:p>
            <a:pPr algn="ctr">
              <a:lnSpc>
                <a:spcPts val="5794"/>
              </a:lnSpc>
            </a:pPr>
          </a:p>
        </p:txBody>
      </p:sp>
    </p:spTree>
  </p:cSld>
  <p:clrMapOvr>
    <a:masterClrMapping/>
  </p:clrMapOvr>
</p:sld>
</file>

<file path=ppt/slides/slide6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750976" y="4550518"/>
            <a:ext cx="6587829" cy="6587829"/>
          </a:xfrm>
          <a:custGeom>
            <a:avLst/>
            <a:gdLst/>
            <a:ahLst/>
            <a:cxnLst/>
            <a:rect r="r" b="b" t="t" l="l"/>
            <a:pathLst>
              <a:path h="6587829" w="6587829">
                <a:moveTo>
                  <a:pt x="0" y="0"/>
                </a:moveTo>
                <a:lnTo>
                  <a:pt x="6587830" y="0"/>
                </a:lnTo>
                <a:lnTo>
                  <a:pt x="6587830" y="6587829"/>
                </a:lnTo>
                <a:lnTo>
                  <a:pt x="0" y="658782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315856" y="3151165"/>
            <a:ext cx="9656288" cy="2470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501"/>
              </a:lnSpc>
            </a:pPr>
          </a:p>
          <a:p>
            <a:pPr algn="ctr">
              <a:lnSpc>
                <a:spcPts val="9501"/>
              </a:lnSpc>
            </a:pPr>
            <a:r>
              <a:rPr lang="en-US" sz="9501">
                <a:solidFill>
                  <a:srgbClr val="000000"/>
                </a:solidFill>
                <a:latin typeface="Comic Sans Bold"/>
              </a:rPr>
              <a:t>Future work</a:t>
            </a:r>
          </a:p>
        </p:txBody>
      </p:sp>
    </p:spTree>
  </p:cSld>
  <p:clrMapOvr>
    <a:masterClrMapping/>
  </p:clrMapOvr>
</p:sld>
</file>

<file path=ppt/slides/slide6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157954" y="4975606"/>
            <a:ext cx="5143731" cy="5832287"/>
          </a:xfrm>
          <a:custGeom>
            <a:avLst/>
            <a:gdLst/>
            <a:ahLst/>
            <a:cxnLst/>
            <a:rect r="r" b="b" t="t" l="l"/>
            <a:pathLst>
              <a:path h="5832287" w="5143731">
                <a:moveTo>
                  <a:pt x="0" y="0"/>
                </a:moveTo>
                <a:lnTo>
                  <a:pt x="5143732" y="0"/>
                </a:lnTo>
                <a:lnTo>
                  <a:pt x="5143732" y="5832287"/>
                </a:lnTo>
                <a:lnTo>
                  <a:pt x="0" y="583228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6579" t="0" r="-6579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315856" y="3151165"/>
            <a:ext cx="9656288" cy="2470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501"/>
              </a:lnSpc>
            </a:pPr>
          </a:p>
          <a:p>
            <a:pPr algn="ctr">
              <a:lnSpc>
                <a:spcPts val="9501"/>
              </a:lnSpc>
            </a:pPr>
            <a:r>
              <a:rPr lang="en-US" sz="9501">
                <a:solidFill>
                  <a:srgbClr val="000000"/>
                </a:solidFill>
                <a:latin typeface="Comic Sans Bold Italics"/>
              </a:rPr>
              <a:t>Project Demo</a:t>
            </a:r>
          </a:p>
        </p:txBody>
      </p:sp>
    </p:spTree>
  </p:cSld>
  <p:clrMapOvr>
    <a:masterClrMapping/>
  </p:clrMapOvr>
</p:sld>
</file>

<file path=ppt/slides/slide6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1729963" y="4676872"/>
            <a:ext cx="7901376" cy="6179123"/>
          </a:xfrm>
          <a:custGeom>
            <a:avLst/>
            <a:gdLst/>
            <a:ahLst/>
            <a:cxnLst/>
            <a:rect r="r" b="b" t="t" l="l"/>
            <a:pathLst>
              <a:path h="6179123" w="7901376">
                <a:moveTo>
                  <a:pt x="0" y="0"/>
                </a:moveTo>
                <a:lnTo>
                  <a:pt x="7901376" y="0"/>
                </a:lnTo>
                <a:lnTo>
                  <a:pt x="7901376" y="6179123"/>
                </a:lnTo>
                <a:lnTo>
                  <a:pt x="0" y="617912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315856" y="3151165"/>
            <a:ext cx="9656288" cy="3670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501"/>
              </a:lnSpc>
            </a:pPr>
            <a:r>
              <a:rPr lang="en-US" sz="9501">
                <a:solidFill>
                  <a:srgbClr val="000000"/>
                </a:solidFill>
                <a:latin typeface="Comic Sans"/>
              </a:rPr>
              <a:t>Thanks</a:t>
            </a:r>
          </a:p>
          <a:p>
            <a:pPr algn="ctr">
              <a:lnSpc>
                <a:spcPts val="9501"/>
              </a:lnSpc>
            </a:pPr>
            <a:r>
              <a:rPr lang="en-US" sz="9501">
                <a:solidFill>
                  <a:srgbClr val="000000"/>
                </a:solidFill>
                <a:latin typeface="Comic Sans"/>
              </a:rPr>
              <a:t>for</a:t>
            </a:r>
          </a:p>
          <a:p>
            <a:pPr algn="ctr">
              <a:lnSpc>
                <a:spcPts val="9501"/>
              </a:lnSpc>
            </a:pPr>
            <a:r>
              <a:rPr lang="en-US" sz="9501">
                <a:solidFill>
                  <a:srgbClr val="000000"/>
                </a:solidFill>
                <a:latin typeface="Comic Sans"/>
              </a:rPr>
              <a:t>listening 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606281" y="5380961"/>
            <a:ext cx="5270001" cy="5881082"/>
          </a:xfrm>
          <a:custGeom>
            <a:avLst/>
            <a:gdLst/>
            <a:ahLst/>
            <a:cxnLst/>
            <a:rect r="r" b="b" t="t" l="l"/>
            <a:pathLst>
              <a:path h="5881082" w="5270001">
                <a:moveTo>
                  <a:pt x="0" y="0"/>
                </a:moveTo>
                <a:lnTo>
                  <a:pt x="5270001" y="0"/>
                </a:lnTo>
                <a:lnTo>
                  <a:pt x="5270001" y="5881082"/>
                </a:lnTo>
                <a:lnTo>
                  <a:pt x="0" y="588108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179742" y="76200"/>
            <a:ext cx="9656288" cy="2470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501"/>
              </a:lnSpc>
            </a:pPr>
          </a:p>
          <a:p>
            <a:pPr algn="ctr">
              <a:lnSpc>
                <a:spcPts val="9501"/>
              </a:lnSpc>
            </a:pPr>
            <a:r>
              <a:rPr lang="en-US" sz="9501">
                <a:solidFill>
                  <a:srgbClr val="000000"/>
                </a:solidFill>
                <a:latin typeface="Comic Sans Bold"/>
              </a:rPr>
              <a:t>Types of users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2542939" y="4418794"/>
            <a:ext cx="3682135" cy="1924334"/>
            <a:chOff x="0" y="0"/>
            <a:chExt cx="1565187" cy="81798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565188" cy="817988"/>
            </a:xfrm>
            <a:custGeom>
              <a:avLst/>
              <a:gdLst/>
              <a:ahLst/>
              <a:cxnLst/>
              <a:rect r="r" b="b" t="t" l="l"/>
              <a:pathLst>
                <a:path h="817988" w="1565188">
                  <a:moveTo>
                    <a:pt x="1440727" y="817988"/>
                  </a:moveTo>
                  <a:lnTo>
                    <a:pt x="124460" y="817988"/>
                  </a:lnTo>
                  <a:cubicBezTo>
                    <a:pt x="55880" y="817988"/>
                    <a:pt x="0" y="762108"/>
                    <a:pt x="0" y="69352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440727" y="0"/>
                  </a:lnTo>
                  <a:cubicBezTo>
                    <a:pt x="1509307" y="0"/>
                    <a:pt x="1565188" y="55880"/>
                    <a:pt x="1565188" y="124460"/>
                  </a:cubicBezTo>
                  <a:lnTo>
                    <a:pt x="1565188" y="693528"/>
                  </a:lnTo>
                  <a:cubicBezTo>
                    <a:pt x="1565188" y="762108"/>
                    <a:pt x="1509307" y="817988"/>
                    <a:pt x="1440727" y="817988"/>
                  </a:cubicBezTo>
                  <a:close/>
                </a:path>
              </a:pathLst>
            </a:custGeom>
            <a:solidFill>
              <a:srgbClr val="2D2F30">
                <a:alpha val="30980"/>
              </a:srgbClr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7547142" y="4418794"/>
            <a:ext cx="3682135" cy="1924334"/>
            <a:chOff x="0" y="0"/>
            <a:chExt cx="1565187" cy="817988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65188" cy="817988"/>
            </a:xfrm>
            <a:custGeom>
              <a:avLst/>
              <a:gdLst/>
              <a:ahLst/>
              <a:cxnLst/>
              <a:rect r="r" b="b" t="t" l="l"/>
              <a:pathLst>
                <a:path h="817988" w="1565188">
                  <a:moveTo>
                    <a:pt x="1440727" y="817988"/>
                  </a:moveTo>
                  <a:lnTo>
                    <a:pt x="124460" y="817988"/>
                  </a:lnTo>
                  <a:cubicBezTo>
                    <a:pt x="55880" y="817988"/>
                    <a:pt x="0" y="762108"/>
                    <a:pt x="0" y="69352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440727" y="0"/>
                  </a:lnTo>
                  <a:cubicBezTo>
                    <a:pt x="1509307" y="0"/>
                    <a:pt x="1565188" y="55880"/>
                    <a:pt x="1565188" y="124460"/>
                  </a:cubicBezTo>
                  <a:lnTo>
                    <a:pt x="1565188" y="693528"/>
                  </a:lnTo>
                  <a:cubicBezTo>
                    <a:pt x="1565188" y="762108"/>
                    <a:pt x="1509307" y="817988"/>
                    <a:pt x="1440727" y="817988"/>
                  </a:cubicBezTo>
                  <a:close/>
                </a:path>
              </a:pathLst>
            </a:custGeom>
            <a:solidFill>
              <a:srgbClr val="2D2F30">
                <a:alpha val="30980"/>
              </a:srgbClr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2062926" y="4418794"/>
            <a:ext cx="3682135" cy="1924334"/>
            <a:chOff x="0" y="0"/>
            <a:chExt cx="1565187" cy="817988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565188" cy="817988"/>
            </a:xfrm>
            <a:custGeom>
              <a:avLst/>
              <a:gdLst/>
              <a:ahLst/>
              <a:cxnLst/>
              <a:rect r="r" b="b" t="t" l="l"/>
              <a:pathLst>
                <a:path h="817988" w="1565188">
                  <a:moveTo>
                    <a:pt x="1440727" y="817988"/>
                  </a:moveTo>
                  <a:lnTo>
                    <a:pt x="124460" y="817988"/>
                  </a:lnTo>
                  <a:cubicBezTo>
                    <a:pt x="55880" y="817988"/>
                    <a:pt x="0" y="762108"/>
                    <a:pt x="0" y="69352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440727" y="0"/>
                  </a:lnTo>
                  <a:cubicBezTo>
                    <a:pt x="1509307" y="0"/>
                    <a:pt x="1565188" y="55880"/>
                    <a:pt x="1565188" y="124460"/>
                  </a:cubicBezTo>
                  <a:lnTo>
                    <a:pt x="1565188" y="693528"/>
                  </a:lnTo>
                  <a:cubicBezTo>
                    <a:pt x="1565188" y="762108"/>
                    <a:pt x="1509307" y="817988"/>
                    <a:pt x="1440727" y="817988"/>
                  </a:cubicBezTo>
                  <a:close/>
                </a:path>
              </a:pathLst>
            </a:custGeom>
            <a:solidFill>
              <a:srgbClr val="2D2F30">
                <a:alpha val="30980"/>
              </a:srgbClr>
            </a:solidFill>
          </p:spPr>
        </p:sp>
      </p:grpSp>
      <p:sp>
        <p:nvSpPr>
          <p:cNvPr name="TextBox 14" id="14"/>
          <p:cNvSpPr txBox="true"/>
          <p:nvPr/>
        </p:nvSpPr>
        <p:spPr>
          <a:xfrm rot="0">
            <a:off x="3548668" y="4998834"/>
            <a:ext cx="2230103" cy="688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650"/>
              </a:lnSpc>
            </a:pPr>
            <a:r>
              <a:rPr lang="en-US" sz="4036">
                <a:solidFill>
                  <a:srgbClr val="000000"/>
                </a:solidFill>
                <a:latin typeface="Comic Sans Bold"/>
              </a:rPr>
              <a:t>Admin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8519388" y="4998834"/>
            <a:ext cx="2230103" cy="688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650"/>
              </a:lnSpc>
            </a:pPr>
            <a:r>
              <a:rPr lang="en-US" sz="4036">
                <a:solidFill>
                  <a:srgbClr val="000000"/>
                </a:solidFill>
                <a:latin typeface="Comic Sans Bold"/>
              </a:rPr>
              <a:t>Artist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417186" y="4998834"/>
            <a:ext cx="2230103" cy="688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650"/>
              </a:lnSpc>
            </a:pPr>
            <a:r>
              <a:rPr lang="en-US" sz="4036">
                <a:solidFill>
                  <a:srgbClr val="000000"/>
                </a:solidFill>
                <a:latin typeface="Comic Sans Bold"/>
              </a:rPr>
              <a:t>User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793481" y="2073126"/>
            <a:ext cx="3618813" cy="7801960"/>
          </a:xfrm>
          <a:custGeom>
            <a:avLst/>
            <a:gdLst/>
            <a:ahLst/>
            <a:cxnLst/>
            <a:rect r="r" b="b" t="t" l="l"/>
            <a:pathLst>
              <a:path h="7801960" w="3618813">
                <a:moveTo>
                  <a:pt x="0" y="0"/>
                </a:moveTo>
                <a:lnTo>
                  <a:pt x="3618812" y="0"/>
                </a:lnTo>
                <a:lnTo>
                  <a:pt x="3618812" y="7801959"/>
                </a:lnTo>
                <a:lnTo>
                  <a:pt x="0" y="780195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-7065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774743" y="-324312"/>
            <a:ext cx="9656288" cy="18161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401"/>
              </a:lnSpc>
            </a:pPr>
          </a:p>
          <a:p>
            <a:pPr algn="ctr">
              <a:lnSpc>
                <a:spcPts val="6601"/>
              </a:lnSpc>
            </a:pPr>
            <a:r>
              <a:rPr lang="en-US" sz="6601">
                <a:solidFill>
                  <a:srgbClr val="000000"/>
                </a:solidFill>
                <a:latin typeface="Comic Sans Bold"/>
              </a:rPr>
              <a:t>Welcome page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79055">
            <a:off x="13351800" y="-5094162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5000" y="0"/>
                </a:lnTo>
                <a:lnTo>
                  <a:pt x="7815000" y="12245724"/>
                </a:lnTo>
                <a:lnTo>
                  <a:pt x="0" y="122457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3849820">
            <a:off x="14848576" y="760537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0" y="0"/>
                </a:moveTo>
                <a:lnTo>
                  <a:pt x="1792970" y="0"/>
                </a:lnTo>
                <a:lnTo>
                  <a:pt x="1792970" y="3071471"/>
                </a:lnTo>
                <a:lnTo>
                  <a:pt x="0" y="30714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3849820">
            <a:off x="1646454" y="-517246"/>
            <a:ext cx="1792971" cy="3071470"/>
          </a:xfrm>
          <a:custGeom>
            <a:avLst/>
            <a:gdLst/>
            <a:ahLst/>
            <a:cxnLst/>
            <a:rect r="r" b="b" t="t" l="l"/>
            <a:pathLst>
              <a:path h="3071470" w="1792971">
                <a:moveTo>
                  <a:pt x="1792970" y="3071470"/>
                </a:moveTo>
                <a:lnTo>
                  <a:pt x="0" y="3071470"/>
                </a:lnTo>
                <a:lnTo>
                  <a:pt x="0" y="0"/>
                </a:lnTo>
                <a:lnTo>
                  <a:pt x="1792970" y="0"/>
                </a:lnTo>
                <a:lnTo>
                  <a:pt x="1792970" y="307147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0">
            <a:off x="16076645" y="-104066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2365310" y="2890720"/>
                </a:moveTo>
                <a:lnTo>
                  <a:pt x="0" y="2890720"/>
                </a:lnTo>
                <a:lnTo>
                  <a:pt x="0" y="0"/>
                </a:lnTo>
                <a:lnTo>
                  <a:pt x="2365310" y="0"/>
                </a:lnTo>
                <a:lnTo>
                  <a:pt x="2365310" y="289072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6381483">
            <a:off x="-3669410" y="4227588"/>
            <a:ext cx="7814999" cy="12245725"/>
          </a:xfrm>
          <a:custGeom>
            <a:avLst/>
            <a:gdLst/>
            <a:ahLst/>
            <a:cxnLst/>
            <a:rect r="r" b="b" t="t" l="l"/>
            <a:pathLst>
              <a:path h="12245725" w="7814999">
                <a:moveTo>
                  <a:pt x="0" y="0"/>
                </a:moveTo>
                <a:lnTo>
                  <a:pt x="7814999" y="0"/>
                </a:lnTo>
                <a:lnTo>
                  <a:pt x="7814999" y="12245725"/>
                </a:lnTo>
                <a:lnTo>
                  <a:pt x="0" y="12245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96826" y="7782149"/>
            <a:ext cx="2365310" cy="2890720"/>
          </a:xfrm>
          <a:custGeom>
            <a:avLst/>
            <a:gdLst/>
            <a:ahLst/>
            <a:cxnLst/>
            <a:rect r="r" b="b" t="t" l="l"/>
            <a:pathLst>
              <a:path h="2890720" w="2365310">
                <a:moveTo>
                  <a:pt x="0" y="0"/>
                </a:moveTo>
                <a:lnTo>
                  <a:pt x="2365310" y="0"/>
                </a:lnTo>
                <a:lnTo>
                  <a:pt x="2365310" y="2890720"/>
                </a:lnTo>
                <a:lnTo>
                  <a:pt x="0" y="289072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804583" y="2343129"/>
            <a:ext cx="3498619" cy="7599459"/>
          </a:xfrm>
          <a:custGeom>
            <a:avLst/>
            <a:gdLst/>
            <a:ahLst/>
            <a:cxnLst/>
            <a:rect r="r" b="b" t="t" l="l"/>
            <a:pathLst>
              <a:path h="7599459" w="3498619">
                <a:moveTo>
                  <a:pt x="0" y="0"/>
                </a:moveTo>
                <a:lnTo>
                  <a:pt x="3498619" y="0"/>
                </a:lnTo>
                <a:lnTo>
                  <a:pt x="3498619" y="7599459"/>
                </a:lnTo>
                <a:lnTo>
                  <a:pt x="0" y="7599459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682200" y="2343129"/>
            <a:ext cx="3638644" cy="7599459"/>
          </a:xfrm>
          <a:custGeom>
            <a:avLst/>
            <a:gdLst/>
            <a:ahLst/>
            <a:cxnLst/>
            <a:rect r="r" b="b" t="t" l="l"/>
            <a:pathLst>
              <a:path h="7599459" w="3638644">
                <a:moveTo>
                  <a:pt x="0" y="0"/>
                </a:moveTo>
                <a:lnTo>
                  <a:pt x="3638644" y="0"/>
                </a:lnTo>
                <a:lnTo>
                  <a:pt x="3638644" y="7599459"/>
                </a:lnTo>
                <a:lnTo>
                  <a:pt x="0" y="759945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1561716" y="2343129"/>
            <a:ext cx="3504513" cy="7599459"/>
          </a:xfrm>
          <a:custGeom>
            <a:avLst/>
            <a:gdLst/>
            <a:ahLst/>
            <a:cxnLst/>
            <a:rect r="r" b="b" t="t" l="l"/>
            <a:pathLst>
              <a:path h="7599459" w="3504513">
                <a:moveTo>
                  <a:pt x="0" y="0"/>
                </a:moveTo>
                <a:lnTo>
                  <a:pt x="3504512" y="0"/>
                </a:lnTo>
                <a:lnTo>
                  <a:pt x="3504512" y="7599459"/>
                </a:lnTo>
                <a:lnTo>
                  <a:pt x="0" y="7599459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5645112" y="435149"/>
            <a:ext cx="5439370" cy="979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79"/>
              </a:lnSpc>
            </a:pPr>
            <a:r>
              <a:rPr lang="en-US" sz="5699">
                <a:solidFill>
                  <a:srgbClr val="000000"/>
                </a:solidFill>
                <a:latin typeface="Comic Sans Bold"/>
              </a:rPr>
              <a:t>Sign Up options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DAGJxWiX440</dc:identifier>
  <dcterms:modified xsi:type="dcterms:W3CDTF">2011-08-01T06:04:30Z</dcterms:modified>
  <cp:revision>1</cp:revision>
  <dc:title>CraftHub</dc:title>
</cp:coreProperties>
</file>