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77" r:id="rId5"/>
    <p:sldId id="271" r:id="rId6"/>
    <p:sldId id="281" r:id="rId7"/>
    <p:sldId id="282" r:id="rId8"/>
    <p:sldId id="259" r:id="rId9"/>
    <p:sldId id="260" r:id="rId10"/>
    <p:sldId id="278" r:id="rId11"/>
    <p:sldId id="262" r:id="rId12"/>
    <p:sldId id="279" r:id="rId13"/>
    <p:sldId id="264" r:id="rId14"/>
    <p:sldId id="280" r:id="rId15"/>
    <p:sldId id="266" r:id="rId16"/>
    <p:sldId id="268" r:id="rId17"/>
    <p:sldId id="283" r:id="rId18"/>
    <p:sldId id="270" r:id="rId19"/>
    <p:sldId id="284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780108"/>
          </a:xfrm>
        </p:spPr>
        <p:txBody>
          <a:bodyPr/>
          <a:lstStyle/>
          <a:p>
            <a:r>
              <a:rPr lang="en-US" dirty="0" smtClean="0"/>
              <a:t>Remote Controller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438400"/>
            <a:ext cx="7162800" cy="2616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Prepared by: </a:t>
            </a:r>
          </a:p>
          <a:p>
            <a:pPr>
              <a:lnSpc>
                <a:spcPct val="120000"/>
              </a:lnSpc>
            </a:pPr>
            <a:r>
              <a:rPr lang="en-US" b="1" dirty="0" err="1" smtClean="0"/>
              <a:t>I’tidal</a:t>
            </a:r>
            <a:r>
              <a:rPr lang="en-US" b="1" dirty="0" smtClean="0"/>
              <a:t> </a:t>
            </a:r>
            <a:r>
              <a:rPr lang="en-US" b="1" dirty="0" err="1" smtClean="0"/>
              <a:t>Rashdan</a:t>
            </a:r>
            <a:endParaRPr lang="en-US" b="1" dirty="0" smtClean="0"/>
          </a:p>
          <a:p>
            <a:pPr>
              <a:lnSpc>
                <a:spcPct val="120000"/>
              </a:lnSpc>
            </a:pPr>
            <a:r>
              <a:rPr lang="en-US" b="1" dirty="0" err="1" smtClean="0"/>
              <a:t>Yasmeen</a:t>
            </a:r>
            <a:r>
              <a:rPr lang="en-US" b="1" dirty="0" smtClean="0"/>
              <a:t> </a:t>
            </a:r>
            <a:r>
              <a:rPr lang="en-US" b="1" dirty="0" err="1" smtClean="0"/>
              <a:t>Amer</a:t>
            </a:r>
            <a:endParaRPr lang="en-US" b="1" dirty="0" smtClean="0"/>
          </a:p>
          <a:p>
            <a:pPr>
              <a:lnSpc>
                <a:spcPct val="120000"/>
              </a:lnSpc>
            </a:pPr>
            <a:r>
              <a:rPr lang="en-US" b="1" dirty="0" smtClean="0"/>
              <a:t>Submitted To: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Dr. Luai Malhis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Dr. </a:t>
            </a:r>
            <a:r>
              <a:rPr lang="en-US" b="1" dirty="0" err="1" smtClean="0"/>
              <a:t>Raed</a:t>
            </a:r>
            <a:r>
              <a:rPr lang="en-US" b="1" dirty="0" smtClean="0"/>
              <a:t> AL-</a:t>
            </a:r>
            <a:r>
              <a:rPr lang="en-US" b="1" dirty="0" err="1" smtClean="0"/>
              <a:t>Qadi</a:t>
            </a:r>
            <a:endParaRPr lang="en-US" b="1" dirty="0" smtClean="0"/>
          </a:p>
          <a:p>
            <a:pPr>
              <a:lnSpc>
                <a:spcPct val="120000"/>
              </a:lnSpc>
            </a:pPr>
            <a:r>
              <a:rPr lang="en-US" b="1" dirty="0" smtClean="0"/>
              <a:t>Dr. </a:t>
            </a:r>
            <a:r>
              <a:rPr lang="en-US" b="1" dirty="0" err="1" smtClean="0"/>
              <a:t>Hanal</a:t>
            </a:r>
            <a:r>
              <a:rPr lang="en-US" b="1" dirty="0" smtClean="0"/>
              <a:t> Abu-</a:t>
            </a:r>
            <a:r>
              <a:rPr lang="en-US" b="1" dirty="0" err="1" smtClean="0"/>
              <a:t>Zanet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611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239000" cy="4846320"/>
          </a:xfrm>
        </p:spPr>
        <p:txBody>
          <a:bodyPr/>
          <a:lstStyle/>
          <a:p>
            <a:r>
              <a:rPr lang="en-US" dirty="0"/>
              <a:t>The server should constantly take screenshots of the screen divide it to three blocks send the first block and then depending on the cursor position send the other blocks.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 rotWithShape="1">
          <a:blip r:embed="rId2"/>
          <a:srcRect l="23077" t="36203" r="7051" b="19612"/>
          <a:stretch/>
        </p:blipFill>
        <p:spPr bwMode="auto">
          <a:xfrm>
            <a:off x="228600" y="3200400"/>
            <a:ext cx="7543800" cy="3505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40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Mouse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6"/>
          <a:stretch/>
        </p:blipFill>
        <p:spPr bwMode="auto">
          <a:xfrm>
            <a:off x="1219200" y="2819399"/>
            <a:ext cx="6477000" cy="311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7239000" cy="4846320"/>
          </a:xfrm>
        </p:spPr>
        <p:txBody>
          <a:bodyPr/>
          <a:lstStyle/>
          <a:p>
            <a:r>
              <a:rPr lang="en-US" dirty="0" smtClean="0"/>
              <a:t>Depending on the finger's touch position on the screen the coordinates will be sent and then scaled according to the computer’s screen.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19400"/>
            <a:ext cx="7343331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77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smart phones have virtual keyboard.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61"/>
          <a:stretch/>
        </p:blipFill>
        <p:spPr bwMode="auto">
          <a:xfrm>
            <a:off x="1773382" y="3276600"/>
            <a:ext cx="4876800" cy="321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5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7239000" cy="4846320"/>
          </a:xfrm>
        </p:spPr>
        <p:txBody>
          <a:bodyPr/>
          <a:lstStyle/>
          <a:p>
            <a:r>
              <a:rPr lang="en-US" dirty="0" smtClean="0"/>
              <a:t>The letters will be sent and pressed as soon as the keys are pressed.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057400"/>
            <a:ext cx="7050252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6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Files</a:t>
            </a:r>
            <a:endParaRPr lang="en-US" dirty="0"/>
          </a:p>
        </p:txBody>
      </p:sp>
      <p:pic>
        <p:nvPicPr>
          <p:cNvPr id="4" name="Content Placeholder 3" descr="C:\Users\yasmeenah92\AppData\Local\Microsoft\Windows\Temporary Internet Files\Content.Word\Screenshot_2013-11-24-11-51-28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2895600" cy="403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yasmeenah92\AppData\Local\Microsoft\Windows\Temporary Internet Files\Content.Word\Screenshot_2013-11-24-11-51-3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667000"/>
            <a:ext cx="25908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80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Streaming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3491" y="2109589"/>
            <a:ext cx="2426418" cy="384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4909625"/>
          </a:xfrm>
        </p:spPr>
        <p:txBody>
          <a:bodyPr/>
          <a:lstStyle/>
          <a:p>
            <a:r>
              <a:rPr lang="en-US" dirty="0" smtClean="0"/>
              <a:t>The client captures sound from MIC and sends it through socket to the server were it will be played via speakers.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7485321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77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Internet permission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/>
              <a:t>manifest </a:t>
            </a:r>
            <a:r>
              <a:rPr lang="en-US" dirty="0" smtClean="0"/>
              <a:t>file was needed to allow connection between client and server.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Changing the strict mode thread policy to permit all to allow sending and receiving between client and server.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2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able to display a small part of the screen on the phone only.</a:t>
            </a:r>
          </a:p>
          <a:p>
            <a:endParaRPr lang="en-US" dirty="0"/>
          </a:p>
          <a:p>
            <a:r>
              <a:rPr lang="en-US" dirty="0" smtClean="0"/>
              <a:t>It was resolved using asynchronous sending and receiving method on the server 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21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Remote For PC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3352800" cy="224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nxp.com/scale-image/w-800/wcm_documents/news/press-releases/2012/nfc_smart_washing_machine_nx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837571"/>
            <a:ext cx="41251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.globalsources.com/IMAGES/PDT/B1061687491/MIni-Car-Remote-Contr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3048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46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able to connect multiple clients to the same server.</a:t>
            </a:r>
          </a:p>
          <a:p>
            <a:endParaRPr lang="en-US" dirty="0"/>
          </a:p>
          <a:p>
            <a:r>
              <a:rPr lang="en-US" dirty="0" smtClean="0"/>
              <a:t>Two way audio streaming between both client and server.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Objective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yasmeenah92\Downloads\remote-desktop-for-android-and-other-mobile-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11157"/>
            <a:ext cx="3816096" cy="326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smeenah92\Downloads\unnam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73035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71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Client (mobile): which was programmed using Android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Server (PC): which was programmed using C#.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133600"/>
            <a:ext cx="1332106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585" y="5029200"/>
            <a:ext cx="1833562" cy="1442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87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method: </a:t>
            </a:r>
            <a:r>
              <a:rPr lang="en-US" dirty="0" err="1"/>
              <a:t>WebSockets</a:t>
            </a:r>
            <a:r>
              <a:rPr lang="en-US" dirty="0"/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WebSockets</a:t>
            </a:r>
            <a:r>
              <a:rPr lang="en-US" dirty="0"/>
              <a:t> are the ideal basis for bidirectional high-speed data exchange in real time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7620000" cy="314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7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Windows </a:t>
            </a:r>
            <a:r>
              <a:rPr lang="en-US" b="0" dirty="0"/>
              <a:t>API</a:t>
            </a:r>
            <a:br>
              <a:rPr lang="en-US" b="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WIN32 library was used to simulate: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Keyboard Events.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Mouse Events.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2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NAudio</a:t>
            </a:r>
            <a:r>
              <a:rPr lang="en-US" dirty="0"/>
              <a:t> is an open source audio API for .NET written in C# by Mark </a:t>
            </a:r>
            <a:r>
              <a:rPr lang="en-US" dirty="0" smtClean="0"/>
              <a:t>Heath.</a:t>
            </a:r>
          </a:p>
          <a:p>
            <a:endParaRPr lang="en-US" dirty="0"/>
          </a:p>
          <a:p>
            <a:r>
              <a:rPr lang="en-US" dirty="0" smtClean="0"/>
              <a:t>This library was used to play sound received from the client via speakers.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features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Showing screenshots of desktop on mobile screen constantly.</a:t>
            </a:r>
          </a:p>
          <a:p>
            <a:r>
              <a:rPr lang="en-US" dirty="0" smtClean="0"/>
              <a:t>Being able to control mouse position according to touch position.</a:t>
            </a:r>
          </a:p>
          <a:p>
            <a:r>
              <a:rPr lang="en-US" dirty="0" smtClean="0"/>
              <a:t>Typing on desktop applications remotely.</a:t>
            </a:r>
          </a:p>
          <a:p>
            <a:r>
              <a:rPr lang="en-US" dirty="0" smtClean="0"/>
              <a:t>Sending files from phone to PC.</a:t>
            </a:r>
          </a:p>
          <a:p>
            <a:r>
              <a:rPr lang="en-US" dirty="0" smtClean="0"/>
              <a:t>Streaming Audio from phone to PC.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2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Desktop</a:t>
            </a:r>
            <a:endParaRPr lang="en-US" dirty="0"/>
          </a:p>
        </p:txBody>
      </p:sp>
      <p:pic>
        <p:nvPicPr>
          <p:cNvPr id="4" name="Content Placeholder 3" descr="C:\Users\yasmeenah92\AppData\Local\Microsoft\Windows\Temporary Internet Files\Content.Word\Screenshot_2013-11-24-11-49-00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2819400" cy="42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yasmeenah92\AppData\Local\Microsoft\Windows\Temporary Internet Files\Content.Word\Screenshot_2013-11-24-11-44-5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819400"/>
            <a:ext cx="2438400" cy="3429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14578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458</TotalTime>
  <Words>355</Words>
  <Application>Microsoft Office PowerPoint</Application>
  <PresentationFormat>On-screen Show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Remote Controller</vt:lpstr>
      <vt:lpstr>A Remote For PC </vt:lpstr>
      <vt:lpstr>Main Objective</vt:lpstr>
      <vt:lpstr>Application Components</vt:lpstr>
      <vt:lpstr>Main method: WebSockets </vt:lpstr>
      <vt:lpstr>Windows API </vt:lpstr>
      <vt:lpstr>NAudio</vt:lpstr>
      <vt:lpstr>Main features</vt:lpstr>
      <vt:lpstr>Screenshot of Desktop</vt:lpstr>
      <vt:lpstr>PowerPoint Presentation</vt:lpstr>
      <vt:lpstr>Controlling Mouse </vt:lpstr>
      <vt:lpstr>PowerPoint Presentation</vt:lpstr>
      <vt:lpstr>Keyboard</vt:lpstr>
      <vt:lpstr>PowerPoint Presentation</vt:lpstr>
      <vt:lpstr>Sending Files</vt:lpstr>
      <vt:lpstr>Audio Streaming</vt:lpstr>
      <vt:lpstr>PowerPoint Presentation</vt:lpstr>
      <vt:lpstr>Problems</vt:lpstr>
      <vt:lpstr>PowerPoint Presentation</vt:lpstr>
      <vt:lpstr>Future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Controller</dc:title>
  <dc:creator>yasmeenah92</dc:creator>
  <cp:lastModifiedBy>yasmeenah92</cp:lastModifiedBy>
  <cp:revision>44</cp:revision>
  <dcterms:created xsi:type="dcterms:W3CDTF">2006-08-16T00:00:00Z</dcterms:created>
  <dcterms:modified xsi:type="dcterms:W3CDTF">2013-12-07T22:32:19Z</dcterms:modified>
</cp:coreProperties>
</file>