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8"/>
  </p:notesMasterIdLst>
  <p:sldIdLst>
    <p:sldId id="298" r:id="rId2"/>
    <p:sldId id="294" r:id="rId3"/>
    <p:sldId id="301" r:id="rId4"/>
    <p:sldId id="278" r:id="rId5"/>
    <p:sldId id="304" r:id="rId6"/>
    <p:sldId id="305" r:id="rId7"/>
    <p:sldId id="306" r:id="rId8"/>
    <p:sldId id="307" r:id="rId9"/>
    <p:sldId id="308" r:id="rId10"/>
    <p:sldId id="302" r:id="rId11"/>
    <p:sldId id="258" r:id="rId12"/>
    <p:sldId id="259" r:id="rId13"/>
    <p:sldId id="256" r:id="rId14"/>
    <p:sldId id="260" r:id="rId15"/>
    <p:sldId id="261" r:id="rId16"/>
    <p:sldId id="262" r:id="rId17"/>
    <p:sldId id="263" r:id="rId18"/>
    <p:sldId id="268" r:id="rId19"/>
    <p:sldId id="264" r:id="rId20"/>
    <p:sldId id="265" r:id="rId21"/>
    <p:sldId id="266" r:id="rId22"/>
    <p:sldId id="267" r:id="rId23"/>
    <p:sldId id="269" r:id="rId24"/>
    <p:sldId id="270" r:id="rId25"/>
    <p:sldId id="271" r:id="rId26"/>
    <p:sldId id="272" r:id="rId27"/>
    <p:sldId id="273" r:id="rId28"/>
    <p:sldId id="274" r:id="rId29"/>
    <p:sldId id="275" r:id="rId30"/>
    <p:sldId id="303" r:id="rId31"/>
    <p:sldId id="276" r:id="rId32"/>
    <p:sldId id="277" r:id="rId33"/>
    <p:sldId id="299" r:id="rId34"/>
    <p:sldId id="284" r:id="rId35"/>
    <p:sldId id="285" r:id="rId36"/>
    <p:sldId id="286" r:id="rId37"/>
    <p:sldId id="287" r:id="rId38"/>
    <p:sldId id="288" r:id="rId39"/>
    <p:sldId id="289" r:id="rId40"/>
    <p:sldId id="290" r:id="rId41"/>
    <p:sldId id="292" r:id="rId42"/>
    <p:sldId id="291" r:id="rId43"/>
    <p:sldId id="293" r:id="rId44"/>
    <p:sldId id="296" r:id="rId45"/>
    <p:sldId id="297" r:id="rId46"/>
    <p:sldId id="295" r:id="rId47"/>
  </p:sldIdLst>
  <p:sldSz cx="10799763" cy="71993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aa Issam" initials="DI" lastIdx="1" clrIdx="0">
    <p:extLst>
      <p:ext uri="{19B8F6BF-5375-455C-9EA6-DF929625EA0E}">
        <p15:presenceInfo xmlns:p15="http://schemas.microsoft.com/office/powerpoint/2012/main" userId="17df18ea9f53ab9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DFB"/>
    <a:srgbClr val="FEAC22"/>
    <a:srgbClr val="FFF0D3"/>
    <a:srgbClr val="FECE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38" autoAdjust="0"/>
    <p:restoredTop sz="94660"/>
  </p:normalViewPr>
  <p:slideViewPr>
    <p:cSldViewPr snapToGrid="0">
      <p:cViewPr varScale="1">
        <p:scale>
          <a:sx n="95" d="100"/>
          <a:sy n="95" d="100"/>
        </p:scale>
        <p:origin x="108" y="2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4C7AF3-1378-4801-93B4-6AA2DF618C44}" type="doc">
      <dgm:prSet loTypeId="urn:diagrams.loki3.com/BracketList+Icon" loCatId="list" qsTypeId="urn:microsoft.com/office/officeart/2005/8/quickstyle/simple4" qsCatId="simple" csTypeId="urn:microsoft.com/office/officeart/2005/8/colors/colorful2" csCatId="colorful" phldr="1"/>
      <dgm:spPr/>
      <dgm:t>
        <a:bodyPr/>
        <a:lstStyle/>
        <a:p>
          <a:endParaRPr lang="en-US"/>
        </a:p>
      </dgm:t>
    </dgm:pt>
    <dgm:pt modelId="{5D1159AE-E2D2-4706-A3C6-5B61B96763E9}">
      <dgm:prSet phldrT="[Text]" custT="1"/>
      <dgm:spPr/>
      <dgm:t>
        <a:bodyPr/>
        <a:lstStyle/>
        <a:p>
          <a:pPr algn="l"/>
          <a:r>
            <a:rPr lang="en-US" sz="2400" b="1" dirty="0"/>
            <a:t>1. </a:t>
          </a:r>
          <a:r>
            <a:rPr lang="en-US" sz="2000" b="1" dirty="0">
              <a:latin typeface="Times New Roman" panose="02020603050405020304" pitchFamily="18" charset="0"/>
              <a:cs typeface="Times New Roman" panose="02020603050405020304" pitchFamily="18" charset="0"/>
            </a:rPr>
            <a:t>Conducting a questionnaire aimed at forecasting the volume of weekly demand, by knowing:</a:t>
          </a:r>
          <a:endParaRPr lang="en-US" sz="2500" dirty="0">
            <a:latin typeface="Times New Roman" panose="02020603050405020304" pitchFamily="18" charset="0"/>
            <a:cs typeface="Times New Roman" panose="02020603050405020304" pitchFamily="18" charset="0"/>
          </a:endParaRPr>
        </a:p>
      </dgm:t>
    </dgm:pt>
    <dgm:pt modelId="{AEAABCEB-C13C-492B-ABBD-7822DD58A823}" type="parTrans" cxnId="{9334DA5D-4181-4A1F-883F-3C10D471D797}">
      <dgm:prSet/>
      <dgm:spPr/>
      <dgm:t>
        <a:bodyPr/>
        <a:lstStyle/>
        <a:p>
          <a:endParaRPr lang="en-US"/>
        </a:p>
      </dgm:t>
    </dgm:pt>
    <dgm:pt modelId="{B79CEB23-6B23-46F3-849A-96D318484761}" type="sibTrans" cxnId="{9334DA5D-4181-4A1F-883F-3C10D471D797}">
      <dgm:prSet/>
      <dgm:spPr/>
      <dgm:t>
        <a:bodyPr/>
        <a:lstStyle/>
        <a:p>
          <a:endParaRPr lang="en-US"/>
        </a:p>
      </dgm:t>
    </dgm:pt>
    <dgm:pt modelId="{4DEB1771-27D2-4B3E-A6BD-EB63FA2FB79C}">
      <dgm:prSet phldrT="[Text]" custT="1"/>
      <dgm:spPr/>
      <dgm:t>
        <a:bodyPr/>
        <a:lstStyle/>
        <a:p>
          <a:r>
            <a:rPr lang="en-US" sz="2400" dirty="0"/>
            <a:t>Number of family members (size)</a:t>
          </a:r>
        </a:p>
      </dgm:t>
    </dgm:pt>
    <dgm:pt modelId="{9A284B6C-189F-4776-ADAB-A0B9558EE166}" type="parTrans" cxnId="{FADA100E-9158-4929-A7D4-C30AEC725943}">
      <dgm:prSet/>
      <dgm:spPr/>
      <dgm:t>
        <a:bodyPr/>
        <a:lstStyle/>
        <a:p>
          <a:endParaRPr lang="en-US"/>
        </a:p>
      </dgm:t>
    </dgm:pt>
    <dgm:pt modelId="{0251EDA8-3D30-415C-994E-98A1CA526E83}" type="sibTrans" cxnId="{FADA100E-9158-4929-A7D4-C30AEC725943}">
      <dgm:prSet/>
      <dgm:spPr/>
      <dgm:t>
        <a:bodyPr/>
        <a:lstStyle/>
        <a:p>
          <a:endParaRPr lang="en-US"/>
        </a:p>
      </dgm:t>
    </dgm:pt>
    <dgm:pt modelId="{25FCA336-9240-442C-9FD7-6614B9CC88A5}">
      <dgm:prSet phldrT="[Text]" custT="1"/>
      <dgm:spPr/>
      <dgm:t>
        <a:bodyPr/>
        <a:lstStyle/>
        <a:p>
          <a:pPr algn="l"/>
          <a:r>
            <a:rPr lang="en-US" sz="2400" b="1" dirty="0"/>
            <a:t>2. </a:t>
          </a:r>
          <a:r>
            <a:rPr lang="en-US" sz="2000" b="1" dirty="0">
              <a:latin typeface="Times New Roman" panose="02020603050405020304" pitchFamily="18" charset="0"/>
              <a:cs typeface="Times New Roman" panose="02020603050405020304" pitchFamily="18" charset="0"/>
            </a:rPr>
            <a:t>Using a questionnaire that was conducted previously, to find out through it:</a:t>
          </a:r>
          <a:endParaRPr lang="en-US" sz="3100" dirty="0">
            <a:latin typeface="Times New Roman" panose="02020603050405020304" pitchFamily="18" charset="0"/>
            <a:cs typeface="Times New Roman" panose="02020603050405020304" pitchFamily="18" charset="0"/>
          </a:endParaRPr>
        </a:p>
      </dgm:t>
    </dgm:pt>
    <dgm:pt modelId="{3368CE47-4E00-4C33-86B0-0F0F1C3A5341}" type="parTrans" cxnId="{5BA1FAC4-936B-4899-AB62-AFEEF0891636}">
      <dgm:prSet/>
      <dgm:spPr/>
      <dgm:t>
        <a:bodyPr/>
        <a:lstStyle/>
        <a:p>
          <a:endParaRPr lang="en-US"/>
        </a:p>
      </dgm:t>
    </dgm:pt>
    <dgm:pt modelId="{133846D6-FF06-4645-BEA9-FA09F0790E54}" type="sibTrans" cxnId="{5BA1FAC4-936B-4899-AB62-AFEEF0891636}">
      <dgm:prSet/>
      <dgm:spPr/>
      <dgm:t>
        <a:bodyPr/>
        <a:lstStyle/>
        <a:p>
          <a:endParaRPr lang="en-US"/>
        </a:p>
      </dgm:t>
    </dgm:pt>
    <dgm:pt modelId="{24730422-71E9-43E7-8701-8C4E70D65B95}">
      <dgm:prSet phldrT="[Text]" custT="1"/>
      <dgm:spPr/>
      <dgm:t>
        <a:bodyPr/>
        <a:lstStyle/>
        <a:p>
          <a:r>
            <a:rPr lang="en-US" sz="2400" dirty="0"/>
            <a:t>Their gender</a:t>
          </a:r>
        </a:p>
      </dgm:t>
    </dgm:pt>
    <dgm:pt modelId="{9D090208-239A-4CE2-A512-997733EF8FB9}" type="parTrans" cxnId="{EA73E8DC-333D-413F-A270-284D8640930F}">
      <dgm:prSet/>
      <dgm:spPr/>
      <dgm:t>
        <a:bodyPr/>
        <a:lstStyle/>
        <a:p>
          <a:endParaRPr lang="en-US"/>
        </a:p>
      </dgm:t>
    </dgm:pt>
    <dgm:pt modelId="{E090E20B-8C86-44AA-A632-9BD3A8C03646}" type="sibTrans" cxnId="{EA73E8DC-333D-413F-A270-284D8640930F}">
      <dgm:prSet/>
      <dgm:spPr/>
      <dgm:t>
        <a:bodyPr/>
        <a:lstStyle/>
        <a:p>
          <a:endParaRPr lang="en-US"/>
        </a:p>
      </dgm:t>
    </dgm:pt>
    <dgm:pt modelId="{745006A8-E8E8-4228-8497-D985127609A2}">
      <dgm:prSet custT="1"/>
      <dgm:spPr/>
      <dgm:t>
        <a:bodyPr/>
        <a:lstStyle/>
        <a:p>
          <a:r>
            <a:rPr lang="en-US" sz="2400" dirty="0"/>
            <a:t>Average weekly purchase order value</a:t>
          </a:r>
        </a:p>
      </dgm:t>
    </dgm:pt>
    <dgm:pt modelId="{30B1F69E-431A-4638-9486-382AC2C26C06}" type="parTrans" cxnId="{6C341197-9F3C-49F9-9AF6-F530FC4B42B2}">
      <dgm:prSet/>
      <dgm:spPr/>
      <dgm:t>
        <a:bodyPr/>
        <a:lstStyle/>
        <a:p>
          <a:endParaRPr lang="en-US"/>
        </a:p>
      </dgm:t>
    </dgm:pt>
    <dgm:pt modelId="{1DB329DB-EAAD-4A0A-A81E-52CC4FF17929}" type="sibTrans" cxnId="{6C341197-9F3C-49F9-9AF6-F530FC4B42B2}">
      <dgm:prSet/>
      <dgm:spPr/>
      <dgm:t>
        <a:bodyPr/>
        <a:lstStyle/>
        <a:p>
          <a:endParaRPr lang="en-US"/>
        </a:p>
      </dgm:t>
    </dgm:pt>
    <dgm:pt modelId="{D5E0B346-069A-40D3-B8A9-A3C5612BA484}">
      <dgm:prSet custT="1"/>
      <dgm:spPr/>
      <dgm:t>
        <a:bodyPr/>
        <a:lstStyle/>
        <a:p>
          <a:r>
            <a:rPr lang="en-US" sz="2400" dirty="0"/>
            <a:t>Age group</a:t>
          </a:r>
        </a:p>
      </dgm:t>
    </dgm:pt>
    <dgm:pt modelId="{30C3F592-6193-402D-9D6A-BFDB8ADEC109}" type="parTrans" cxnId="{6296B779-B414-4235-B678-2B21059CB638}">
      <dgm:prSet/>
      <dgm:spPr/>
      <dgm:t>
        <a:bodyPr/>
        <a:lstStyle/>
        <a:p>
          <a:endParaRPr lang="en-US"/>
        </a:p>
      </dgm:t>
    </dgm:pt>
    <dgm:pt modelId="{9635B6F8-43AF-493A-AEA2-FE5B8AC258A7}" type="sibTrans" cxnId="{6296B779-B414-4235-B678-2B21059CB638}">
      <dgm:prSet/>
      <dgm:spPr/>
      <dgm:t>
        <a:bodyPr/>
        <a:lstStyle/>
        <a:p>
          <a:endParaRPr lang="en-US"/>
        </a:p>
      </dgm:t>
    </dgm:pt>
    <dgm:pt modelId="{2E62F3BF-A00D-4B42-A779-92104172C0D8}">
      <dgm:prSet custT="1"/>
      <dgm:spPr/>
      <dgm:t>
        <a:bodyPr/>
        <a:lstStyle/>
        <a:p>
          <a:r>
            <a:rPr lang="en-US" sz="2400" dirty="0"/>
            <a:t>Current Position</a:t>
          </a:r>
        </a:p>
      </dgm:t>
    </dgm:pt>
    <dgm:pt modelId="{B420593C-503A-451F-9CF0-E17CB604C1B2}" type="parTrans" cxnId="{F1308023-C896-4CA2-81ED-0BCF36A0497F}">
      <dgm:prSet/>
      <dgm:spPr/>
      <dgm:t>
        <a:bodyPr/>
        <a:lstStyle/>
        <a:p>
          <a:endParaRPr lang="en-US"/>
        </a:p>
      </dgm:t>
    </dgm:pt>
    <dgm:pt modelId="{3C2DDCCA-DE2D-4CDE-A05C-54C5042BA32C}" type="sibTrans" cxnId="{F1308023-C896-4CA2-81ED-0BCF36A0497F}">
      <dgm:prSet/>
      <dgm:spPr/>
      <dgm:t>
        <a:bodyPr/>
        <a:lstStyle/>
        <a:p>
          <a:endParaRPr lang="en-US"/>
        </a:p>
      </dgm:t>
    </dgm:pt>
    <dgm:pt modelId="{F0F8EEF7-1225-4B28-863C-6B7A4E1CCF74}">
      <dgm:prSet custT="1"/>
      <dgm:spPr/>
      <dgm:t>
        <a:bodyPr/>
        <a:lstStyle/>
        <a:p>
          <a:r>
            <a:rPr lang="en-US" sz="2400" dirty="0"/>
            <a:t>Monthly Salary</a:t>
          </a:r>
        </a:p>
      </dgm:t>
    </dgm:pt>
    <dgm:pt modelId="{787DD9AE-3604-44C3-A4C4-3E039223FEDB}" type="parTrans" cxnId="{1C8791EC-10FD-462A-94BF-93FFFE08FB27}">
      <dgm:prSet/>
      <dgm:spPr/>
      <dgm:t>
        <a:bodyPr/>
        <a:lstStyle/>
        <a:p>
          <a:endParaRPr lang="en-US"/>
        </a:p>
      </dgm:t>
    </dgm:pt>
    <dgm:pt modelId="{B9978B6E-AF64-4A92-AA47-6A16A6915DA2}" type="sibTrans" cxnId="{1C8791EC-10FD-462A-94BF-93FFFE08FB27}">
      <dgm:prSet/>
      <dgm:spPr/>
      <dgm:t>
        <a:bodyPr/>
        <a:lstStyle/>
        <a:p>
          <a:endParaRPr lang="en-US"/>
        </a:p>
      </dgm:t>
    </dgm:pt>
    <dgm:pt modelId="{FEE062C3-8DA3-4E8D-A0E9-1AADFF47EC3C}">
      <dgm:prSet custT="1"/>
      <dgm:spPr/>
      <dgm:t>
        <a:bodyPr/>
        <a:lstStyle/>
        <a:p>
          <a:r>
            <a:rPr lang="en-US" sz="2400" dirty="0"/>
            <a:t>Tendencies to buy daily groceries through an online application</a:t>
          </a:r>
          <a:endParaRPr lang="ar-SA" sz="2400" dirty="0"/>
        </a:p>
      </dgm:t>
    </dgm:pt>
    <dgm:pt modelId="{034D802F-76D8-45E2-9133-91800A2CF6DD}" type="parTrans" cxnId="{0AF6E98E-39F7-4510-AB12-BEC458AEE487}">
      <dgm:prSet/>
      <dgm:spPr/>
      <dgm:t>
        <a:bodyPr/>
        <a:lstStyle/>
        <a:p>
          <a:endParaRPr lang="en-US"/>
        </a:p>
      </dgm:t>
    </dgm:pt>
    <dgm:pt modelId="{AA704E5F-D067-47E0-964C-D8E1F4FAF327}" type="sibTrans" cxnId="{0AF6E98E-39F7-4510-AB12-BEC458AEE487}">
      <dgm:prSet/>
      <dgm:spPr/>
      <dgm:t>
        <a:bodyPr/>
        <a:lstStyle/>
        <a:p>
          <a:endParaRPr lang="en-US"/>
        </a:p>
      </dgm:t>
    </dgm:pt>
    <dgm:pt modelId="{F64E9551-6764-44D7-B611-2485FFA108BE}" type="pres">
      <dgm:prSet presAssocID="{A74C7AF3-1378-4801-93B4-6AA2DF618C44}" presName="Name0" presStyleCnt="0">
        <dgm:presLayoutVars>
          <dgm:dir/>
          <dgm:animLvl val="lvl"/>
          <dgm:resizeHandles val="exact"/>
        </dgm:presLayoutVars>
      </dgm:prSet>
      <dgm:spPr/>
      <dgm:t>
        <a:bodyPr/>
        <a:lstStyle/>
        <a:p>
          <a:endParaRPr lang="en-US"/>
        </a:p>
      </dgm:t>
    </dgm:pt>
    <dgm:pt modelId="{36CEB294-B3E3-4786-AE96-36A5937988CC}" type="pres">
      <dgm:prSet presAssocID="{5D1159AE-E2D2-4706-A3C6-5B61B96763E9}" presName="linNode" presStyleCnt="0"/>
      <dgm:spPr/>
    </dgm:pt>
    <dgm:pt modelId="{73924215-9B69-4CBC-A4F4-6930CD2BB4AC}" type="pres">
      <dgm:prSet presAssocID="{5D1159AE-E2D2-4706-A3C6-5B61B96763E9}" presName="parTx" presStyleLbl="revTx" presStyleIdx="0" presStyleCnt="2" custScaleX="145107">
        <dgm:presLayoutVars>
          <dgm:chMax val="1"/>
          <dgm:bulletEnabled val="1"/>
        </dgm:presLayoutVars>
      </dgm:prSet>
      <dgm:spPr/>
      <dgm:t>
        <a:bodyPr/>
        <a:lstStyle/>
        <a:p>
          <a:endParaRPr lang="en-US"/>
        </a:p>
      </dgm:t>
    </dgm:pt>
    <dgm:pt modelId="{4D2F7840-2326-48DD-BBDB-861B0FF36A11}" type="pres">
      <dgm:prSet presAssocID="{5D1159AE-E2D2-4706-A3C6-5B61B96763E9}" presName="bracket" presStyleLbl="parChTrans1D1" presStyleIdx="0" presStyleCnt="2"/>
      <dgm:spPr/>
    </dgm:pt>
    <dgm:pt modelId="{F0B6EC19-67EF-41E1-A015-ABC132D8BA63}" type="pres">
      <dgm:prSet presAssocID="{5D1159AE-E2D2-4706-A3C6-5B61B96763E9}" presName="spH" presStyleCnt="0"/>
      <dgm:spPr/>
    </dgm:pt>
    <dgm:pt modelId="{176C5578-8722-448E-8675-27593647C8F4}" type="pres">
      <dgm:prSet presAssocID="{5D1159AE-E2D2-4706-A3C6-5B61B96763E9}" presName="desTx" presStyleLbl="node1" presStyleIdx="0" presStyleCnt="2">
        <dgm:presLayoutVars>
          <dgm:bulletEnabled val="1"/>
        </dgm:presLayoutVars>
      </dgm:prSet>
      <dgm:spPr/>
      <dgm:t>
        <a:bodyPr/>
        <a:lstStyle/>
        <a:p>
          <a:endParaRPr lang="en-US"/>
        </a:p>
      </dgm:t>
    </dgm:pt>
    <dgm:pt modelId="{32C45B47-5B9C-4817-9767-C0730886AF03}" type="pres">
      <dgm:prSet presAssocID="{B79CEB23-6B23-46F3-849A-96D318484761}" presName="spV" presStyleCnt="0"/>
      <dgm:spPr/>
    </dgm:pt>
    <dgm:pt modelId="{5E8F00D8-034A-40B3-9138-2D2CA3A72017}" type="pres">
      <dgm:prSet presAssocID="{25FCA336-9240-442C-9FD7-6614B9CC88A5}" presName="linNode" presStyleCnt="0"/>
      <dgm:spPr/>
    </dgm:pt>
    <dgm:pt modelId="{F8BF5120-2404-4593-948B-1FEDB155781D}" type="pres">
      <dgm:prSet presAssocID="{25FCA336-9240-442C-9FD7-6614B9CC88A5}" presName="parTx" presStyleLbl="revTx" presStyleIdx="1" presStyleCnt="2" custScaleX="151335">
        <dgm:presLayoutVars>
          <dgm:chMax val="1"/>
          <dgm:bulletEnabled val="1"/>
        </dgm:presLayoutVars>
      </dgm:prSet>
      <dgm:spPr/>
      <dgm:t>
        <a:bodyPr/>
        <a:lstStyle/>
        <a:p>
          <a:endParaRPr lang="en-US"/>
        </a:p>
      </dgm:t>
    </dgm:pt>
    <dgm:pt modelId="{EB1658C9-1DB3-4821-B044-7C8DF13D3231}" type="pres">
      <dgm:prSet presAssocID="{25FCA336-9240-442C-9FD7-6614B9CC88A5}" presName="bracket" presStyleLbl="parChTrans1D1" presStyleIdx="1" presStyleCnt="2"/>
      <dgm:spPr/>
    </dgm:pt>
    <dgm:pt modelId="{4140E19B-4AEA-4006-9EDF-DDC246D7DD9C}" type="pres">
      <dgm:prSet presAssocID="{25FCA336-9240-442C-9FD7-6614B9CC88A5}" presName="spH" presStyleCnt="0"/>
      <dgm:spPr/>
    </dgm:pt>
    <dgm:pt modelId="{55FEBB69-AA17-4808-B5C6-99E9356540E9}" type="pres">
      <dgm:prSet presAssocID="{25FCA336-9240-442C-9FD7-6614B9CC88A5}" presName="desTx" presStyleLbl="node1" presStyleIdx="1" presStyleCnt="2">
        <dgm:presLayoutVars>
          <dgm:bulletEnabled val="1"/>
        </dgm:presLayoutVars>
      </dgm:prSet>
      <dgm:spPr/>
      <dgm:t>
        <a:bodyPr/>
        <a:lstStyle/>
        <a:p>
          <a:endParaRPr lang="en-US"/>
        </a:p>
      </dgm:t>
    </dgm:pt>
  </dgm:ptLst>
  <dgm:cxnLst>
    <dgm:cxn modelId="{6296B779-B414-4235-B678-2B21059CB638}" srcId="{25FCA336-9240-442C-9FD7-6614B9CC88A5}" destId="{D5E0B346-069A-40D3-B8A9-A3C5612BA484}" srcOrd="1" destOrd="0" parTransId="{30C3F592-6193-402D-9D6A-BFDB8ADEC109}" sibTransId="{9635B6F8-43AF-493A-AEA2-FE5B8AC258A7}"/>
    <dgm:cxn modelId="{1C8791EC-10FD-462A-94BF-93FFFE08FB27}" srcId="{25FCA336-9240-442C-9FD7-6614B9CC88A5}" destId="{F0F8EEF7-1225-4B28-863C-6B7A4E1CCF74}" srcOrd="3" destOrd="0" parTransId="{787DD9AE-3604-44C3-A4C4-3E039223FEDB}" sibTransId="{B9978B6E-AF64-4A92-AA47-6A16A6915DA2}"/>
    <dgm:cxn modelId="{607762C1-F9AE-4603-86EB-20F3906E0FC4}" type="presOf" srcId="{4DEB1771-27D2-4B3E-A6BD-EB63FA2FB79C}" destId="{176C5578-8722-448E-8675-27593647C8F4}" srcOrd="0" destOrd="0" presId="urn:diagrams.loki3.com/BracketList+Icon"/>
    <dgm:cxn modelId="{09B37066-C524-4377-92E9-4E974ED2828D}" type="presOf" srcId="{FEE062C3-8DA3-4E8D-A0E9-1AADFF47EC3C}" destId="{55FEBB69-AA17-4808-B5C6-99E9356540E9}" srcOrd="0" destOrd="4" presId="urn:diagrams.loki3.com/BracketList+Icon"/>
    <dgm:cxn modelId="{357F886F-8B1B-4544-87DA-FECCB370EFD8}" type="presOf" srcId="{5D1159AE-E2D2-4706-A3C6-5B61B96763E9}" destId="{73924215-9B69-4CBC-A4F4-6930CD2BB4AC}" srcOrd="0" destOrd="0" presId="urn:diagrams.loki3.com/BracketList+Icon"/>
    <dgm:cxn modelId="{FADA100E-9158-4929-A7D4-C30AEC725943}" srcId="{5D1159AE-E2D2-4706-A3C6-5B61B96763E9}" destId="{4DEB1771-27D2-4B3E-A6BD-EB63FA2FB79C}" srcOrd="0" destOrd="0" parTransId="{9A284B6C-189F-4776-ADAB-A0B9558EE166}" sibTransId="{0251EDA8-3D30-415C-994E-98A1CA526E83}"/>
    <dgm:cxn modelId="{8E5C2704-BF69-4480-9974-F22C13846752}" type="presOf" srcId="{D5E0B346-069A-40D3-B8A9-A3C5612BA484}" destId="{55FEBB69-AA17-4808-B5C6-99E9356540E9}" srcOrd="0" destOrd="1" presId="urn:diagrams.loki3.com/BracketList+Icon"/>
    <dgm:cxn modelId="{F7B676AA-4552-4939-AFFB-8C73D68067EF}" type="presOf" srcId="{A74C7AF3-1378-4801-93B4-6AA2DF618C44}" destId="{F64E9551-6764-44D7-B611-2485FFA108BE}" srcOrd="0" destOrd="0" presId="urn:diagrams.loki3.com/BracketList+Icon"/>
    <dgm:cxn modelId="{6C341197-9F3C-49F9-9AF6-F530FC4B42B2}" srcId="{5D1159AE-E2D2-4706-A3C6-5B61B96763E9}" destId="{745006A8-E8E8-4228-8497-D985127609A2}" srcOrd="1" destOrd="0" parTransId="{30B1F69E-431A-4638-9486-382AC2C26C06}" sibTransId="{1DB329DB-EAAD-4A0A-A81E-52CC4FF17929}"/>
    <dgm:cxn modelId="{EA73E8DC-333D-413F-A270-284D8640930F}" srcId="{25FCA336-9240-442C-9FD7-6614B9CC88A5}" destId="{24730422-71E9-43E7-8701-8C4E70D65B95}" srcOrd="0" destOrd="0" parTransId="{9D090208-239A-4CE2-A512-997733EF8FB9}" sibTransId="{E090E20B-8C86-44AA-A632-9BD3A8C03646}"/>
    <dgm:cxn modelId="{4CF1C031-8A22-4AF2-BDB3-7D0FEF47B58D}" type="presOf" srcId="{745006A8-E8E8-4228-8497-D985127609A2}" destId="{176C5578-8722-448E-8675-27593647C8F4}" srcOrd="0" destOrd="1" presId="urn:diagrams.loki3.com/BracketList+Icon"/>
    <dgm:cxn modelId="{F1308023-C896-4CA2-81ED-0BCF36A0497F}" srcId="{25FCA336-9240-442C-9FD7-6614B9CC88A5}" destId="{2E62F3BF-A00D-4B42-A779-92104172C0D8}" srcOrd="2" destOrd="0" parTransId="{B420593C-503A-451F-9CF0-E17CB604C1B2}" sibTransId="{3C2DDCCA-DE2D-4CDE-A05C-54C5042BA32C}"/>
    <dgm:cxn modelId="{0AF6E98E-39F7-4510-AB12-BEC458AEE487}" srcId="{25FCA336-9240-442C-9FD7-6614B9CC88A5}" destId="{FEE062C3-8DA3-4E8D-A0E9-1AADFF47EC3C}" srcOrd="4" destOrd="0" parTransId="{034D802F-76D8-45E2-9133-91800A2CF6DD}" sibTransId="{AA704E5F-D067-47E0-964C-D8E1F4FAF327}"/>
    <dgm:cxn modelId="{9334DA5D-4181-4A1F-883F-3C10D471D797}" srcId="{A74C7AF3-1378-4801-93B4-6AA2DF618C44}" destId="{5D1159AE-E2D2-4706-A3C6-5B61B96763E9}" srcOrd="0" destOrd="0" parTransId="{AEAABCEB-C13C-492B-ABBD-7822DD58A823}" sibTransId="{B79CEB23-6B23-46F3-849A-96D318484761}"/>
    <dgm:cxn modelId="{396B7BFF-F02B-4657-B001-0D47681BB4BC}" type="presOf" srcId="{2E62F3BF-A00D-4B42-A779-92104172C0D8}" destId="{55FEBB69-AA17-4808-B5C6-99E9356540E9}" srcOrd="0" destOrd="2" presId="urn:diagrams.loki3.com/BracketList+Icon"/>
    <dgm:cxn modelId="{102A6A44-E343-4003-BD1D-FC29F03565E9}" type="presOf" srcId="{F0F8EEF7-1225-4B28-863C-6B7A4E1CCF74}" destId="{55FEBB69-AA17-4808-B5C6-99E9356540E9}" srcOrd="0" destOrd="3" presId="urn:diagrams.loki3.com/BracketList+Icon"/>
    <dgm:cxn modelId="{02F1B0A1-4BAE-447E-B188-98191E6ECAFB}" type="presOf" srcId="{24730422-71E9-43E7-8701-8C4E70D65B95}" destId="{55FEBB69-AA17-4808-B5C6-99E9356540E9}" srcOrd="0" destOrd="0" presId="urn:diagrams.loki3.com/BracketList+Icon"/>
    <dgm:cxn modelId="{5BA1FAC4-936B-4899-AB62-AFEEF0891636}" srcId="{A74C7AF3-1378-4801-93B4-6AA2DF618C44}" destId="{25FCA336-9240-442C-9FD7-6614B9CC88A5}" srcOrd="1" destOrd="0" parTransId="{3368CE47-4E00-4C33-86B0-0F0F1C3A5341}" sibTransId="{133846D6-FF06-4645-BEA9-FA09F0790E54}"/>
    <dgm:cxn modelId="{5C8E1902-5AFB-470B-A2C4-1A9515F4380C}" type="presOf" srcId="{25FCA336-9240-442C-9FD7-6614B9CC88A5}" destId="{F8BF5120-2404-4593-948B-1FEDB155781D}" srcOrd="0" destOrd="0" presId="urn:diagrams.loki3.com/BracketList+Icon"/>
    <dgm:cxn modelId="{DDAA1CD6-0B27-4D17-BF30-CC65A5D1570C}" type="presParOf" srcId="{F64E9551-6764-44D7-B611-2485FFA108BE}" destId="{36CEB294-B3E3-4786-AE96-36A5937988CC}" srcOrd="0" destOrd="0" presId="urn:diagrams.loki3.com/BracketList+Icon"/>
    <dgm:cxn modelId="{D4DE6AD2-1489-46BB-A89F-EB781664BD80}" type="presParOf" srcId="{36CEB294-B3E3-4786-AE96-36A5937988CC}" destId="{73924215-9B69-4CBC-A4F4-6930CD2BB4AC}" srcOrd="0" destOrd="0" presId="urn:diagrams.loki3.com/BracketList+Icon"/>
    <dgm:cxn modelId="{0AFE5B35-4475-4180-B2ED-320EA9D4C86D}" type="presParOf" srcId="{36CEB294-B3E3-4786-AE96-36A5937988CC}" destId="{4D2F7840-2326-48DD-BBDB-861B0FF36A11}" srcOrd="1" destOrd="0" presId="urn:diagrams.loki3.com/BracketList+Icon"/>
    <dgm:cxn modelId="{EC2D4963-285A-4791-A862-4BC2061FD19D}" type="presParOf" srcId="{36CEB294-B3E3-4786-AE96-36A5937988CC}" destId="{F0B6EC19-67EF-41E1-A015-ABC132D8BA63}" srcOrd="2" destOrd="0" presId="urn:diagrams.loki3.com/BracketList+Icon"/>
    <dgm:cxn modelId="{6BB1898C-D538-4ED3-BFD4-C42E9343E7D1}" type="presParOf" srcId="{36CEB294-B3E3-4786-AE96-36A5937988CC}" destId="{176C5578-8722-448E-8675-27593647C8F4}" srcOrd="3" destOrd="0" presId="urn:diagrams.loki3.com/BracketList+Icon"/>
    <dgm:cxn modelId="{D9FFADE0-E3D9-49E9-AE3C-5962B4FB9E19}" type="presParOf" srcId="{F64E9551-6764-44D7-B611-2485FFA108BE}" destId="{32C45B47-5B9C-4817-9767-C0730886AF03}" srcOrd="1" destOrd="0" presId="urn:diagrams.loki3.com/BracketList+Icon"/>
    <dgm:cxn modelId="{A4455DAF-AEA7-45E2-B7AA-3E7B35F098DB}" type="presParOf" srcId="{F64E9551-6764-44D7-B611-2485FFA108BE}" destId="{5E8F00D8-034A-40B3-9138-2D2CA3A72017}" srcOrd="2" destOrd="0" presId="urn:diagrams.loki3.com/BracketList+Icon"/>
    <dgm:cxn modelId="{808C3963-67BB-4AC7-B6C9-9B6D199B8303}" type="presParOf" srcId="{5E8F00D8-034A-40B3-9138-2D2CA3A72017}" destId="{F8BF5120-2404-4593-948B-1FEDB155781D}" srcOrd="0" destOrd="0" presId="urn:diagrams.loki3.com/BracketList+Icon"/>
    <dgm:cxn modelId="{3702322E-88B0-4147-80EC-21AC9809CD52}" type="presParOf" srcId="{5E8F00D8-034A-40B3-9138-2D2CA3A72017}" destId="{EB1658C9-1DB3-4821-B044-7C8DF13D3231}" srcOrd="1" destOrd="0" presId="urn:diagrams.loki3.com/BracketList+Icon"/>
    <dgm:cxn modelId="{146DAF98-1909-404D-BC36-B64787E714DC}" type="presParOf" srcId="{5E8F00D8-034A-40B3-9138-2D2CA3A72017}" destId="{4140E19B-4AEA-4006-9EDF-DDC246D7DD9C}" srcOrd="2" destOrd="0" presId="urn:diagrams.loki3.com/BracketList+Icon"/>
    <dgm:cxn modelId="{AB345B23-FEFE-4916-BBCD-81C3DBC0F7F8}" type="presParOf" srcId="{5E8F00D8-034A-40B3-9138-2D2CA3A72017}" destId="{55FEBB69-AA17-4808-B5C6-99E9356540E9}"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194AF9-B711-4233-BEB9-F9EB5BAF8DF5}" type="doc">
      <dgm:prSet loTypeId="urn:microsoft.com/office/officeart/2005/8/layout/radial6" loCatId="cycle" qsTypeId="urn:microsoft.com/office/officeart/2005/8/quickstyle/simple2" qsCatId="simple" csTypeId="urn:microsoft.com/office/officeart/2005/8/colors/accent2_3" csCatId="accent2" phldr="1"/>
      <dgm:spPr/>
      <dgm:t>
        <a:bodyPr/>
        <a:lstStyle/>
        <a:p>
          <a:endParaRPr lang="en-US"/>
        </a:p>
      </dgm:t>
    </dgm:pt>
    <dgm:pt modelId="{E3443B43-EF9F-441F-A06D-7523CF79AF25}">
      <dgm:prSet phldrT="[Text]"/>
      <dgm:spPr/>
      <dgm:t>
        <a:bodyPr/>
        <a:lstStyle/>
        <a:p>
          <a:r>
            <a:rPr lang="en-US" dirty="0"/>
            <a:t>Factors increasing the trend of online shopping in Palestine</a:t>
          </a:r>
        </a:p>
      </dgm:t>
    </dgm:pt>
    <dgm:pt modelId="{13484815-D5DA-44B9-BFEB-E87CB8673E4F}" type="parTrans" cxnId="{26CD72B3-FC5C-499C-A87D-E59BC091C54C}">
      <dgm:prSet/>
      <dgm:spPr/>
      <dgm:t>
        <a:bodyPr/>
        <a:lstStyle/>
        <a:p>
          <a:endParaRPr lang="en-US"/>
        </a:p>
      </dgm:t>
    </dgm:pt>
    <dgm:pt modelId="{5E8A9304-7A60-42D8-AA5E-34FFFF08A0B9}" type="sibTrans" cxnId="{26CD72B3-FC5C-499C-A87D-E59BC091C54C}">
      <dgm:prSet/>
      <dgm:spPr/>
      <dgm:t>
        <a:bodyPr/>
        <a:lstStyle/>
        <a:p>
          <a:endParaRPr lang="en-US"/>
        </a:p>
      </dgm:t>
    </dgm:pt>
    <dgm:pt modelId="{F6C4520B-7657-40A4-9565-9E2029D6B80A}">
      <dgm:prSet phldrT="[Text]"/>
      <dgm:spPr/>
      <dgm:t>
        <a:bodyPr/>
        <a:lstStyle/>
        <a:p>
          <a:r>
            <a:rPr lang="en-US" dirty="0"/>
            <a:t>Restrictions created by COVID-19</a:t>
          </a:r>
        </a:p>
      </dgm:t>
    </dgm:pt>
    <dgm:pt modelId="{E8B49BC5-7C76-4AD9-9845-A51F2AE21A57}" type="parTrans" cxnId="{6B618FA9-FEFC-4675-A92F-5E070E569700}">
      <dgm:prSet/>
      <dgm:spPr/>
      <dgm:t>
        <a:bodyPr/>
        <a:lstStyle/>
        <a:p>
          <a:endParaRPr lang="en-US"/>
        </a:p>
      </dgm:t>
    </dgm:pt>
    <dgm:pt modelId="{047BC1FE-4008-4374-BE3C-09AED1559DCA}" type="sibTrans" cxnId="{6B618FA9-FEFC-4675-A92F-5E070E569700}">
      <dgm:prSet/>
      <dgm:spPr/>
      <dgm:t>
        <a:bodyPr/>
        <a:lstStyle/>
        <a:p>
          <a:endParaRPr lang="en-US"/>
        </a:p>
      </dgm:t>
    </dgm:pt>
    <dgm:pt modelId="{87052897-C16F-42F2-8F18-97D507367833}">
      <dgm:prSet phldrT="[Text]"/>
      <dgm:spPr/>
      <dgm:t>
        <a:bodyPr/>
        <a:lstStyle/>
        <a:p>
          <a:r>
            <a:rPr lang="en-US" dirty="0"/>
            <a:t>Extensive use of mobile phones</a:t>
          </a:r>
        </a:p>
      </dgm:t>
    </dgm:pt>
    <dgm:pt modelId="{27919EC6-DF17-4BCF-B026-E80E85719A55}" type="parTrans" cxnId="{842FB1A7-F2C9-4EB4-B020-3654D30AA5ED}">
      <dgm:prSet/>
      <dgm:spPr/>
      <dgm:t>
        <a:bodyPr/>
        <a:lstStyle/>
        <a:p>
          <a:endParaRPr lang="en-US"/>
        </a:p>
      </dgm:t>
    </dgm:pt>
    <dgm:pt modelId="{B2C1B528-83ED-423C-8EB1-E0D75D77A53B}" type="sibTrans" cxnId="{842FB1A7-F2C9-4EB4-B020-3654D30AA5ED}">
      <dgm:prSet/>
      <dgm:spPr/>
      <dgm:t>
        <a:bodyPr/>
        <a:lstStyle/>
        <a:p>
          <a:endParaRPr lang="en-US"/>
        </a:p>
      </dgm:t>
    </dgm:pt>
    <dgm:pt modelId="{FE62CE58-80C7-48D4-8B3D-A0DBC65B5C8F}">
      <dgm:prSet phldrT="[Text]"/>
      <dgm:spPr/>
      <dgm:t>
        <a:bodyPr/>
        <a:lstStyle/>
        <a:p>
          <a:r>
            <a:rPr lang="en-US" dirty="0"/>
            <a:t>Extensive use of the internet and social media</a:t>
          </a:r>
        </a:p>
      </dgm:t>
    </dgm:pt>
    <dgm:pt modelId="{78D8299D-7CF1-4296-A2B3-D05D3320765E}" type="parTrans" cxnId="{63E1BFB9-8ED8-475D-9CC0-5FF0A6DE852D}">
      <dgm:prSet/>
      <dgm:spPr/>
      <dgm:t>
        <a:bodyPr/>
        <a:lstStyle/>
        <a:p>
          <a:endParaRPr lang="en-US"/>
        </a:p>
      </dgm:t>
    </dgm:pt>
    <dgm:pt modelId="{2B576C5C-10CC-45F6-8753-434552E76944}" type="sibTrans" cxnId="{63E1BFB9-8ED8-475D-9CC0-5FF0A6DE852D}">
      <dgm:prSet/>
      <dgm:spPr/>
      <dgm:t>
        <a:bodyPr/>
        <a:lstStyle/>
        <a:p>
          <a:endParaRPr lang="en-US"/>
        </a:p>
      </dgm:t>
    </dgm:pt>
    <dgm:pt modelId="{6FFBA62F-2EE1-485F-98AE-289F093EB23C}">
      <dgm:prSet phldrT="[Text]"/>
      <dgm:spPr/>
      <dgm:t>
        <a:bodyPr/>
        <a:lstStyle/>
        <a:p>
          <a:r>
            <a:rPr lang="en-US" dirty="0"/>
            <a:t>The scope of product delivery is wide</a:t>
          </a:r>
        </a:p>
      </dgm:t>
    </dgm:pt>
    <dgm:pt modelId="{5AECB39F-059E-4C2D-AA29-98217C80889A}" type="parTrans" cxnId="{DB9C9CBC-BB62-4857-BD11-4C1BE4E84E0A}">
      <dgm:prSet/>
      <dgm:spPr/>
      <dgm:t>
        <a:bodyPr/>
        <a:lstStyle/>
        <a:p>
          <a:endParaRPr lang="en-US"/>
        </a:p>
      </dgm:t>
    </dgm:pt>
    <dgm:pt modelId="{E32ACFCC-D88E-4A8D-9B79-317DA0886EDD}" type="sibTrans" cxnId="{DB9C9CBC-BB62-4857-BD11-4C1BE4E84E0A}">
      <dgm:prSet/>
      <dgm:spPr/>
      <dgm:t>
        <a:bodyPr/>
        <a:lstStyle/>
        <a:p>
          <a:endParaRPr lang="en-US"/>
        </a:p>
      </dgm:t>
    </dgm:pt>
    <dgm:pt modelId="{0676DBC9-1722-4C61-99BB-7DA6AEA666B2}" type="pres">
      <dgm:prSet presAssocID="{AA194AF9-B711-4233-BEB9-F9EB5BAF8DF5}" presName="Name0" presStyleCnt="0">
        <dgm:presLayoutVars>
          <dgm:chMax val="1"/>
          <dgm:dir/>
          <dgm:animLvl val="ctr"/>
          <dgm:resizeHandles val="exact"/>
        </dgm:presLayoutVars>
      </dgm:prSet>
      <dgm:spPr/>
      <dgm:t>
        <a:bodyPr/>
        <a:lstStyle/>
        <a:p>
          <a:endParaRPr lang="en-US"/>
        </a:p>
      </dgm:t>
    </dgm:pt>
    <dgm:pt modelId="{AE946469-BA9A-451C-BD7D-AD77444EC0A6}" type="pres">
      <dgm:prSet presAssocID="{E3443B43-EF9F-441F-A06D-7523CF79AF25}" presName="centerShape" presStyleLbl="node0" presStyleIdx="0" presStyleCnt="1" custScaleX="129629" custScaleY="128844" custLinFactNeighborX="-1808" custLinFactNeighborY="452"/>
      <dgm:spPr/>
      <dgm:t>
        <a:bodyPr/>
        <a:lstStyle/>
        <a:p>
          <a:endParaRPr lang="en-US"/>
        </a:p>
      </dgm:t>
    </dgm:pt>
    <dgm:pt modelId="{1D4CF075-3D45-4C9E-9905-2C528E74589B}" type="pres">
      <dgm:prSet presAssocID="{F6C4520B-7657-40A4-9565-9E2029D6B80A}" presName="node" presStyleLbl="node1" presStyleIdx="0" presStyleCnt="4" custScaleX="115138" custScaleY="110438" custRadScaleRad="100485" custRadScaleInc="-18774">
        <dgm:presLayoutVars>
          <dgm:bulletEnabled val="1"/>
        </dgm:presLayoutVars>
      </dgm:prSet>
      <dgm:spPr/>
      <dgm:t>
        <a:bodyPr/>
        <a:lstStyle/>
        <a:p>
          <a:endParaRPr lang="en-US"/>
        </a:p>
      </dgm:t>
    </dgm:pt>
    <dgm:pt modelId="{863A5359-A042-4608-BF98-989DF55DE602}" type="pres">
      <dgm:prSet presAssocID="{F6C4520B-7657-40A4-9565-9E2029D6B80A}" presName="dummy" presStyleCnt="0"/>
      <dgm:spPr/>
    </dgm:pt>
    <dgm:pt modelId="{BA31EA28-FB95-4BA2-8FE2-2F557CFFF622}" type="pres">
      <dgm:prSet presAssocID="{047BC1FE-4008-4374-BE3C-09AED1559DCA}" presName="sibTrans" presStyleLbl="sibTrans2D1" presStyleIdx="0" presStyleCnt="4" custScaleX="117064" custScaleY="118577"/>
      <dgm:spPr/>
      <dgm:t>
        <a:bodyPr/>
        <a:lstStyle/>
        <a:p>
          <a:endParaRPr lang="en-US"/>
        </a:p>
      </dgm:t>
    </dgm:pt>
    <dgm:pt modelId="{0099FBD6-F895-4B08-8AAD-AF146F053162}" type="pres">
      <dgm:prSet presAssocID="{87052897-C16F-42F2-8F18-97D507367833}" presName="node" presStyleLbl="node1" presStyleIdx="1" presStyleCnt="4" custScaleX="123286" custScaleY="132291" custRadScaleRad="102431" custRadScaleInc="18581">
        <dgm:presLayoutVars>
          <dgm:bulletEnabled val="1"/>
        </dgm:presLayoutVars>
      </dgm:prSet>
      <dgm:spPr/>
      <dgm:t>
        <a:bodyPr/>
        <a:lstStyle/>
        <a:p>
          <a:endParaRPr lang="en-US"/>
        </a:p>
      </dgm:t>
    </dgm:pt>
    <dgm:pt modelId="{DA041A56-9D7E-48B4-95E8-C8FA9233EDD3}" type="pres">
      <dgm:prSet presAssocID="{87052897-C16F-42F2-8F18-97D507367833}" presName="dummy" presStyleCnt="0"/>
      <dgm:spPr/>
    </dgm:pt>
    <dgm:pt modelId="{019D4A95-753D-48C2-A1CF-99A69837A9A9}" type="pres">
      <dgm:prSet presAssocID="{B2C1B528-83ED-423C-8EB1-E0D75D77A53B}" presName="sibTrans" presStyleLbl="sibTrans2D1" presStyleIdx="1" presStyleCnt="4" custScaleX="111767" custScaleY="109202"/>
      <dgm:spPr/>
      <dgm:t>
        <a:bodyPr/>
        <a:lstStyle/>
        <a:p>
          <a:endParaRPr lang="en-US"/>
        </a:p>
      </dgm:t>
    </dgm:pt>
    <dgm:pt modelId="{753C3A51-2951-4B14-ABC7-C8C921C7DB10}" type="pres">
      <dgm:prSet presAssocID="{FE62CE58-80C7-48D4-8B3D-A0DBC65B5C8F}" presName="node" presStyleLbl="node1" presStyleIdx="2" presStyleCnt="4" custRadScaleRad="98909" custRadScaleInc="19074">
        <dgm:presLayoutVars>
          <dgm:bulletEnabled val="1"/>
        </dgm:presLayoutVars>
      </dgm:prSet>
      <dgm:spPr/>
      <dgm:t>
        <a:bodyPr/>
        <a:lstStyle/>
        <a:p>
          <a:endParaRPr lang="en-US"/>
        </a:p>
      </dgm:t>
    </dgm:pt>
    <dgm:pt modelId="{8D00A9CD-F50E-40D9-AC59-A60F7FEF500F}" type="pres">
      <dgm:prSet presAssocID="{FE62CE58-80C7-48D4-8B3D-A0DBC65B5C8F}" presName="dummy" presStyleCnt="0"/>
      <dgm:spPr/>
    </dgm:pt>
    <dgm:pt modelId="{D9F1822B-FD39-4F44-B778-01C99E50ACAC}" type="pres">
      <dgm:prSet presAssocID="{2B576C5C-10CC-45F6-8753-434552E76944}" presName="sibTrans" presStyleLbl="sibTrans2D1" presStyleIdx="2" presStyleCnt="4" custScaleX="109831" custScaleY="108319"/>
      <dgm:spPr/>
      <dgm:t>
        <a:bodyPr/>
        <a:lstStyle/>
        <a:p>
          <a:endParaRPr lang="en-US"/>
        </a:p>
      </dgm:t>
    </dgm:pt>
    <dgm:pt modelId="{F76D23A8-8701-44CE-970C-93278FEF7A1D}" type="pres">
      <dgm:prSet presAssocID="{6FFBA62F-2EE1-485F-98AE-289F093EB23C}" presName="node" presStyleLbl="node1" presStyleIdx="3" presStyleCnt="4" custScaleX="130639" custScaleY="131225" custRadScaleRad="113588" custRadScaleInc="-4429">
        <dgm:presLayoutVars>
          <dgm:bulletEnabled val="1"/>
        </dgm:presLayoutVars>
      </dgm:prSet>
      <dgm:spPr/>
      <dgm:t>
        <a:bodyPr/>
        <a:lstStyle/>
        <a:p>
          <a:endParaRPr lang="en-US"/>
        </a:p>
      </dgm:t>
    </dgm:pt>
    <dgm:pt modelId="{03BF8ED4-AD40-4D4C-90DF-9ABAFB2DE8B3}" type="pres">
      <dgm:prSet presAssocID="{6FFBA62F-2EE1-485F-98AE-289F093EB23C}" presName="dummy" presStyleCnt="0"/>
      <dgm:spPr/>
    </dgm:pt>
    <dgm:pt modelId="{A555C197-873F-4B33-9764-CB3E4918D161}" type="pres">
      <dgm:prSet presAssocID="{E32ACFCC-D88E-4A8D-9B79-317DA0886EDD}" presName="sibTrans" presStyleLbl="sibTrans2D1" presStyleIdx="3" presStyleCnt="4" custScaleX="118660" custScaleY="117694"/>
      <dgm:spPr/>
      <dgm:t>
        <a:bodyPr/>
        <a:lstStyle/>
        <a:p>
          <a:endParaRPr lang="en-US"/>
        </a:p>
      </dgm:t>
    </dgm:pt>
  </dgm:ptLst>
  <dgm:cxnLst>
    <dgm:cxn modelId="{A1BC6339-0B50-4BF1-B896-CAEC4F3CA2DC}" type="presOf" srcId="{AA194AF9-B711-4233-BEB9-F9EB5BAF8DF5}" destId="{0676DBC9-1722-4C61-99BB-7DA6AEA666B2}" srcOrd="0" destOrd="0" presId="urn:microsoft.com/office/officeart/2005/8/layout/radial6"/>
    <dgm:cxn modelId="{1474EB60-9931-4145-A21B-F77FCE5970EB}" type="presOf" srcId="{FE62CE58-80C7-48D4-8B3D-A0DBC65B5C8F}" destId="{753C3A51-2951-4B14-ABC7-C8C921C7DB10}" srcOrd="0" destOrd="0" presId="urn:microsoft.com/office/officeart/2005/8/layout/radial6"/>
    <dgm:cxn modelId="{7E8EF669-82E5-47C5-872F-A8432F800864}" type="presOf" srcId="{B2C1B528-83ED-423C-8EB1-E0D75D77A53B}" destId="{019D4A95-753D-48C2-A1CF-99A69837A9A9}" srcOrd="0" destOrd="0" presId="urn:microsoft.com/office/officeart/2005/8/layout/radial6"/>
    <dgm:cxn modelId="{A93F5DA9-2EB1-4C53-822B-8DCA9BFF0F56}" type="presOf" srcId="{E32ACFCC-D88E-4A8D-9B79-317DA0886EDD}" destId="{A555C197-873F-4B33-9764-CB3E4918D161}" srcOrd="0" destOrd="0" presId="urn:microsoft.com/office/officeart/2005/8/layout/radial6"/>
    <dgm:cxn modelId="{DB9C9CBC-BB62-4857-BD11-4C1BE4E84E0A}" srcId="{E3443B43-EF9F-441F-A06D-7523CF79AF25}" destId="{6FFBA62F-2EE1-485F-98AE-289F093EB23C}" srcOrd="3" destOrd="0" parTransId="{5AECB39F-059E-4C2D-AA29-98217C80889A}" sibTransId="{E32ACFCC-D88E-4A8D-9B79-317DA0886EDD}"/>
    <dgm:cxn modelId="{63E1BFB9-8ED8-475D-9CC0-5FF0A6DE852D}" srcId="{E3443B43-EF9F-441F-A06D-7523CF79AF25}" destId="{FE62CE58-80C7-48D4-8B3D-A0DBC65B5C8F}" srcOrd="2" destOrd="0" parTransId="{78D8299D-7CF1-4296-A2B3-D05D3320765E}" sibTransId="{2B576C5C-10CC-45F6-8753-434552E76944}"/>
    <dgm:cxn modelId="{842FB1A7-F2C9-4EB4-B020-3654D30AA5ED}" srcId="{E3443B43-EF9F-441F-A06D-7523CF79AF25}" destId="{87052897-C16F-42F2-8F18-97D507367833}" srcOrd="1" destOrd="0" parTransId="{27919EC6-DF17-4BCF-B026-E80E85719A55}" sibTransId="{B2C1B528-83ED-423C-8EB1-E0D75D77A53B}"/>
    <dgm:cxn modelId="{6B618FA9-FEFC-4675-A92F-5E070E569700}" srcId="{E3443B43-EF9F-441F-A06D-7523CF79AF25}" destId="{F6C4520B-7657-40A4-9565-9E2029D6B80A}" srcOrd="0" destOrd="0" parTransId="{E8B49BC5-7C76-4AD9-9845-A51F2AE21A57}" sibTransId="{047BC1FE-4008-4374-BE3C-09AED1559DCA}"/>
    <dgm:cxn modelId="{A691BB65-D69E-4169-B1E6-E8051A97EA29}" type="presOf" srcId="{E3443B43-EF9F-441F-A06D-7523CF79AF25}" destId="{AE946469-BA9A-451C-BD7D-AD77444EC0A6}" srcOrd="0" destOrd="0" presId="urn:microsoft.com/office/officeart/2005/8/layout/radial6"/>
    <dgm:cxn modelId="{98C0D535-F13D-4ABE-9696-E76331D94FD5}" type="presOf" srcId="{047BC1FE-4008-4374-BE3C-09AED1559DCA}" destId="{BA31EA28-FB95-4BA2-8FE2-2F557CFFF622}" srcOrd="0" destOrd="0" presId="urn:microsoft.com/office/officeart/2005/8/layout/radial6"/>
    <dgm:cxn modelId="{26CD72B3-FC5C-499C-A87D-E59BC091C54C}" srcId="{AA194AF9-B711-4233-BEB9-F9EB5BAF8DF5}" destId="{E3443B43-EF9F-441F-A06D-7523CF79AF25}" srcOrd="0" destOrd="0" parTransId="{13484815-D5DA-44B9-BFEB-E87CB8673E4F}" sibTransId="{5E8A9304-7A60-42D8-AA5E-34FFFF08A0B9}"/>
    <dgm:cxn modelId="{FEE1D2DC-8261-4FD5-9C1C-7384B26D5A58}" type="presOf" srcId="{87052897-C16F-42F2-8F18-97D507367833}" destId="{0099FBD6-F895-4B08-8AAD-AF146F053162}" srcOrd="0" destOrd="0" presId="urn:microsoft.com/office/officeart/2005/8/layout/radial6"/>
    <dgm:cxn modelId="{2C3B0944-778F-4DB5-B6E8-5C314EF66D5C}" type="presOf" srcId="{2B576C5C-10CC-45F6-8753-434552E76944}" destId="{D9F1822B-FD39-4F44-B778-01C99E50ACAC}" srcOrd="0" destOrd="0" presId="urn:microsoft.com/office/officeart/2005/8/layout/radial6"/>
    <dgm:cxn modelId="{67455DD6-0F9A-4E00-8B99-04A611E604ED}" type="presOf" srcId="{F6C4520B-7657-40A4-9565-9E2029D6B80A}" destId="{1D4CF075-3D45-4C9E-9905-2C528E74589B}" srcOrd="0" destOrd="0" presId="urn:microsoft.com/office/officeart/2005/8/layout/radial6"/>
    <dgm:cxn modelId="{454776BD-F73F-4AD7-84F2-ED9FF304D040}" type="presOf" srcId="{6FFBA62F-2EE1-485F-98AE-289F093EB23C}" destId="{F76D23A8-8701-44CE-970C-93278FEF7A1D}" srcOrd="0" destOrd="0" presId="urn:microsoft.com/office/officeart/2005/8/layout/radial6"/>
    <dgm:cxn modelId="{927A7DC9-C2B0-4141-9BE7-9D0DD483A4E4}" type="presParOf" srcId="{0676DBC9-1722-4C61-99BB-7DA6AEA666B2}" destId="{AE946469-BA9A-451C-BD7D-AD77444EC0A6}" srcOrd="0" destOrd="0" presId="urn:microsoft.com/office/officeart/2005/8/layout/radial6"/>
    <dgm:cxn modelId="{646E57A3-B0DA-4544-BA6D-72ABEEF7EDE1}" type="presParOf" srcId="{0676DBC9-1722-4C61-99BB-7DA6AEA666B2}" destId="{1D4CF075-3D45-4C9E-9905-2C528E74589B}" srcOrd="1" destOrd="0" presId="urn:microsoft.com/office/officeart/2005/8/layout/radial6"/>
    <dgm:cxn modelId="{682F2FC7-6058-4BE3-90C0-A9B208F2F62E}" type="presParOf" srcId="{0676DBC9-1722-4C61-99BB-7DA6AEA666B2}" destId="{863A5359-A042-4608-BF98-989DF55DE602}" srcOrd="2" destOrd="0" presId="urn:microsoft.com/office/officeart/2005/8/layout/radial6"/>
    <dgm:cxn modelId="{7E1D8BC9-1879-44DE-BA4D-CEB19982CE68}" type="presParOf" srcId="{0676DBC9-1722-4C61-99BB-7DA6AEA666B2}" destId="{BA31EA28-FB95-4BA2-8FE2-2F557CFFF622}" srcOrd="3" destOrd="0" presId="urn:microsoft.com/office/officeart/2005/8/layout/radial6"/>
    <dgm:cxn modelId="{D0FC3CCC-9DE7-42BF-B939-083707584170}" type="presParOf" srcId="{0676DBC9-1722-4C61-99BB-7DA6AEA666B2}" destId="{0099FBD6-F895-4B08-8AAD-AF146F053162}" srcOrd="4" destOrd="0" presId="urn:microsoft.com/office/officeart/2005/8/layout/radial6"/>
    <dgm:cxn modelId="{E2E3B51A-DCE2-4554-8E22-087396D9C531}" type="presParOf" srcId="{0676DBC9-1722-4C61-99BB-7DA6AEA666B2}" destId="{DA041A56-9D7E-48B4-95E8-C8FA9233EDD3}" srcOrd="5" destOrd="0" presId="urn:microsoft.com/office/officeart/2005/8/layout/radial6"/>
    <dgm:cxn modelId="{0B1E116C-1F3C-4969-99CA-F3C8E0E3BCE9}" type="presParOf" srcId="{0676DBC9-1722-4C61-99BB-7DA6AEA666B2}" destId="{019D4A95-753D-48C2-A1CF-99A69837A9A9}" srcOrd="6" destOrd="0" presId="urn:microsoft.com/office/officeart/2005/8/layout/radial6"/>
    <dgm:cxn modelId="{FAC41265-CB1F-4E85-929A-39FB5780C400}" type="presParOf" srcId="{0676DBC9-1722-4C61-99BB-7DA6AEA666B2}" destId="{753C3A51-2951-4B14-ABC7-C8C921C7DB10}" srcOrd="7" destOrd="0" presId="urn:microsoft.com/office/officeart/2005/8/layout/radial6"/>
    <dgm:cxn modelId="{1BFAD73D-5BAE-4FAD-8F9C-DA8C960CDF5A}" type="presParOf" srcId="{0676DBC9-1722-4C61-99BB-7DA6AEA666B2}" destId="{8D00A9CD-F50E-40D9-AC59-A60F7FEF500F}" srcOrd="8" destOrd="0" presId="urn:microsoft.com/office/officeart/2005/8/layout/radial6"/>
    <dgm:cxn modelId="{6633B500-7636-41A9-940E-23A2E6921249}" type="presParOf" srcId="{0676DBC9-1722-4C61-99BB-7DA6AEA666B2}" destId="{D9F1822B-FD39-4F44-B778-01C99E50ACAC}" srcOrd="9" destOrd="0" presId="urn:microsoft.com/office/officeart/2005/8/layout/radial6"/>
    <dgm:cxn modelId="{BED34DB4-FC82-4F93-AE96-D02BA8ED4873}" type="presParOf" srcId="{0676DBC9-1722-4C61-99BB-7DA6AEA666B2}" destId="{F76D23A8-8701-44CE-970C-93278FEF7A1D}" srcOrd="10" destOrd="0" presId="urn:microsoft.com/office/officeart/2005/8/layout/radial6"/>
    <dgm:cxn modelId="{C0231EC4-6BBE-4672-AA3E-0CBEE4F0832D}" type="presParOf" srcId="{0676DBC9-1722-4C61-99BB-7DA6AEA666B2}" destId="{03BF8ED4-AD40-4D4C-90DF-9ABAFB2DE8B3}" srcOrd="11" destOrd="0" presId="urn:microsoft.com/office/officeart/2005/8/layout/radial6"/>
    <dgm:cxn modelId="{73B5C0D7-96B1-4814-A4C1-1C00B5DEB6ED}" type="presParOf" srcId="{0676DBC9-1722-4C61-99BB-7DA6AEA666B2}" destId="{A555C197-873F-4B33-9764-CB3E4918D161}"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C0AC94-3A78-4DF1-902C-A28A711E5C4D}" type="doc">
      <dgm:prSet loTypeId="urn:microsoft.com/office/officeart/2005/8/layout/radial1" loCatId="cycle" qsTypeId="urn:microsoft.com/office/officeart/2005/8/quickstyle/simple1" qsCatId="simple" csTypeId="urn:microsoft.com/office/officeart/2005/8/colors/accent2_1" csCatId="accent2" phldr="1"/>
      <dgm:spPr/>
      <dgm:t>
        <a:bodyPr/>
        <a:lstStyle/>
        <a:p>
          <a:endParaRPr lang="en-US"/>
        </a:p>
      </dgm:t>
    </dgm:pt>
    <dgm:pt modelId="{7B2E8C0F-2460-46A8-9D3A-71166DEE2E49}">
      <dgm:prSet phldrT="[Text]"/>
      <dgm:spPr/>
      <dgm:t>
        <a:bodyPr/>
        <a:lstStyle/>
        <a:p>
          <a:r>
            <a:rPr lang="en-US" b="1" i="0" dirty="0">
              <a:latin typeface="Times New Roman" panose="02020603050405020304" pitchFamily="18" charset="0"/>
              <a:cs typeface="Times New Roman" panose="02020603050405020304" pitchFamily="18" charset="0"/>
            </a:rPr>
            <a:t>Main benefits of automated warehouses</a:t>
          </a:r>
          <a:endParaRPr lang="en-US" b="1" dirty="0">
            <a:latin typeface="Times New Roman" panose="02020603050405020304" pitchFamily="18" charset="0"/>
            <a:cs typeface="Times New Roman" panose="02020603050405020304" pitchFamily="18" charset="0"/>
          </a:endParaRPr>
        </a:p>
      </dgm:t>
    </dgm:pt>
    <dgm:pt modelId="{5CAAB597-A71D-4B68-B705-89C5B3BCCEC3}" type="parTrans" cxnId="{61994531-677D-4537-89DC-6DBF99A972AE}">
      <dgm:prSet/>
      <dgm:spPr/>
      <dgm:t>
        <a:bodyPr/>
        <a:lstStyle/>
        <a:p>
          <a:endParaRPr lang="en-US"/>
        </a:p>
      </dgm:t>
    </dgm:pt>
    <dgm:pt modelId="{B86B1E14-2891-48E5-A146-2989CB576EEF}" type="sibTrans" cxnId="{61994531-677D-4537-89DC-6DBF99A972AE}">
      <dgm:prSet/>
      <dgm:spPr/>
      <dgm:t>
        <a:bodyPr/>
        <a:lstStyle/>
        <a:p>
          <a:endParaRPr lang="en-US"/>
        </a:p>
      </dgm:t>
    </dgm:pt>
    <dgm:pt modelId="{D0CFE0F6-C6E0-4923-87DC-2AED705DC85E}">
      <dgm:prSet phldrT="[Text]"/>
      <dgm:spPr>
        <a:ln w="28575">
          <a:solidFill>
            <a:schemeClr val="accent2">
              <a:lumMod val="75000"/>
            </a:schemeClr>
          </a:solidFill>
        </a:ln>
      </dgm:spPr>
      <dgm:t>
        <a:bodyPr/>
        <a:lstStyle/>
        <a:p>
          <a:pPr>
            <a:buFont typeface="+mj-lt"/>
            <a:buAutoNum type="arabicPeriod"/>
          </a:pPr>
          <a:r>
            <a:rPr lang="en-US" b="0" i="0" dirty="0">
              <a:latin typeface="Times New Roman" panose="02020603050405020304" pitchFamily="18" charset="0"/>
              <a:cs typeface="Times New Roman" panose="02020603050405020304" pitchFamily="18" charset="0"/>
            </a:rPr>
            <a:t>More efficiency and accuracy</a:t>
          </a:r>
          <a:endParaRPr lang="en-US" dirty="0">
            <a:latin typeface="Times New Roman" panose="02020603050405020304" pitchFamily="18" charset="0"/>
            <a:cs typeface="Times New Roman" panose="02020603050405020304" pitchFamily="18" charset="0"/>
          </a:endParaRPr>
        </a:p>
      </dgm:t>
    </dgm:pt>
    <dgm:pt modelId="{1852C958-DECF-491A-9079-CE65B000E444}" type="parTrans" cxnId="{137F4D39-31DA-41CC-ADAB-F8FC4CCDAC20}">
      <dgm:prSet/>
      <dgm:spPr/>
      <dgm:t>
        <a:bodyPr/>
        <a:lstStyle/>
        <a:p>
          <a:endParaRPr lang="en-US">
            <a:latin typeface="Times New Roman" panose="02020603050405020304" pitchFamily="18" charset="0"/>
            <a:cs typeface="Times New Roman" panose="02020603050405020304" pitchFamily="18" charset="0"/>
          </a:endParaRPr>
        </a:p>
      </dgm:t>
    </dgm:pt>
    <dgm:pt modelId="{2FA8466D-B631-447A-9878-9C314086DF85}" type="sibTrans" cxnId="{137F4D39-31DA-41CC-ADAB-F8FC4CCDAC20}">
      <dgm:prSet/>
      <dgm:spPr/>
      <dgm:t>
        <a:bodyPr/>
        <a:lstStyle/>
        <a:p>
          <a:endParaRPr lang="en-US"/>
        </a:p>
      </dgm:t>
    </dgm:pt>
    <dgm:pt modelId="{3313F2A4-19F2-4FF9-ADA9-76ADDFCD2B1A}">
      <dgm:prSet phldrT="[Text]"/>
      <dgm:spPr>
        <a:ln w="28575">
          <a:solidFill>
            <a:schemeClr val="accent2">
              <a:lumMod val="75000"/>
            </a:schemeClr>
          </a:solidFill>
        </a:ln>
      </dgm:spPr>
      <dgm:t>
        <a:bodyPr/>
        <a:lstStyle/>
        <a:p>
          <a:r>
            <a:rPr lang="en-US" b="0" i="0" dirty="0">
              <a:latin typeface="Times New Roman" panose="02020603050405020304" pitchFamily="18" charset="0"/>
              <a:cs typeface="Times New Roman" panose="02020603050405020304" pitchFamily="18" charset="0"/>
            </a:rPr>
            <a:t>Safety and conservation</a:t>
          </a:r>
          <a:endParaRPr lang="en-US" dirty="0">
            <a:latin typeface="Times New Roman" panose="02020603050405020304" pitchFamily="18" charset="0"/>
            <a:cs typeface="Times New Roman" panose="02020603050405020304" pitchFamily="18" charset="0"/>
          </a:endParaRPr>
        </a:p>
      </dgm:t>
    </dgm:pt>
    <dgm:pt modelId="{9A096EC9-CC7B-43BB-8983-7DC909D92450}" type="parTrans" cxnId="{2A4CBC33-8C30-4E5C-816E-757490E92EBD}">
      <dgm:prSet/>
      <dgm:spPr/>
      <dgm:t>
        <a:bodyPr/>
        <a:lstStyle/>
        <a:p>
          <a:endParaRPr lang="en-US">
            <a:latin typeface="Times New Roman" panose="02020603050405020304" pitchFamily="18" charset="0"/>
            <a:cs typeface="Times New Roman" panose="02020603050405020304" pitchFamily="18" charset="0"/>
          </a:endParaRPr>
        </a:p>
      </dgm:t>
    </dgm:pt>
    <dgm:pt modelId="{77F18C24-9089-4B9B-84AF-4EF21CD99B00}" type="sibTrans" cxnId="{2A4CBC33-8C30-4E5C-816E-757490E92EBD}">
      <dgm:prSet/>
      <dgm:spPr/>
      <dgm:t>
        <a:bodyPr/>
        <a:lstStyle/>
        <a:p>
          <a:endParaRPr lang="en-US"/>
        </a:p>
      </dgm:t>
    </dgm:pt>
    <dgm:pt modelId="{48C1A82D-358B-409F-96FA-FF69ED7CF8D4}">
      <dgm:prSet phldrT="[Text]"/>
      <dgm:spPr>
        <a:ln w="28575">
          <a:solidFill>
            <a:schemeClr val="accent2">
              <a:lumMod val="75000"/>
            </a:schemeClr>
          </a:solidFill>
        </a:ln>
      </dgm:spPr>
      <dgm:t>
        <a:bodyPr/>
        <a:lstStyle/>
        <a:p>
          <a:r>
            <a:rPr lang="en-US" b="0" i="0" dirty="0">
              <a:latin typeface="Times New Roman" panose="02020603050405020304" pitchFamily="18" charset="0"/>
              <a:cs typeface="Times New Roman" panose="02020603050405020304" pitchFamily="18" charset="0"/>
            </a:rPr>
            <a:t>Easy access to products</a:t>
          </a:r>
          <a:endParaRPr lang="en-US" dirty="0">
            <a:latin typeface="Times New Roman" panose="02020603050405020304" pitchFamily="18" charset="0"/>
            <a:cs typeface="Times New Roman" panose="02020603050405020304" pitchFamily="18" charset="0"/>
          </a:endParaRPr>
        </a:p>
      </dgm:t>
    </dgm:pt>
    <dgm:pt modelId="{C729330A-784D-4070-A4F1-F7BC0F198D63}" type="parTrans" cxnId="{84DBF58E-7A4B-48D7-BCCB-04402E50F080}">
      <dgm:prSet/>
      <dgm:spPr/>
      <dgm:t>
        <a:bodyPr/>
        <a:lstStyle/>
        <a:p>
          <a:endParaRPr lang="en-US">
            <a:latin typeface="Times New Roman" panose="02020603050405020304" pitchFamily="18" charset="0"/>
            <a:cs typeface="Times New Roman" panose="02020603050405020304" pitchFamily="18" charset="0"/>
          </a:endParaRPr>
        </a:p>
      </dgm:t>
    </dgm:pt>
    <dgm:pt modelId="{6BAE03CE-2645-4CFD-BFE1-4AC37B269372}" type="sibTrans" cxnId="{84DBF58E-7A4B-48D7-BCCB-04402E50F080}">
      <dgm:prSet/>
      <dgm:spPr/>
      <dgm:t>
        <a:bodyPr/>
        <a:lstStyle/>
        <a:p>
          <a:endParaRPr lang="en-US"/>
        </a:p>
      </dgm:t>
    </dgm:pt>
    <dgm:pt modelId="{38C2A0AB-234E-4D92-BBAF-FACEFB1056D2}">
      <dgm:prSet phldrT="[Text]"/>
      <dgm:spPr>
        <a:ln w="28575">
          <a:solidFill>
            <a:schemeClr val="accent2">
              <a:lumMod val="75000"/>
            </a:schemeClr>
          </a:solidFill>
        </a:ln>
      </dgm:spPr>
      <dgm:t>
        <a:bodyPr/>
        <a:lstStyle/>
        <a:p>
          <a:r>
            <a:rPr lang="en-US" b="0" i="0" dirty="0">
              <a:latin typeface="Times New Roman" panose="02020603050405020304" pitchFamily="18" charset="0"/>
              <a:cs typeface="Times New Roman" panose="02020603050405020304" pitchFamily="18" charset="0"/>
            </a:rPr>
            <a:t>Ensure the continuous supply of products</a:t>
          </a:r>
          <a:endParaRPr lang="en-US" dirty="0">
            <a:latin typeface="Times New Roman" panose="02020603050405020304" pitchFamily="18" charset="0"/>
            <a:cs typeface="Times New Roman" panose="02020603050405020304" pitchFamily="18" charset="0"/>
          </a:endParaRPr>
        </a:p>
      </dgm:t>
    </dgm:pt>
    <dgm:pt modelId="{428C3B02-E3D7-4BFA-8618-56E92C18F897}" type="parTrans" cxnId="{BE4ED252-2F34-40FB-9438-5215E191AB99}">
      <dgm:prSet/>
      <dgm:spPr/>
      <dgm:t>
        <a:bodyPr/>
        <a:lstStyle/>
        <a:p>
          <a:endParaRPr lang="en-US">
            <a:latin typeface="Times New Roman" panose="02020603050405020304" pitchFamily="18" charset="0"/>
            <a:cs typeface="Times New Roman" panose="02020603050405020304" pitchFamily="18" charset="0"/>
          </a:endParaRPr>
        </a:p>
      </dgm:t>
    </dgm:pt>
    <dgm:pt modelId="{D1D83A16-120F-4CA6-8CD8-1A76FA20B326}" type="sibTrans" cxnId="{BE4ED252-2F34-40FB-9438-5215E191AB99}">
      <dgm:prSet/>
      <dgm:spPr/>
      <dgm:t>
        <a:bodyPr/>
        <a:lstStyle/>
        <a:p>
          <a:endParaRPr lang="en-US"/>
        </a:p>
      </dgm:t>
    </dgm:pt>
    <dgm:pt modelId="{E291D660-1D34-4A29-AA9C-77782C1F278C}">
      <dgm:prSet/>
      <dgm:spPr/>
      <dgm:t>
        <a:bodyPr/>
        <a:lstStyle/>
        <a:p>
          <a:endParaRPr lang="en-US" dirty="0"/>
        </a:p>
      </dgm:t>
    </dgm:pt>
    <dgm:pt modelId="{2E07640C-823F-4EBF-A724-7E7DADAB3C2A}" type="parTrans" cxnId="{82A9C119-7BEE-4A1C-88D8-68915D128997}">
      <dgm:prSet/>
      <dgm:spPr/>
      <dgm:t>
        <a:bodyPr/>
        <a:lstStyle/>
        <a:p>
          <a:endParaRPr lang="en-US"/>
        </a:p>
      </dgm:t>
    </dgm:pt>
    <dgm:pt modelId="{6A28ECE2-A898-4E6F-9C8D-5DA8994A4BE1}" type="sibTrans" cxnId="{82A9C119-7BEE-4A1C-88D8-68915D128997}">
      <dgm:prSet/>
      <dgm:spPr/>
      <dgm:t>
        <a:bodyPr/>
        <a:lstStyle/>
        <a:p>
          <a:endParaRPr lang="en-US"/>
        </a:p>
      </dgm:t>
    </dgm:pt>
    <dgm:pt modelId="{840A8A73-07F7-4D2B-9FA5-5B7C7434218F}">
      <dgm:prSet phldrT="[Text]"/>
      <dgm:spPr>
        <a:ln w="28575">
          <a:solidFill>
            <a:schemeClr val="accent2">
              <a:lumMod val="75000"/>
            </a:schemeClr>
          </a:solidFill>
        </a:ln>
      </dgm:spPr>
      <dgm:t>
        <a:bodyPr/>
        <a:lstStyle/>
        <a:p>
          <a:r>
            <a:rPr lang="en-US" b="0" i="0" dirty="0">
              <a:latin typeface="Times New Roman" panose="02020603050405020304" pitchFamily="18" charset="0"/>
              <a:cs typeface="Times New Roman" panose="02020603050405020304" pitchFamily="18" charset="0"/>
            </a:rPr>
            <a:t>Space increases</a:t>
          </a:r>
          <a:endParaRPr lang="en-US" dirty="0">
            <a:latin typeface="Times New Roman" panose="02020603050405020304" pitchFamily="18" charset="0"/>
            <a:cs typeface="Times New Roman" panose="02020603050405020304" pitchFamily="18" charset="0"/>
          </a:endParaRPr>
        </a:p>
      </dgm:t>
    </dgm:pt>
    <dgm:pt modelId="{8E139A48-258F-415F-B119-FB59070AAE41}" type="parTrans" cxnId="{D71D5721-1A1F-4F0A-AB33-F8612CDAE116}">
      <dgm:prSet/>
      <dgm:spPr/>
      <dgm:t>
        <a:bodyPr/>
        <a:lstStyle/>
        <a:p>
          <a:endParaRPr lang="en-US">
            <a:latin typeface="Times New Roman" panose="02020603050405020304" pitchFamily="18" charset="0"/>
            <a:cs typeface="Times New Roman" panose="02020603050405020304" pitchFamily="18" charset="0"/>
          </a:endParaRPr>
        </a:p>
      </dgm:t>
    </dgm:pt>
    <dgm:pt modelId="{7D097AF4-0DF6-4235-9DB3-729ABD9874A9}" type="sibTrans" cxnId="{D71D5721-1A1F-4F0A-AB33-F8612CDAE116}">
      <dgm:prSet/>
      <dgm:spPr/>
      <dgm:t>
        <a:bodyPr/>
        <a:lstStyle/>
        <a:p>
          <a:endParaRPr lang="en-US"/>
        </a:p>
      </dgm:t>
    </dgm:pt>
    <dgm:pt modelId="{7873A075-326B-4E23-A224-2C65F6AE00A0}">
      <dgm:prSet phldrT="[Text]"/>
      <dgm:spPr>
        <a:ln w="28575">
          <a:solidFill>
            <a:schemeClr val="accent2">
              <a:lumMod val="75000"/>
            </a:schemeClr>
          </a:solidFill>
        </a:ln>
      </dgm:spPr>
      <dgm:t>
        <a:bodyPr/>
        <a:lstStyle/>
        <a:p>
          <a:r>
            <a:rPr lang="en-US" b="0" i="0" dirty="0">
              <a:latin typeface="Times New Roman" panose="02020603050405020304" pitchFamily="18" charset="0"/>
              <a:cs typeface="Times New Roman" panose="02020603050405020304" pitchFamily="18" charset="0"/>
            </a:rPr>
            <a:t>More sustainable</a:t>
          </a:r>
          <a:endParaRPr lang="en-US" dirty="0">
            <a:latin typeface="Times New Roman" panose="02020603050405020304" pitchFamily="18" charset="0"/>
            <a:cs typeface="Times New Roman" panose="02020603050405020304" pitchFamily="18" charset="0"/>
          </a:endParaRPr>
        </a:p>
      </dgm:t>
    </dgm:pt>
    <dgm:pt modelId="{197F26A0-32E9-4130-B465-C38BCCD831AD}" type="parTrans" cxnId="{99197043-4A6E-4ACB-862E-64F4D64318A7}">
      <dgm:prSet/>
      <dgm:spPr/>
      <dgm:t>
        <a:bodyPr/>
        <a:lstStyle/>
        <a:p>
          <a:endParaRPr lang="en-US">
            <a:latin typeface="Times New Roman" panose="02020603050405020304" pitchFamily="18" charset="0"/>
            <a:cs typeface="Times New Roman" panose="02020603050405020304" pitchFamily="18" charset="0"/>
          </a:endParaRPr>
        </a:p>
      </dgm:t>
    </dgm:pt>
    <dgm:pt modelId="{6ADB9527-DF0E-41EF-AF3D-462C5A046B39}" type="sibTrans" cxnId="{99197043-4A6E-4ACB-862E-64F4D64318A7}">
      <dgm:prSet/>
      <dgm:spPr/>
      <dgm:t>
        <a:bodyPr/>
        <a:lstStyle/>
        <a:p>
          <a:endParaRPr lang="en-US"/>
        </a:p>
      </dgm:t>
    </dgm:pt>
    <dgm:pt modelId="{D4B3D246-CD67-4D66-BEFC-D7EBEEEA005A}" type="pres">
      <dgm:prSet presAssocID="{C1C0AC94-3A78-4DF1-902C-A28A711E5C4D}" presName="cycle" presStyleCnt="0">
        <dgm:presLayoutVars>
          <dgm:chMax val="1"/>
          <dgm:dir/>
          <dgm:animLvl val="ctr"/>
          <dgm:resizeHandles val="exact"/>
        </dgm:presLayoutVars>
      </dgm:prSet>
      <dgm:spPr/>
      <dgm:t>
        <a:bodyPr/>
        <a:lstStyle/>
        <a:p>
          <a:endParaRPr lang="en-US"/>
        </a:p>
      </dgm:t>
    </dgm:pt>
    <dgm:pt modelId="{53B9F880-AB2F-4A7E-B9E8-8B4B70E998FD}" type="pres">
      <dgm:prSet presAssocID="{7B2E8C0F-2460-46A8-9D3A-71166DEE2E49}" presName="centerShape" presStyleLbl="node0" presStyleIdx="0" presStyleCnt="1"/>
      <dgm:spPr/>
      <dgm:t>
        <a:bodyPr/>
        <a:lstStyle/>
        <a:p>
          <a:endParaRPr lang="en-US"/>
        </a:p>
      </dgm:t>
    </dgm:pt>
    <dgm:pt modelId="{A1FABAC5-D46D-450B-B12A-53D1BA01D639}" type="pres">
      <dgm:prSet presAssocID="{1852C958-DECF-491A-9079-CE65B000E444}" presName="Name9" presStyleLbl="parChTrans1D2" presStyleIdx="0" presStyleCnt="6"/>
      <dgm:spPr/>
      <dgm:t>
        <a:bodyPr/>
        <a:lstStyle/>
        <a:p>
          <a:endParaRPr lang="en-US"/>
        </a:p>
      </dgm:t>
    </dgm:pt>
    <dgm:pt modelId="{12921FD8-F93A-4874-A4BF-B73468EE462B}" type="pres">
      <dgm:prSet presAssocID="{1852C958-DECF-491A-9079-CE65B000E444}" presName="connTx" presStyleLbl="parChTrans1D2" presStyleIdx="0" presStyleCnt="6"/>
      <dgm:spPr/>
      <dgm:t>
        <a:bodyPr/>
        <a:lstStyle/>
        <a:p>
          <a:endParaRPr lang="en-US"/>
        </a:p>
      </dgm:t>
    </dgm:pt>
    <dgm:pt modelId="{94383C1A-3B42-4509-81CA-E246B3709B5A}" type="pres">
      <dgm:prSet presAssocID="{D0CFE0F6-C6E0-4923-87DC-2AED705DC85E}" presName="node" presStyleLbl="node1" presStyleIdx="0" presStyleCnt="6">
        <dgm:presLayoutVars>
          <dgm:bulletEnabled val="1"/>
        </dgm:presLayoutVars>
      </dgm:prSet>
      <dgm:spPr/>
      <dgm:t>
        <a:bodyPr/>
        <a:lstStyle/>
        <a:p>
          <a:endParaRPr lang="en-US"/>
        </a:p>
      </dgm:t>
    </dgm:pt>
    <dgm:pt modelId="{CCCFF42D-C4F9-4A1D-841A-61876EAEC221}" type="pres">
      <dgm:prSet presAssocID="{8E139A48-258F-415F-B119-FB59070AAE41}" presName="Name9" presStyleLbl="parChTrans1D2" presStyleIdx="1" presStyleCnt="6"/>
      <dgm:spPr/>
      <dgm:t>
        <a:bodyPr/>
        <a:lstStyle/>
        <a:p>
          <a:endParaRPr lang="en-US"/>
        </a:p>
      </dgm:t>
    </dgm:pt>
    <dgm:pt modelId="{3EDA39AA-7C02-414C-A7E9-0E779B5DD735}" type="pres">
      <dgm:prSet presAssocID="{8E139A48-258F-415F-B119-FB59070AAE41}" presName="connTx" presStyleLbl="parChTrans1D2" presStyleIdx="1" presStyleCnt="6"/>
      <dgm:spPr/>
      <dgm:t>
        <a:bodyPr/>
        <a:lstStyle/>
        <a:p>
          <a:endParaRPr lang="en-US"/>
        </a:p>
      </dgm:t>
    </dgm:pt>
    <dgm:pt modelId="{1622A886-D031-4F2A-A523-94704747FDED}" type="pres">
      <dgm:prSet presAssocID="{840A8A73-07F7-4D2B-9FA5-5B7C7434218F}" presName="node" presStyleLbl="node1" presStyleIdx="1" presStyleCnt="6">
        <dgm:presLayoutVars>
          <dgm:bulletEnabled val="1"/>
        </dgm:presLayoutVars>
      </dgm:prSet>
      <dgm:spPr/>
      <dgm:t>
        <a:bodyPr/>
        <a:lstStyle/>
        <a:p>
          <a:endParaRPr lang="en-US"/>
        </a:p>
      </dgm:t>
    </dgm:pt>
    <dgm:pt modelId="{17A41A18-73F8-4FEE-BD3E-4F7D5A2F79BB}" type="pres">
      <dgm:prSet presAssocID="{197F26A0-32E9-4130-B465-C38BCCD831AD}" presName="Name9" presStyleLbl="parChTrans1D2" presStyleIdx="2" presStyleCnt="6"/>
      <dgm:spPr/>
      <dgm:t>
        <a:bodyPr/>
        <a:lstStyle/>
        <a:p>
          <a:endParaRPr lang="en-US"/>
        </a:p>
      </dgm:t>
    </dgm:pt>
    <dgm:pt modelId="{82693518-AEF5-4777-B409-C0E73CE655A0}" type="pres">
      <dgm:prSet presAssocID="{197F26A0-32E9-4130-B465-C38BCCD831AD}" presName="connTx" presStyleLbl="parChTrans1D2" presStyleIdx="2" presStyleCnt="6"/>
      <dgm:spPr/>
      <dgm:t>
        <a:bodyPr/>
        <a:lstStyle/>
        <a:p>
          <a:endParaRPr lang="en-US"/>
        </a:p>
      </dgm:t>
    </dgm:pt>
    <dgm:pt modelId="{1196542F-285B-4E83-AD00-625002C38B4A}" type="pres">
      <dgm:prSet presAssocID="{7873A075-326B-4E23-A224-2C65F6AE00A0}" presName="node" presStyleLbl="node1" presStyleIdx="2" presStyleCnt="6">
        <dgm:presLayoutVars>
          <dgm:bulletEnabled val="1"/>
        </dgm:presLayoutVars>
      </dgm:prSet>
      <dgm:spPr/>
      <dgm:t>
        <a:bodyPr/>
        <a:lstStyle/>
        <a:p>
          <a:endParaRPr lang="en-US"/>
        </a:p>
      </dgm:t>
    </dgm:pt>
    <dgm:pt modelId="{A3B115B3-3AB5-4946-B955-F162CD368597}" type="pres">
      <dgm:prSet presAssocID="{9A096EC9-CC7B-43BB-8983-7DC909D92450}" presName="Name9" presStyleLbl="parChTrans1D2" presStyleIdx="3" presStyleCnt="6"/>
      <dgm:spPr/>
      <dgm:t>
        <a:bodyPr/>
        <a:lstStyle/>
        <a:p>
          <a:endParaRPr lang="en-US"/>
        </a:p>
      </dgm:t>
    </dgm:pt>
    <dgm:pt modelId="{7C8ACC64-4803-41CC-BABB-266F48E18E62}" type="pres">
      <dgm:prSet presAssocID="{9A096EC9-CC7B-43BB-8983-7DC909D92450}" presName="connTx" presStyleLbl="parChTrans1D2" presStyleIdx="3" presStyleCnt="6"/>
      <dgm:spPr/>
      <dgm:t>
        <a:bodyPr/>
        <a:lstStyle/>
        <a:p>
          <a:endParaRPr lang="en-US"/>
        </a:p>
      </dgm:t>
    </dgm:pt>
    <dgm:pt modelId="{72DEF494-1B00-4D75-B918-6A9F1E871691}" type="pres">
      <dgm:prSet presAssocID="{3313F2A4-19F2-4FF9-ADA9-76ADDFCD2B1A}" presName="node" presStyleLbl="node1" presStyleIdx="3" presStyleCnt="6">
        <dgm:presLayoutVars>
          <dgm:bulletEnabled val="1"/>
        </dgm:presLayoutVars>
      </dgm:prSet>
      <dgm:spPr/>
      <dgm:t>
        <a:bodyPr/>
        <a:lstStyle/>
        <a:p>
          <a:endParaRPr lang="en-US"/>
        </a:p>
      </dgm:t>
    </dgm:pt>
    <dgm:pt modelId="{B4DD4100-3A5C-48B7-A371-5A37CE311BDF}" type="pres">
      <dgm:prSet presAssocID="{C729330A-784D-4070-A4F1-F7BC0F198D63}" presName="Name9" presStyleLbl="parChTrans1D2" presStyleIdx="4" presStyleCnt="6"/>
      <dgm:spPr/>
      <dgm:t>
        <a:bodyPr/>
        <a:lstStyle/>
        <a:p>
          <a:endParaRPr lang="en-US"/>
        </a:p>
      </dgm:t>
    </dgm:pt>
    <dgm:pt modelId="{A3AD4098-AF0D-44C8-8AA5-EEE6BAD34D44}" type="pres">
      <dgm:prSet presAssocID="{C729330A-784D-4070-A4F1-F7BC0F198D63}" presName="connTx" presStyleLbl="parChTrans1D2" presStyleIdx="4" presStyleCnt="6"/>
      <dgm:spPr/>
      <dgm:t>
        <a:bodyPr/>
        <a:lstStyle/>
        <a:p>
          <a:endParaRPr lang="en-US"/>
        </a:p>
      </dgm:t>
    </dgm:pt>
    <dgm:pt modelId="{674C547B-9AF2-40B8-AABD-F53CFC2B2E12}" type="pres">
      <dgm:prSet presAssocID="{48C1A82D-358B-409F-96FA-FF69ED7CF8D4}" presName="node" presStyleLbl="node1" presStyleIdx="4" presStyleCnt="6">
        <dgm:presLayoutVars>
          <dgm:bulletEnabled val="1"/>
        </dgm:presLayoutVars>
      </dgm:prSet>
      <dgm:spPr/>
      <dgm:t>
        <a:bodyPr/>
        <a:lstStyle/>
        <a:p>
          <a:endParaRPr lang="en-US"/>
        </a:p>
      </dgm:t>
    </dgm:pt>
    <dgm:pt modelId="{CBCD8432-BAB1-412A-868B-A43ED011CC78}" type="pres">
      <dgm:prSet presAssocID="{428C3B02-E3D7-4BFA-8618-56E92C18F897}" presName="Name9" presStyleLbl="parChTrans1D2" presStyleIdx="5" presStyleCnt="6"/>
      <dgm:spPr/>
      <dgm:t>
        <a:bodyPr/>
        <a:lstStyle/>
        <a:p>
          <a:endParaRPr lang="en-US"/>
        </a:p>
      </dgm:t>
    </dgm:pt>
    <dgm:pt modelId="{6DC66E20-ADCA-43E8-8493-6C8AC74053B2}" type="pres">
      <dgm:prSet presAssocID="{428C3B02-E3D7-4BFA-8618-56E92C18F897}" presName="connTx" presStyleLbl="parChTrans1D2" presStyleIdx="5" presStyleCnt="6"/>
      <dgm:spPr/>
      <dgm:t>
        <a:bodyPr/>
        <a:lstStyle/>
        <a:p>
          <a:endParaRPr lang="en-US"/>
        </a:p>
      </dgm:t>
    </dgm:pt>
    <dgm:pt modelId="{59E51C10-4064-46A6-99A9-8ECBDACC4E35}" type="pres">
      <dgm:prSet presAssocID="{38C2A0AB-234E-4D92-BBAF-FACEFB1056D2}" presName="node" presStyleLbl="node1" presStyleIdx="5" presStyleCnt="6">
        <dgm:presLayoutVars>
          <dgm:bulletEnabled val="1"/>
        </dgm:presLayoutVars>
      </dgm:prSet>
      <dgm:spPr/>
      <dgm:t>
        <a:bodyPr/>
        <a:lstStyle/>
        <a:p>
          <a:endParaRPr lang="en-US"/>
        </a:p>
      </dgm:t>
    </dgm:pt>
  </dgm:ptLst>
  <dgm:cxnLst>
    <dgm:cxn modelId="{EE71DABD-DD12-46C0-90BD-6C615B67C43F}" type="presOf" srcId="{C729330A-784D-4070-A4F1-F7BC0F198D63}" destId="{A3AD4098-AF0D-44C8-8AA5-EEE6BAD34D44}" srcOrd="1" destOrd="0" presId="urn:microsoft.com/office/officeart/2005/8/layout/radial1"/>
    <dgm:cxn modelId="{84DBF58E-7A4B-48D7-BCCB-04402E50F080}" srcId="{7B2E8C0F-2460-46A8-9D3A-71166DEE2E49}" destId="{48C1A82D-358B-409F-96FA-FF69ED7CF8D4}" srcOrd="4" destOrd="0" parTransId="{C729330A-784D-4070-A4F1-F7BC0F198D63}" sibTransId="{6BAE03CE-2645-4CFD-BFE1-4AC37B269372}"/>
    <dgm:cxn modelId="{8DD9C507-64DF-471F-B8EA-FF67CADA87E1}" type="presOf" srcId="{9A096EC9-CC7B-43BB-8983-7DC909D92450}" destId="{7C8ACC64-4803-41CC-BABB-266F48E18E62}" srcOrd="1" destOrd="0" presId="urn:microsoft.com/office/officeart/2005/8/layout/radial1"/>
    <dgm:cxn modelId="{61994531-677D-4537-89DC-6DBF99A972AE}" srcId="{C1C0AC94-3A78-4DF1-902C-A28A711E5C4D}" destId="{7B2E8C0F-2460-46A8-9D3A-71166DEE2E49}" srcOrd="0" destOrd="0" parTransId="{5CAAB597-A71D-4B68-B705-89C5B3BCCEC3}" sibTransId="{B86B1E14-2891-48E5-A146-2989CB576EEF}"/>
    <dgm:cxn modelId="{137F4D39-31DA-41CC-ADAB-F8FC4CCDAC20}" srcId="{7B2E8C0F-2460-46A8-9D3A-71166DEE2E49}" destId="{D0CFE0F6-C6E0-4923-87DC-2AED705DC85E}" srcOrd="0" destOrd="0" parTransId="{1852C958-DECF-491A-9079-CE65B000E444}" sibTransId="{2FA8466D-B631-447A-9878-9C314086DF85}"/>
    <dgm:cxn modelId="{EB77C93C-6D99-415B-996F-48D37E27738A}" type="presOf" srcId="{C729330A-784D-4070-A4F1-F7BC0F198D63}" destId="{B4DD4100-3A5C-48B7-A371-5A37CE311BDF}" srcOrd="0" destOrd="0" presId="urn:microsoft.com/office/officeart/2005/8/layout/radial1"/>
    <dgm:cxn modelId="{942C9ABD-C0A2-42CC-83AF-44712A4846C3}" type="presOf" srcId="{48C1A82D-358B-409F-96FA-FF69ED7CF8D4}" destId="{674C547B-9AF2-40B8-AABD-F53CFC2B2E12}" srcOrd="0" destOrd="0" presId="urn:microsoft.com/office/officeart/2005/8/layout/radial1"/>
    <dgm:cxn modelId="{AF61BBA5-6E36-4982-8D89-E08323B255EA}" type="presOf" srcId="{C1C0AC94-3A78-4DF1-902C-A28A711E5C4D}" destId="{D4B3D246-CD67-4D66-BEFC-D7EBEEEA005A}" srcOrd="0" destOrd="0" presId="urn:microsoft.com/office/officeart/2005/8/layout/radial1"/>
    <dgm:cxn modelId="{BE4ED252-2F34-40FB-9438-5215E191AB99}" srcId="{7B2E8C0F-2460-46A8-9D3A-71166DEE2E49}" destId="{38C2A0AB-234E-4D92-BBAF-FACEFB1056D2}" srcOrd="5" destOrd="0" parTransId="{428C3B02-E3D7-4BFA-8618-56E92C18F897}" sibTransId="{D1D83A16-120F-4CA6-8CD8-1A76FA20B326}"/>
    <dgm:cxn modelId="{C11B4C4D-50CB-424E-A3F1-2CD950C4155D}" type="presOf" srcId="{1852C958-DECF-491A-9079-CE65B000E444}" destId="{A1FABAC5-D46D-450B-B12A-53D1BA01D639}" srcOrd="0" destOrd="0" presId="urn:microsoft.com/office/officeart/2005/8/layout/radial1"/>
    <dgm:cxn modelId="{F350CABC-821B-4A95-8265-45738BD846B9}" type="presOf" srcId="{840A8A73-07F7-4D2B-9FA5-5B7C7434218F}" destId="{1622A886-D031-4F2A-A523-94704747FDED}" srcOrd="0" destOrd="0" presId="urn:microsoft.com/office/officeart/2005/8/layout/radial1"/>
    <dgm:cxn modelId="{5930D0E4-955C-4006-AC6A-954F49744156}" type="presOf" srcId="{7B2E8C0F-2460-46A8-9D3A-71166DEE2E49}" destId="{53B9F880-AB2F-4A7E-B9E8-8B4B70E998FD}" srcOrd="0" destOrd="0" presId="urn:microsoft.com/office/officeart/2005/8/layout/radial1"/>
    <dgm:cxn modelId="{4448ADE9-41F2-4ED9-8F4C-B4502957CFD7}" type="presOf" srcId="{8E139A48-258F-415F-B119-FB59070AAE41}" destId="{CCCFF42D-C4F9-4A1D-841A-61876EAEC221}" srcOrd="0" destOrd="0" presId="urn:microsoft.com/office/officeart/2005/8/layout/radial1"/>
    <dgm:cxn modelId="{8B87B454-F7F9-4F63-8D8C-9FB026E3F0EB}" type="presOf" srcId="{197F26A0-32E9-4130-B465-C38BCCD831AD}" destId="{17A41A18-73F8-4FEE-BD3E-4F7D5A2F79BB}" srcOrd="0" destOrd="0" presId="urn:microsoft.com/office/officeart/2005/8/layout/radial1"/>
    <dgm:cxn modelId="{E45F01D3-B6EB-4B3C-BCCB-5929C7A66072}" type="presOf" srcId="{1852C958-DECF-491A-9079-CE65B000E444}" destId="{12921FD8-F93A-4874-A4BF-B73468EE462B}" srcOrd="1" destOrd="0" presId="urn:microsoft.com/office/officeart/2005/8/layout/radial1"/>
    <dgm:cxn modelId="{38AE4FC0-F693-4614-9455-3AECB77D3FB7}" type="presOf" srcId="{197F26A0-32E9-4130-B465-C38BCCD831AD}" destId="{82693518-AEF5-4777-B409-C0E73CE655A0}" srcOrd="1" destOrd="0" presId="urn:microsoft.com/office/officeart/2005/8/layout/radial1"/>
    <dgm:cxn modelId="{D9C56BF7-67E1-4C81-8E63-68BDF08F2E39}" type="presOf" srcId="{D0CFE0F6-C6E0-4923-87DC-2AED705DC85E}" destId="{94383C1A-3B42-4509-81CA-E246B3709B5A}" srcOrd="0" destOrd="0" presId="urn:microsoft.com/office/officeart/2005/8/layout/radial1"/>
    <dgm:cxn modelId="{246E0A4F-D9AD-4EA6-89F4-A57253B7D3CB}" type="presOf" srcId="{428C3B02-E3D7-4BFA-8618-56E92C18F897}" destId="{CBCD8432-BAB1-412A-868B-A43ED011CC78}" srcOrd="0" destOrd="0" presId="urn:microsoft.com/office/officeart/2005/8/layout/radial1"/>
    <dgm:cxn modelId="{D56B5D0A-8750-45BE-BD79-58B9AC98875C}" type="presOf" srcId="{9A096EC9-CC7B-43BB-8983-7DC909D92450}" destId="{A3B115B3-3AB5-4946-B955-F162CD368597}" srcOrd="0" destOrd="0" presId="urn:microsoft.com/office/officeart/2005/8/layout/radial1"/>
    <dgm:cxn modelId="{2A4CBC33-8C30-4E5C-816E-757490E92EBD}" srcId="{7B2E8C0F-2460-46A8-9D3A-71166DEE2E49}" destId="{3313F2A4-19F2-4FF9-ADA9-76ADDFCD2B1A}" srcOrd="3" destOrd="0" parTransId="{9A096EC9-CC7B-43BB-8983-7DC909D92450}" sibTransId="{77F18C24-9089-4B9B-84AF-4EF21CD99B00}"/>
    <dgm:cxn modelId="{641313F0-E772-4B60-86EA-11E770A824C1}" type="presOf" srcId="{38C2A0AB-234E-4D92-BBAF-FACEFB1056D2}" destId="{59E51C10-4064-46A6-99A9-8ECBDACC4E35}" srcOrd="0" destOrd="0" presId="urn:microsoft.com/office/officeart/2005/8/layout/radial1"/>
    <dgm:cxn modelId="{D71D5721-1A1F-4F0A-AB33-F8612CDAE116}" srcId="{7B2E8C0F-2460-46A8-9D3A-71166DEE2E49}" destId="{840A8A73-07F7-4D2B-9FA5-5B7C7434218F}" srcOrd="1" destOrd="0" parTransId="{8E139A48-258F-415F-B119-FB59070AAE41}" sibTransId="{7D097AF4-0DF6-4235-9DB3-729ABD9874A9}"/>
    <dgm:cxn modelId="{08E6EDFB-E656-443D-8CB2-ECD4D851FB58}" type="presOf" srcId="{7873A075-326B-4E23-A224-2C65F6AE00A0}" destId="{1196542F-285B-4E83-AD00-625002C38B4A}" srcOrd="0" destOrd="0" presId="urn:microsoft.com/office/officeart/2005/8/layout/radial1"/>
    <dgm:cxn modelId="{8FFA648C-624F-4B24-9D6D-3B5F8C87F5B0}" type="presOf" srcId="{8E139A48-258F-415F-B119-FB59070AAE41}" destId="{3EDA39AA-7C02-414C-A7E9-0E779B5DD735}" srcOrd="1" destOrd="0" presId="urn:microsoft.com/office/officeart/2005/8/layout/radial1"/>
    <dgm:cxn modelId="{A457462E-3D0B-4170-9230-2D2EB832700C}" type="presOf" srcId="{3313F2A4-19F2-4FF9-ADA9-76ADDFCD2B1A}" destId="{72DEF494-1B00-4D75-B918-6A9F1E871691}" srcOrd="0" destOrd="0" presId="urn:microsoft.com/office/officeart/2005/8/layout/radial1"/>
    <dgm:cxn modelId="{99197043-4A6E-4ACB-862E-64F4D64318A7}" srcId="{7B2E8C0F-2460-46A8-9D3A-71166DEE2E49}" destId="{7873A075-326B-4E23-A224-2C65F6AE00A0}" srcOrd="2" destOrd="0" parTransId="{197F26A0-32E9-4130-B465-C38BCCD831AD}" sibTransId="{6ADB9527-DF0E-41EF-AF3D-462C5A046B39}"/>
    <dgm:cxn modelId="{CF48A0F5-6B17-46A2-A027-40F74C3C1014}" type="presOf" srcId="{428C3B02-E3D7-4BFA-8618-56E92C18F897}" destId="{6DC66E20-ADCA-43E8-8493-6C8AC74053B2}" srcOrd="1" destOrd="0" presId="urn:microsoft.com/office/officeart/2005/8/layout/radial1"/>
    <dgm:cxn modelId="{82A9C119-7BEE-4A1C-88D8-68915D128997}" srcId="{C1C0AC94-3A78-4DF1-902C-A28A711E5C4D}" destId="{E291D660-1D34-4A29-AA9C-77782C1F278C}" srcOrd="1" destOrd="0" parTransId="{2E07640C-823F-4EBF-A724-7E7DADAB3C2A}" sibTransId="{6A28ECE2-A898-4E6F-9C8D-5DA8994A4BE1}"/>
    <dgm:cxn modelId="{3F111C3D-A0B3-4909-88D2-8BA7760CB9B9}" type="presParOf" srcId="{D4B3D246-CD67-4D66-BEFC-D7EBEEEA005A}" destId="{53B9F880-AB2F-4A7E-B9E8-8B4B70E998FD}" srcOrd="0" destOrd="0" presId="urn:microsoft.com/office/officeart/2005/8/layout/radial1"/>
    <dgm:cxn modelId="{BD7B52D6-16E8-448E-B3A9-0304F82C07FA}" type="presParOf" srcId="{D4B3D246-CD67-4D66-BEFC-D7EBEEEA005A}" destId="{A1FABAC5-D46D-450B-B12A-53D1BA01D639}" srcOrd="1" destOrd="0" presId="urn:microsoft.com/office/officeart/2005/8/layout/radial1"/>
    <dgm:cxn modelId="{D6D42174-0529-4E85-A5D7-254B2970889A}" type="presParOf" srcId="{A1FABAC5-D46D-450B-B12A-53D1BA01D639}" destId="{12921FD8-F93A-4874-A4BF-B73468EE462B}" srcOrd="0" destOrd="0" presId="urn:microsoft.com/office/officeart/2005/8/layout/radial1"/>
    <dgm:cxn modelId="{77992451-59AE-4FEF-BC51-8B8D0A6730D5}" type="presParOf" srcId="{D4B3D246-CD67-4D66-BEFC-D7EBEEEA005A}" destId="{94383C1A-3B42-4509-81CA-E246B3709B5A}" srcOrd="2" destOrd="0" presId="urn:microsoft.com/office/officeart/2005/8/layout/radial1"/>
    <dgm:cxn modelId="{266DAFEC-3A27-4BB8-9E8D-9CE973D753AE}" type="presParOf" srcId="{D4B3D246-CD67-4D66-BEFC-D7EBEEEA005A}" destId="{CCCFF42D-C4F9-4A1D-841A-61876EAEC221}" srcOrd="3" destOrd="0" presId="urn:microsoft.com/office/officeart/2005/8/layout/radial1"/>
    <dgm:cxn modelId="{57AC5C60-A2B0-4F7E-944C-3BBFF386E9AE}" type="presParOf" srcId="{CCCFF42D-C4F9-4A1D-841A-61876EAEC221}" destId="{3EDA39AA-7C02-414C-A7E9-0E779B5DD735}" srcOrd="0" destOrd="0" presId="urn:microsoft.com/office/officeart/2005/8/layout/radial1"/>
    <dgm:cxn modelId="{665A1D63-BD86-445B-9A49-F6CBE0F57071}" type="presParOf" srcId="{D4B3D246-CD67-4D66-BEFC-D7EBEEEA005A}" destId="{1622A886-D031-4F2A-A523-94704747FDED}" srcOrd="4" destOrd="0" presId="urn:microsoft.com/office/officeart/2005/8/layout/radial1"/>
    <dgm:cxn modelId="{4B2DDD8A-7956-4F20-AC4A-ACD1391501FC}" type="presParOf" srcId="{D4B3D246-CD67-4D66-BEFC-D7EBEEEA005A}" destId="{17A41A18-73F8-4FEE-BD3E-4F7D5A2F79BB}" srcOrd="5" destOrd="0" presId="urn:microsoft.com/office/officeart/2005/8/layout/radial1"/>
    <dgm:cxn modelId="{8265C14F-E655-43C4-9ED0-ECA730A9FF30}" type="presParOf" srcId="{17A41A18-73F8-4FEE-BD3E-4F7D5A2F79BB}" destId="{82693518-AEF5-4777-B409-C0E73CE655A0}" srcOrd="0" destOrd="0" presId="urn:microsoft.com/office/officeart/2005/8/layout/radial1"/>
    <dgm:cxn modelId="{4134AFCF-BAE7-4A0B-891C-10E95FA268F2}" type="presParOf" srcId="{D4B3D246-CD67-4D66-BEFC-D7EBEEEA005A}" destId="{1196542F-285B-4E83-AD00-625002C38B4A}" srcOrd="6" destOrd="0" presId="urn:microsoft.com/office/officeart/2005/8/layout/radial1"/>
    <dgm:cxn modelId="{CC2F3B5A-3029-4E58-9414-57CF9E129669}" type="presParOf" srcId="{D4B3D246-CD67-4D66-BEFC-D7EBEEEA005A}" destId="{A3B115B3-3AB5-4946-B955-F162CD368597}" srcOrd="7" destOrd="0" presId="urn:microsoft.com/office/officeart/2005/8/layout/radial1"/>
    <dgm:cxn modelId="{E4E5B41A-C82F-4B6E-8E43-03E2BF0F43E1}" type="presParOf" srcId="{A3B115B3-3AB5-4946-B955-F162CD368597}" destId="{7C8ACC64-4803-41CC-BABB-266F48E18E62}" srcOrd="0" destOrd="0" presId="urn:microsoft.com/office/officeart/2005/8/layout/radial1"/>
    <dgm:cxn modelId="{1CD780D3-DFDE-4E03-883A-4AF9FD6FA4A7}" type="presParOf" srcId="{D4B3D246-CD67-4D66-BEFC-D7EBEEEA005A}" destId="{72DEF494-1B00-4D75-B918-6A9F1E871691}" srcOrd="8" destOrd="0" presId="urn:microsoft.com/office/officeart/2005/8/layout/radial1"/>
    <dgm:cxn modelId="{CA87F883-A09C-43CF-9FA9-13E885FB3D59}" type="presParOf" srcId="{D4B3D246-CD67-4D66-BEFC-D7EBEEEA005A}" destId="{B4DD4100-3A5C-48B7-A371-5A37CE311BDF}" srcOrd="9" destOrd="0" presId="urn:microsoft.com/office/officeart/2005/8/layout/radial1"/>
    <dgm:cxn modelId="{A6A102DD-30F8-4CD2-B5B2-D728A01878AE}" type="presParOf" srcId="{B4DD4100-3A5C-48B7-A371-5A37CE311BDF}" destId="{A3AD4098-AF0D-44C8-8AA5-EEE6BAD34D44}" srcOrd="0" destOrd="0" presId="urn:microsoft.com/office/officeart/2005/8/layout/radial1"/>
    <dgm:cxn modelId="{27BD3BF7-F64C-46DA-8466-EFDD0E93362A}" type="presParOf" srcId="{D4B3D246-CD67-4D66-BEFC-D7EBEEEA005A}" destId="{674C547B-9AF2-40B8-AABD-F53CFC2B2E12}" srcOrd="10" destOrd="0" presId="urn:microsoft.com/office/officeart/2005/8/layout/radial1"/>
    <dgm:cxn modelId="{94CCEF9B-D4C8-4D37-AE4B-E7E27C0D7C79}" type="presParOf" srcId="{D4B3D246-CD67-4D66-BEFC-D7EBEEEA005A}" destId="{CBCD8432-BAB1-412A-868B-A43ED011CC78}" srcOrd="11" destOrd="0" presId="urn:microsoft.com/office/officeart/2005/8/layout/radial1"/>
    <dgm:cxn modelId="{E3BD306D-F5F0-4448-BB70-5A77C4CEDFB6}" type="presParOf" srcId="{CBCD8432-BAB1-412A-868B-A43ED011CC78}" destId="{6DC66E20-ADCA-43E8-8493-6C8AC74053B2}" srcOrd="0" destOrd="0" presId="urn:microsoft.com/office/officeart/2005/8/layout/radial1"/>
    <dgm:cxn modelId="{568FE8A5-DE3D-4295-8267-A4A12E6D0C2D}" type="presParOf" srcId="{D4B3D246-CD67-4D66-BEFC-D7EBEEEA005A}" destId="{59E51C10-4064-46A6-99A9-8ECBDACC4E35}" srcOrd="12" destOrd="0" presId="urn:microsoft.com/office/officeart/2005/8/layout/radial1"/>
  </dgm:cxnLst>
  <dgm:bg/>
  <dgm:whole>
    <a:ln w="38100">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F6BC04-21C9-45DF-8248-D58B52343590}" type="doc">
      <dgm:prSet loTypeId="urn:microsoft.com/office/officeart/2005/8/layout/matrix1" loCatId="matrix" qsTypeId="urn:microsoft.com/office/officeart/2005/8/quickstyle/simple5" qsCatId="simple" csTypeId="urn:microsoft.com/office/officeart/2005/8/colors/colorful2" csCatId="colorful" phldr="1"/>
      <dgm:spPr/>
      <dgm:t>
        <a:bodyPr/>
        <a:lstStyle/>
        <a:p>
          <a:endParaRPr lang="en-US"/>
        </a:p>
      </dgm:t>
    </dgm:pt>
    <dgm:pt modelId="{1F121253-5533-4D7D-92AF-A12898D89189}">
      <dgm:prSet phldrT="[Text]"/>
      <dgm:spPr/>
      <dgm:t>
        <a:bodyPr/>
        <a:lstStyle/>
        <a:p>
          <a:r>
            <a:rPr lang="en-US" dirty="0"/>
            <a:t>Cold products</a:t>
          </a:r>
        </a:p>
      </dgm:t>
    </dgm:pt>
    <dgm:pt modelId="{FF046227-3C07-4ED2-8F6F-389CDE6D6CE7}" type="parTrans" cxnId="{887C649D-0A80-49A2-9EF8-B4F4DD021408}">
      <dgm:prSet/>
      <dgm:spPr/>
      <dgm:t>
        <a:bodyPr/>
        <a:lstStyle/>
        <a:p>
          <a:endParaRPr lang="en-US"/>
        </a:p>
      </dgm:t>
    </dgm:pt>
    <dgm:pt modelId="{809EC8CE-3180-4E70-BF9C-B6A795130511}" type="sibTrans" cxnId="{887C649D-0A80-49A2-9EF8-B4F4DD021408}">
      <dgm:prSet/>
      <dgm:spPr/>
      <dgm:t>
        <a:bodyPr/>
        <a:lstStyle/>
        <a:p>
          <a:endParaRPr lang="en-US"/>
        </a:p>
      </dgm:t>
    </dgm:pt>
    <dgm:pt modelId="{9CA372E4-2219-4475-B24F-79B8D10BF9B7}">
      <dgm:prSet phldrT="[Text]"/>
      <dgm:spPr/>
      <dgm:t>
        <a:bodyPr/>
        <a:lstStyle/>
        <a:p>
          <a:r>
            <a:rPr lang="en-US" dirty="0"/>
            <a:t>Fruits and vegetables</a:t>
          </a:r>
        </a:p>
      </dgm:t>
    </dgm:pt>
    <dgm:pt modelId="{4EA1C2EA-AEE3-4826-947C-71C51E5CB8F6}" type="parTrans" cxnId="{8D949107-4BB8-4981-B379-5E6579BC22E2}">
      <dgm:prSet/>
      <dgm:spPr/>
      <dgm:t>
        <a:bodyPr/>
        <a:lstStyle/>
        <a:p>
          <a:endParaRPr lang="en-US"/>
        </a:p>
      </dgm:t>
    </dgm:pt>
    <dgm:pt modelId="{5F4A3B4F-182F-433E-92CF-75BB1476D3E9}" type="sibTrans" cxnId="{8D949107-4BB8-4981-B379-5E6579BC22E2}">
      <dgm:prSet/>
      <dgm:spPr/>
      <dgm:t>
        <a:bodyPr/>
        <a:lstStyle/>
        <a:p>
          <a:endParaRPr lang="en-US"/>
        </a:p>
      </dgm:t>
    </dgm:pt>
    <dgm:pt modelId="{68E1B78F-15BE-4CB7-94F1-0458D0B7FBE7}">
      <dgm:prSet phldrT="[Text]"/>
      <dgm:spPr/>
      <dgm:t>
        <a:bodyPr/>
        <a:lstStyle/>
        <a:p>
          <a:r>
            <a:rPr lang="en-US" dirty="0"/>
            <a:t> Meat and fish products</a:t>
          </a:r>
        </a:p>
      </dgm:t>
    </dgm:pt>
    <dgm:pt modelId="{211AB45E-C6D6-4BF0-8596-974F04294B19}" type="parTrans" cxnId="{8372A621-8E64-46A4-A952-E69190E17109}">
      <dgm:prSet/>
      <dgm:spPr/>
      <dgm:t>
        <a:bodyPr/>
        <a:lstStyle/>
        <a:p>
          <a:endParaRPr lang="en-US"/>
        </a:p>
      </dgm:t>
    </dgm:pt>
    <dgm:pt modelId="{7C335C57-30CF-46DD-A1FB-B000AEF2B94F}" type="sibTrans" cxnId="{8372A621-8E64-46A4-A952-E69190E17109}">
      <dgm:prSet/>
      <dgm:spPr/>
      <dgm:t>
        <a:bodyPr/>
        <a:lstStyle/>
        <a:p>
          <a:endParaRPr lang="en-US"/>
        </a:p>
      </dgm:t>
    </dgm:pt>
    <dgm:pt modelId="{6461896A-78A0-48BD-95B9-C1D8EBF496DD}">
      <dgm:prSet phldrT="[Text]"/>
      <dgm:spPr/>
      <dgm:t>
        <a:bodyPr/>
        <a:lstStyle/>
        <a:p>
          <a:r>
            <a:rPr lang="en-US" dirty="0"/>
            <a:t> Cold drinks</a:t>
          </a:r>
        </a:p>
      </dgm:t>
    </dgm:pt>
    <dgm:pt modelId="{FD60565F-0545-4CF8-8E09-6A1930316619}" type="parTrans" cxnId="{01450549-5488-4CE5-9483-FE13D99BAD45}">
      <dgm:prSet/>
      <dgm:spPr/>
      <dgm:t>
        <a:bodyPr/>
        <a:lstStyle/>
        <a:p>
          <a:endParaRPr lang="en-US"/>
        </a:p>
      </dgm:t>
    </dgm:pt>
    <dgm:pt modelId="{FFB9446D-2B65-4032-BB25-D15B064944E9}" type="sibTrans" cxnId="{01450549-5488-4CE5-9483-FE13D99BAD45}">
      <dgm:prSet/>
      <dgm:spPr/>
      <dgm:t>
        <a:bodyPr/>
        <a:lstStyle/>
        <a:p>
          <a:endParaRPr lang="en-US"/>
        </a:p>
      </dgm:t>
    </dgm:pt>
    <dgm:pt modelId="{BEEB5779-7332-4CBC-A063-74C1D03851E4}">
      <dgm:prSet/>
      <dgm:spPr/>
      <dgm:t>
        <a:bodyPr/>
        <a:lstStyle/>
        <a:p>
          <a:r>
            <a:rPr lang="en-US" b="0" i="0" dirty="0"/>
            <a:t>Dairy products</a:t>
          </a:r>
          <a:endParaRPr lang="en-US" dirty="0"/>
        </a:p>
      </dgm:t>
    </dgm:pt>
    <dgm:pt modelId="{6C9E2B52-1D43-44F3-B23C-31FDCD165B56}" type="parTrans" cxnId="{A2FBCF65-85BA-4629-B2E8-0F7AA81EECB4}">
      <dgm:prSet/>
      <dgm:spPr/>
      <dgm:t>
        <a:bodyPr/>
        <a:lstStyle/>
        <a:p>
          <a:endParaRPr lang="en-US"/>
        </a:p>
      </dgm:t>
    </dgm:pt>
    <dgm:pt modelId="{2FA8524B-D7D2-44C5-886A-93AEC47E1CEF}" type="sibTrans" cxnId="{A2FBCF65-85BA-4629-B2E8-0F7AA81EECB4}">
      <dgm:prSet/>
      <dgm:spPr/>
      <dgm:t>
        <a:bodyPr/>
        <a:lstStyle/>
        <a:p>
          <a:endParaRPr lang="en-US"/>
        </a:p>
      </dgm:t>
    </dgm:pt>
    <dgm:pt modelId="{F39F1854-B4FA-4B2E-AEDF-C547AC5000D6}" type="pres">
      <dgm:prSet presAssocID="{94F6BC04-21C9-45DF-8248-D58B52343590}" presName="diagram" presStyleCnt="0">
        <dgm:presLayoutVars>
          <dgm:chMax val="1"/>
          <dgm:dir/>
          <dgm:animLvl val="ctr"/>
          <dgm:resizeHandles val="exact"/>
        </dgm:presLayoutVars>
      </dgm:prSet>
      <dgm:spPr/>
      <dgm:t>
        <a:bodyPr/>
        <a:lstStyle/>
        <a:p>
          <a:endParaRPr lang="en-US"/>
        </a:p>
      </dgm:t>
    </dgm:pt>
    <dgm:pt modelId="{46A4C75B-D033-45AA-8367-7F7708357DED}" type="pres">
      <dgm:prSet presAssocID="{94F6BC04-21C9-45DF-8248-D58B52343590}" presName="matrix" presStyleCnt="0"/>
      <dgm:spPr/>
    </dgm:pt>
    <dgm:pt modelId="{B885FAE2-17C2-462F-8792-502AD9D7C6AA}" type="pres">
      <dgm:prSet presAssocID="{94F6BC04-21C9-45DF-8248-D58B52343590}" presName="tile1" presStyleLbl="node1" presStyleIdx="0" presStyleCnt="4"/>
      <dgm:spPr/>
      <dgm:t>
        <a:bodyPr/>
        <a:lstStyle/>
        <a:p>
          <a:endParaRPr lang="en-US"/>
        </a:p>
      </dgm:t>
    </dgm:pt>
    <dgm:pt modelId="{8B000954-3CE1-4BBA-8CC5-1CB28F0C091A}" type="pres">
      <dgm:prSet presAssocID="{94F6BC04-21C9-45DF-8248-D58B52343590}" presName="tile1text" presStyleLbl="node1" presStyleIdx="0" presStyleCnt="4">
        <dgm:presLayoutVars>
          <dgm:chMax val="0"/>
          <dgm:chPref val="0"/>
          <dgm:bulletEnabled val="1"/>
        </dgm:presLayoutVars>
      </dgm:prSet>
      <dgm:spPr/>
      <dgm:t>
        <a:bodyPr/>
        <a:lstStyle/>
        <a:p>
          <a:endParaRPr lang="en-US"/>
        </a:p>
      </dgm:t>
    </dgm:pt>
    <dgm:pt modelId="{3B668151-4C5F-40F4-91DC-1772D27EA756}" type="pres">
      <dgm:prSet presAssocID="{94F6BC04-21C9-45DF-8248-D58B52343590}" presName="tile2" presStyleLbl="node1" presStyleIdx="1" presStyleCnt="4" custLinFactNeighborX="32304" custLinFactNeighborY="-5666"/>
      <dgm:spPr/>
      <dgm:t>
        <a:bodyPr/>
        <a:lstStyle/>
        <a:p>
          <a:endParaRPr lang="en-US"/>
        </a:p>
      </dgm:t>
    </dgm:pt>
    <dgm:pt modelId="{498B8088-81BA-46C9-AE91-A1CE01E53C20}" type="pres">
      <dgm:prSet presAssocID="{94F6BC04-21C9-45DF-8248-D58B52343590}" presName="tile2text" presStyleLbl="node1" presStyleIdx="1" presStyleCnt="4">
        <dgm:presLayoutVars>
          <dgm:chMax val="0"/>
          <dgm:chPref val="0"/>
          <dgm:bulletEnabled val="1"/>
        </dgm:presLayoutVars>
      </dgm:prSet>
      <dgm:spPr/>
      <dgm:t>
        <a:bodyPr/>
        <a:lstStyle/>
        <a:p>
          <a:endParaRPr lang="en-US"/>
        </a:p>
      </dgm:t>
    </dgm:pt>
    <dgm:pt modelId="{B3AC3817-3E7E-4F87-93C4-4245D5173398}" type="pres">
      <dgm:prSet presAssocID="{94F6BC04-21C9-45DF-8248-D58B52343590}" presName="tile3" presStyleLbl="node1" presStyleIdx="2" presStyleCnt="4"/>
      <dgm:spPr/>
      <dgm:t>
        <a:bodyPr/>
        <a:lstStyle/>
        <a:p>
          <a:endParaRPr lang="en-US"/>
        </a:p>
      </dgm:t>
    </dgm:pt>
    <dgm:pt modelId="{DAE14794-1CD6-4912-8C41-7F1CE0C132E6}" type="pres">
      <dgm:prSet presAssocID="{94F6BC04-21C9-45DF-8248-D58B52343590}" presName="tile3text" presStyleLbl="node1" presStyleIdx="2" presStyleCnt="4">
        <dgm:presLayoutVars>
          <dgm:chMax val="0"/>
          <dgm:chPref val="0"/>
          <dgm:bulletEnabled val="1"/>
        </dgm:presLayoutVars>
      </dgm:prSet>
      <dgm:spPr/>
      <dgm:t>
        <a:bodyPr/>
        <a:lstStyle/>
        <a:p>
          <a:endParaRPr lang="en-US"/>
        </a:p>
      </dgm:t>
    </dgm:pt>
    <dgm:pt modelId="{0197C6BD-4C7A-4E03-8DC1-E5EC98C3838D}" type="pres">
      <dgm:prSet presAssocID="{94F6BC04-21C9-45DF-8248-D58B52343590}" presName="tile4" presStyleLbl="node1" presStyleIdx="3" presStyleCnt="4" custLinFactNeighborY="8814"/>
      <dgm:spPr/>
      <dgm:t>
        <a:bodyPr/>
        <a:lstStyle/>
        <a:p>
          <a:endParaRPr lang="en-US"/>
        </a:p>
      </dgm:t>
    </dgm:pt>
    <dgm:pt modelId="{DE87FB26-66D9-45B7-97E6-F8A6315E46D1}" type="pres">
      <dgm:prSet presAssocID="{94F6BC04-21C9-45DF-8248-D58B52343590}" presName="tile4text" presStyleLbl="node1" presStyleIdx="3" presStyleCnt="4">
        <dgm:presLayoutVars>
          <dgm:chMax val="0"/>
          <dgm:chPref val="0"/>
          <dgm:bulletEnabled val="1"/>
        </dgm:presLayoutVars>
      </dgm:prSet>
      <dgm:spPr/>
      <dgm:t>
        <a:bodyPr/>
        <a:lstStyle/>
        <a:p>
          <a:endParaRPr lang="en-US"/>
        </a:p>
      </dgm:t>
    </dgm:pt>
    <dgm:pt modelId="{13AD610F-26DF-4DE2-8D67-B44565BEA92F}" type="pres">
      <dgm:prSet presAssocID="{94F6BC04-21C9-45DF-8248-D58B52343590}" presName="centerTile" presStyleLbl="fgShp" presStyleIdx="0" presStyleCnt="1">
        <dgm:presLayoutVars>
          <dgm:chMax val="0"/>
          <dgm:chPref val="0"/>
        </dgm:presLayoutVars>
      </dgm:prSet>
      <dgm:spPr/>
      <dgm:t>
        <a:bodyPr/>
        <a:lstStyle/>
        <a:p>
          <a:endParaRPr lang="en-US"/>
        </a:p>
      </dgm:t>
    </dgm:pt>
  </dgm:ptLst>
  <dgm:cxnLst>
    <dgm:cxn modelId="{37AE77F2-EB02-43C5-B87F-230E4274D1AB}" type="presOf" srcId="{BEEB5779-7332-4CBC-A063-74C1D03851E4}" destId="{DE87FB26-66D9-45B7-97E6-F8A6315E46D1}" srcOrd="1" destOrd="0" presId="urn:microsoft.com/office/officeart/2005/8/layout/matrix1"/>
    <dgm:cxn modelId="{95E61DF6-73C1-4446-884D-B05E6D90F4DE}" type="presOf" srcId="{6461896A-78A0-48BD-95B9-C1D8EBF496DD}" destId="{B3AC3817-3E7E-4F87-93C4-4245D5173398}" srcOrd="0" destOrd="0" presId="urn:microsoft.com/office/officeart/2005/8/layout/matrix1"/>
    <dgm:cxn modelId="{5C6BD17F-1394-4FA9-B5A4-C6ECA6503553}" type="presOf" srcId="{68E1B78F-15BE-4CB7-94F1-0458D0B7FBE7}" destId="{498B8088-81BA-46C9-AE91-A1CE01E53C20}" srcOrd="1" destOrd="0" presId="urn:microsoft.com/office/officeart/2005/8/layout/matrix1"/>
    <dgm:cxn modelId="{F1287B28-F1A5-48FC-8524-00AE5859CBE5}" type="presOf" srcId="{9CA372E4-2219-4475-B24F-79B8D10BF9B7}" destId="{B885FAE2-17C2-462F-8792-502AD9D7C6AA}" srcOrd="0" destOrd="0" presId="urn:microsoft.com/office/officeart/2005/8/layout/matrix1"/>
    <dgm:cxn modelId="{DE4ADD7A-54A5-4CB2-B5D6-95F32EB65412}" type="presOf" srcId="{BEEB5779-7332-4CBC-A063-74C1D03851E4}" destId="{0197C6BD-4C7A-4E03-8DC1-E5EC98C3838D}" srcOrd="0" destOrd="0" presId="urn:microsoft.com/office/officeart/2005/8/layout/matrix1"/>
    <dgm:cxn modelId="{887C649D-0A80-49A2-9EF8-B4F4DD021408}" srcId="{94F6BC04-21C9-45DF-8248-D58B52343590}" destId="{1F121253-5533-4D7D-92AF-A12898D89189}" srcOrd="0" destOrd="0" parTransId="{FF046227-3C07-4ED2-8F6F-389CDE6D6CE7}" sibTransId="{809EC8CE-3180-4E70-BF9C-B6A795130511}"/>
    <dgm:cxn modelId="{8372A621-8E64-46A4-A952-E69190E17109}" srcId="{1F121253-5533-4D7D-92AF-A12898D89189}" destId="{68E1B78F-15BE-4CB7-94F1-0458D0B7FBE7}" srcOrd="1" destOrd="0" parTransId="{211AB45E-C6D6-4BF0-8596-974F04294B19}" sibTransId="{7C335C57-30CF-46DD-A1FB-B000AEF2B94F}"/>
    <dgm:cxn modelId="{C3E974BF-E112-4A48-AD8C-138F0773EC21}" type="presOf" srcId="{9CA372E4-2219-4475-B24F-79B8D10BF9B7}" destId="{8B000954-3CE1-4BBA-8CC5-1CB28F0C091A}" srcOrd="1" destOrd="0" presId="urn:microsoft.com/office/officeart/2005/8/layout/matrix1"/>
    <dgm:cxn modelId="{01450549-5488-4CE5-9483-FE13D99BAD45}" srcId="{1F121253-5533-4D7D-92AF-A12898D89189}" destId="{6461896A-78A0-48BD-95B9-C1D8EBF496DD}" srcOrd="2" destOrd="0" parTransId="{FD60565F-0545-4CF8-8E09-6A1930316619}" sibTransId="{FFB9446D-2B65-4032-BB25-D15B064944E9}"/>
    <dgm:cxn modelId="{29AC98BE-3714-4CD3-A645-90EA99792848}" type="presOf" srcId="{6461896A-78A0-48BD-95B9-C1D8EBF496DD}" destId="{DAE14794-1CD6-4912-8C41-7F1CE0C132E6}" srcOrd="1" destOrd="0" presId="urn:microsoft.com/office/officeart/2005/8/layout/matrix1"/>
    <dgm:cxn modelId="{CB251255-6C69-4FD5-A071-74710EE79FB9}" type="presOf" srcId="{68E1B78F-15BE-4CB7-94F1-0458D0B7FBE7}" destId="{3B668151-4C5F-40F4-91DC-1772D27EA756}" srcOrd="0" destOrd="0" presId="urn:microsoft.com/office/officeart/2005/8/layout/matrix1"/>
    <dgm:cxn modelId="{272973F2-ED0B-47EA-9E5C-AEB584AF8019}" type="presOf" srcId="{94F6BC04-21C9-45DF-8248-D58B52343590}" destId="{F39F1854-B4FA-4B2E-AEDF-C547AC5000D6}" srcOrd="0" destOrd="0" presId="urn:microsoft.com/office/officeart/2005/8/layout/matrix1"/>
    <dgm:cxn modelId="{CCDEFACE-3F32-4D30-9C11-124CD6DAAC32}" type="presOf" srcId="{1F121253-5533-4D7D-92AF-A12898D89189}" destId="{13AD610F-26DF-4DE2-8D67-B44565BEA92F}" srcOrd="0" destOrd="0" presId="urn:microsoft.com/office/officeart/2005/8/layout/matrix1"/>
    <dgm:cxn modelId="{A2FBCF65-85BA-4629-B2E8-0F7AA81EECB4}" srcId="{1F121253-5533-4D7D-92AF-A12898D89189}" destId="{BEEB5779-7332-4CBC-A063-74C1D03851E4}" srcOrd="3" destOrd="0" parTransId="{6C9E2B52-1D43-44F3-B23C-31FDCD165B56}" sibTransId="{2FA8524B-D7D2-44C5-886A-93AEC47E1CEF}"/>
    <dgm:cxn modelId="{8D949107-4BB8-4981-B379-5E6579BC22E2}" srcId="{1F121253-5533-4D7D-92AF-A12898D89189}" destId="{9CA372E4-2219-4475-B24F-79B8D10BF9B7}" srcOrd="0" destOrd="0" parTransId="{4EA1C2EA-AEE3-4826-947C-71C51E5CB8F6}" sibTransId="{5F4A3B4F-182F-433E-92CF-75BB1476D3E9}"/>
    <dgm:cxn modelId="{B7B2380D-F6B8-475E-8C53-FC0CFFEC8FF0}" type="presParOf" srcId="{F39F1854-B4FA-4B2E-AEDF-C547AC5000D6}" destId="{46A4C75B-D033-45AA-8367-7F7708357DED}" srcOrd="0" destOrd="0" presId="urn:microsoft.com/office/officeart/2005/8/layout/matrix1"/>
    <dgm:cxn modelId="{B4A69AE0-D6D1-4237-B0C5-56C37A42FF94}" type="presParOf" srcId="{46A4C75B-D033-45AA-8367-7F7708357DED}" destId="{B885FAE2-17C2-462F-8792-502AD9D7C6AA}" srcOrd="0" destOrd="0" presId="urn:microsoft.com/office/officeart/2005/8/layout/matrix1"/>
    <dgm:cxn modelId="{9F9AAD93-D4AC-4F60-B4C0-2A6932D2820C}" type="presParOf" srcId="{46A4C75B-D033-45AA-8367-7F7708357DED}" destId="{8B000954-3CE1-4BBA-8CC5-1CB28F0C091A}" srcOrd="1" destOrd="0" presId="urn:microsoft.com/office/officeart/2005/8/layout/matrix1"/>
    <dgm:cxn modelId="{82DAEDB8-68BB-4DEA-BDFD-C030C669E960}" type="presParOf" srcId="{46A4C75B-D033-45AA-8367-7F7708357DED}" destId="{3B668151-4C5F-40F4-91DC-1772D27EA756}" srcOrd="2" destOrd="0" presId="urn:microsoft.com/office/officeart/2005/8/layout/matrix1"/>
    <dgm:cxn modelId="{C8B8DB9A-85E3-4CC0-9E20-33F264BBE62E}" type="presParOf" srcId="{46A4C75B-D033-45AA-8367-7F7708357DED}" destId="{498B8088-81BA-46C9-AE91-A1CE01E53C20}" srcOrd="3" destOrd="0" presId="urn:microsoft.com/office/officeart/2005/8/layout/matrix1"/>
    <dgm:cxn modelId="{603F0F14-4EA4-402A-9420-E66B57E813E2}" type="presParOf" srcId="{46A4C75B-D033-45AA-8367-7F7708357DED}" destId="{B3AC3817-3E7E-4F87-93C4-4245D5173398}" srcOrd="4" destOrd="0" presId="urn:microsoft.com/office/officeart/2005/8/layout/matrix1"/>
    <dgm:cxn modelId="{CB06997E-6E6C-408E-A1CB-9F62F7EE6945}" type="presParOf" srcId="{46A4C75B-D033-45AA-8367-7F7708357DED}" destId="{DAE14794-1CD6-4912-8C41-7F1CE0C132E6}" srcOrd="5" destOrd="0" presId="urn:microsoft.com/office/officeart/2005/8/layout/matrix1"/>
    <dgm:cxn modelId="{F7CC4C01-B3E3-462A-922F-C028696244B4}" type="presParOf" srcId="{46A4C75B-D033-45AA-8367-7F7708357DED}" destId="{0197C6BD-4C7A-4E03-8DC1-E5EC98C3838D}" srcOrd="6" destOrd="0" presId="urn:microsoft.com/office/officeart/2005/8/layout/matrix1"/>
    <dgm:cxn modelId="{D375878E-93B5-46B3-9A18-B309F0E5DA05}" type="presParOf" srcId="{46A4C75B-D033-45AA-8367-7F7708357DED}" destId="{DE87FB26-66D9-45B7-97E6-F8A6315E46D1}" srcOrd="7" destOrd="0" presId="urn:microsoft.com/office/officeart/2005/8/layout/matrix1"/>
    <dgm:cxn modelId="{E22B209C-916A-4879-BDFB-DE02C63FABBE}" type="presParOf" srcId="{F39F1854-B4FA-4B2E-AEDF-C547AC5000D6}" destId="{13AD610F-26DF-4DE2-8D67-B44565BEA92F}"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F6BC04-21C9-45DF-8248-D58B52343590}" type="doc">
      <dgm:prSet loTypeId="urn:microsoft.com/office/officeart/2005/8/layout/matrix1" loCatId="matrix" qsTypeId="urn:microsoft.com/office/officeart/2005/8/quickstyle/simple5" qsCatId="simple" csTypeId="urn:microsoft.com/office/officeart/2005/8/colors/colorful2" csCatId="colorful" phldr="1"/>
      <dgm:spPr/>
      <dgm:t>
        <a:bodyPr/>
        <a:lstStyle/>
        <a:p>
          <a:endParaRPr lang="en-US"/>
        </a:p>
      </dgm:t>
    </dgm:pt>
    <dgm:pt modelId="{1F121253-5533-4D7D-92AF-A12898D89189}">
      <dgm:prSet phldrT="[Text]"/>
      <dgm:spPr/>
      <dgm:t>
        <a:bodyPr/>
        <a:lstStyle/>
        <a:p>
          <a:r>
            <a:rPr lang="en-US" dirty="0"/>
            <a:t>Areas  of Nablus</a:t>
          </a:r>
        </a:p>
      </dgm:t>
    </dgm:pt>
    <dgm:pt modelId="{FF046227-3C07-4ED2-8F6F-389CDE6D6CE7}" type="parTrans" cxnId="{887C649D-0A80-49A2-9EF8-B4F4DD021408}">
      <dgm:prSet/>
      <dgm:spPr/>
      <dgm:t>
        <a:bodyPr/>
        <a:lstStyle/>
        <a:p>
          <a:endParaRPr lang="en-US"/>
        </a:p>
      </dgm:t>
    </dgm:pt>
    <dgm:pt modelId="{809EC8CE-3180-4E70-BF9C-B6A795130511}" type="sibTrans" cxnId="{887C649D-0A80-49A2-9EF8-B4F4DD021408}">
      <dgm:prSet/>
      <dgm:spPr/>
      <dgm:t>
        <a:bodyPr/>
        <a:lstStyle/>
        <a:p>
          <a:endParaRPr lang="en-US"/>
        </a:p>
      </dgm:t>
    </dgm:pt>
    <dgm:pt modelId="{9CA372E4-2219-4475-B24F-79B8D10BF9B7}">
      <dgm:prSet phldrT="[Text]"/>
      <dgm:spPr/>
      <dgm:t>
        <a:bodyPr/>
        <a:lstStyle/>
        <a:p>
          <a:r>
            <a:rPr lang="en-US" dirty="0"/>
            <a:t> Western Area</a:t>
          </a:r>
        </a:p>
      </dgm:t>
    </dgm:pt>
    <dgm:pt modelId="{4EA1C2EA-AEE3-4826-947C-71C51E5CB8F6}" type="parTrans" cxnId="{8D949107-4BB8-4981-B379-5E6579BC22E2}">
      <dgm:prSet/>
      <dgm:spPr/>
      <dgm:t>
        <a:bodyPr/>
        <a:lstStyle/>
        <a:p>
          <a:endParaRPr lang="en-US"/>
        </a:p>
      </dgm:t>
    </dgm:pt>
    <dgm:pt modelId="{5F4A3B4F-182F-433E-92CF-75BB1476D3E9}" type="sibTrans" cxnId="{8D949107-4BB8-4981-B379-5E6579BC22E2}">
      <dgm:prSet/>
      <dgm:spPr/>
      <dgm:t>
        <a:bodyPr/>
        <a:lstStyle/>
        <a:p>
          <a:endParaRPr lang="en-US"/>
        </a:p>
      </dgm:t>
    </dgm:pt>
    <dgm:pt modelId="{68E1B78F-15BE-4CB7-94F1-0458D0B7FBE7}">
      <dgm:prSet phldrT="[Text]"/>
      <dgm:spPr/>
      <dgm:t>
        <a:bodyPr/>
        <a:lstStyle/>
        <a:p>
          <a:r>
            <a:rPr lang="en-US" dirty="0"/>
            <a:t> Eastern Area</a:t>
          </a:r>
        </a:p>
      </dgm:t>
    </dgm:pt>
    <dgm:pt modelId="{211AB45E-C6D6-4BF0-8596-974F04294B19}" type="parTrans" cxnId="{8372A621-8E64-46A4-A952-E69190E17109}">
      <dgm:prSet/>
      <dgm:spPr/>
      <dgm:t>
        <a:bodyPr/>
        <a:lstStyle/>
        <a:p>
          <a:endParaRPr lang="en-US"/>
        </a:p>
      </dgm:t>
    </dgm:pt>
    <dgm:pt modelId="{7C335C57-30CF-46DD-A1FB-B000AEF2B94F}" type="sibTrans" cxnId="{8372A621-8E64-46A4-A952-E69190E17109}">
      <dgm:prSet/>
      <dgm:spPr/>
      <dgm:t>
        <a:bodyPr/>
        <a:lstStyle/>
        <a:p>
          <a:endParaRPr lang="en-US"/>
        </a:p>
      </dgm:t>
    </dgm:pt>
    <dgm:pt modelId="{6461896A-78A0-48BD-95B9-C1D8EBF496DD}">
      <dgm:prSet phldrT="[Text]"/>
      <dgm:spPr/>
      <dgm:t>
        <a:bodyPr/>
        <a:lstStyle/>
        <a:p>
          <a:r>
            <a:rPr lang="en-US" dirty="0"/>
            <a:t> Southern Area </a:t>
          </a:r>
        </a:p>
      </dgm:t>
    </dgm:pt>
    <dgm:pt modelId="{FD60565F-0545-4CF8-8E09-6A1930316619}" type="parTrans" cxnId="{01450549-5488-4CE5-9483-FE13D99BAD45}">
      <dgm:prSet/>
      <dgm:spPr/>
      <dgm:t>
        <a:bodyPr/>
        <a:lstStyle/>
        <a:p>
          <a:endParaRPr lang="en-US"/>
        </a:p>
      </dgm:t>
    </dgm:pt>
    <dgm:pt modelId="{FFB9446D-2B65-4032-BB25-D15B064944E9}" type="sibTrans" cxnId="{01450549-5488-4CE5-9483-FE13D99BAD45}">
      <dgm:prSet/>
      <dgm:spPr/>
      <dgm:t>
        <a:bodyPr/>
        <a:lstStyle/>
        <a:p>
          <a:endParaRPr lang="en-US"/>
        </a:p>
      </dgm:t>
    </dgm:pt>
    <dgm:pt modelId="{BEEB5779-7332-4CBC-A063-74C1D03851E4}">
      <dgm:prSet/>
      <dgm:spPr/>
      <dgm:t>
        <a:bodyPr/>
        <a:lstStyle/>
        <a:p>
          <a:r>
            <a:rPr lang="en-US" b="0" i="0" dirty="0"/>
            <a:t>Northern Area </a:t>
          </a:r>
          <a:endParaRPr lang="en-US" dirty="0"/>
        </a:p>
      </dgm:t>
    </dgm:pt>
    <dgm:pt modelId="{6C9E2B52-1D43-44F3-B23C-31FDCD165B56}" type="parTrans" cxnId="{A2FBCF65-85BA-4629-B2E8-0F7AA81EECB4}">
      <dgm:prSet/>
      <dgm:spPr/>
      <dgm:t>
        <a:bodyPr/>
        <a:lstStyle/>
        <a:p>
          <a:endParaRPr lang="en-US"/>
        </a:p>
      </dgm:t>
    </dgm:pt>
    <dgm:pt modelId="{2FA8524B-D7D2-44C5-886A-93AEC47E1CEF}" type="sibTrans" cxnId="{A2FBCF65-85BA-4629-B2E8-0F7AA81EECB4}">
      <dgm:prSet/>
      <dgm:spPr/>
      <dgm:t>
        <a:bodyPr/>
        <a:lstStyle/>
        <a:p>
          <a:endParaRPr lang="en-US"/>
        </a:p>
      </dgm:t>
    </dgm:pt>
    <dgm:pt modelId="{F39F1854-B4FA-4B2E-AEDF-C547AC5000D6}" type="pres">
      <dgm:prSet presAssocID="{94F6BC04-21C9-45DF-8248-D58B52343590}" presName="diagram" presStyleCnt="0">
        <dgm:presLayoutVars>
          <dgm:chMax val="1"/>
          <dgm:dir/>
          <dgm:animLvl val="ctr"/>
          <dgm:resizeHandles val="exact"/>
        </dgm:presLayoutVars>
      </dgm:prSet>
      <dgm:spPr/>
      <dgm:t>
        <a:bodyPr/>
        <a:lstStyle/>
        <a:p>
          <a:endParaRPr lang="en-US"/>
        </a:p>
      </dgm:t>
    </dgm:pt>
    <dgm:pt modelId="{46A4C75B-D033-45AA-8367-7F7708357DED}" type="pres">
      <dgm:prSet presAssocID="{94F6BC04-21C9-45DF-8248-D58B52343590}" presName="matrix" presStyleCnt="0"/>
      <dgm:spPr/>
    </dgm:pt>
    <dgm:pt modelId="{B885FAE2-17C2-462F-8792-502AD9D7C6AA}" type="pres">
      <dgm:prSet presAssocID="{94F6BC04-21C9-45DF-8248-D58B52343590}" presName="tile1" presStyleLbl="node1" presStyleIdx="0" presStyleCnt="4"/>
      <dgm:spPr/>
      <dgm:t>
        <a:bodyPr/>
        <a:lstStyle/>
        <a:p>
          <a:endParaRPr lang="en-US"/>
        </a:p>
      </dgm:t>
    </dgm:pt>
    <dgm:pt modelId="{8B000954-3CE1-4BBA-8CC5-1CB28F0C091A}" type="pres">
      <dgm:prSet presAssocID="{94F6BC04-21C9-45DF-8248-D58B52343590}" presName="tile1text" presStyleLbl="node1" presStyleIdx="0" presStyleCnt="4">
        <dgm:presLayoutVars>
          <dgm:chMax val="0"/>
          <dgm:chPref val="0"/>
          <dgm:bulletEnabled val="1"/>
        </dgm:presLayoutVars>
      </dgm:prSet>
      <dgm:spPr/>
      <dgm:t>
        <a:bodyPr/>
        <a:lstStyle/>
        <a:p>
          <a:endParaRPr lang="en-US"/>
        </a:p>
      </dgm:t>
    </dgm:pt>
    <dgm:pt modelId="{3B668151-4C5F-40F4-91DC-1772D27EA756}" type="pres">
      <dgm:prSet presAssocID="{94F6BC04-21C9-45DF-8248-D58B52343590}" presName="tile2" presStyleLbl="node1" presStyleIdx="1" presStyleCnt="4" custLinFactNeighborX="32304" custLinFactNeighborY="-5666"/>
      <dgm:spPr/>
      <dgm:t>
        <a:bodyPr/>
        <a:lstStyle/>
        <a:p>
          <a:endParaRPr lang="en-US"/>
        </a:p>
      </dgm:t>
    </dgm:pt>
    <dgm:pt modelId="{498B8088-81BA-46C9-AE91-A1CE01E53C20}" type="pres">
      <dgm:prSet presAssocID="{94F6BC04-21C9-45DF-8248-D58B52343590}" presName="tile2text" presStyleLbl="node1" presStyleIdx="1" presStyleCnt="4">
        <dgm:presLayoutVars>
          <dgm:chMax val="0"/>
          <dgm:chPref val="0"/>
          <dgm:bulletEnabled val="1"/>
        </dgm:presLayoutVars>
      </dgm:prSet>
      <dgm:spPr/>
      <dgm:t>
        <a:bodyPr/>
        <a:lstStyle/>
        <a:p>
          <a:endParaRPr lang="en-US"/>
        </a:p>
      </dgm:t>
    </dgm:pt>
    <dgm:pt modelId="{B3AC3817-3E7E-4F87-93C4-4245D5173398}" type="pres">
      <dgm:prSet presAssocID="{94F6BC04-21C9-45DF-8248-D58B52343590}" presName="tile3" presStyleLbl="node1" presStyleIdx="2" presStyleCnt="4"/>
      <dgm:spPr/>
      <dgm:t>
        <a:bodyPr/>
        <a:lstStyle/>
        <a:p>
          <a:endParaRPr lang="en-US"/>
        </a:p>
      </dgm:t>
    </dgm:pt>
    <dgm:pt modelId="{DAE14794-1CD6-4912-8C41-7F1CE0C132E6}" type="pres">
      <dgm:prSet presAssocID="{94F6BC04-21C9-45DF-8248-D58B52343590}" presName="tile3text" presStyleLbl="node1" presStyleIdx="2" presStyleCnt="4">
        <dgm:presLayoutVars>
          <dgm:chMax val="0"/>
          <dgm:chPref val="0"/>
          <dgm:bulletEnabled val="1"/>
        </dgm:presLayoutVars>
      </dgm:prSet>
      <dgm:spPr/>
      <dgm:t>
        <a:bodyPr/>
        <a:lstStyle/>
        <a:p>
          <a:endParaRPr lang="en-US"/>
        </a:p>
      </dgm:t>
    </dgm:pt>
    <dgm:pt modelId="{0197C6BD-4C7A-4E03-8DC1-E5EC98C3838D}" type="pres">
      <dgm:prSet presAssocID="{94F6BC04-21C9-45DF-8248-D58B52343590}" presName="tile4" presStyleLbl="node1" presStyleIdx="3" presStyleCnt="4" custLinFactNeighborY="8814"/>
      <dgm:spPr/>
      <dgm:t>
        <a:bodyPr/>
        <a:lstStyle/>
        <a:p>
          <a:endParaRPr lang="en-US"/>
        </a:p>
      </dgm:t>
    </dgm:pt>
    <dgm:pt modelId="{DE87FB26-66D9-45B7-97E6-F8A6315E46D1}" type="pres">
      <dgm:prSet presAssocID="{94F6BC04-21C9-45DF-8248-D58B52343590}" presName="tile4text" presStyleLbl="node1" presStyleIdx="3" presStyleCnt="4">
        <dgm:presLayoutVars>
          <dgm:chMax val="0"/>
          <dgm:chPref val="0"/>
          <dgm:bulletEnabled val="1"/>
        </dgm:presLayoutVars>
      </dgm:prSet>
      <dgm:spPr/>
      <dgm:t>
        <a:bodyPr/>
        <a:lstStyle/>
        <a:p>
          <a:endParaRPr lang="en-US"/>
        </a:p>
      </dgm:t>
    </dgm:pt>
    <dgm:pt modelId="{13AD610F-26DF-4DE2-8D67-B44565BEA92F}" type="pres">
      <dgm:prSet presAssocID="{94F6BC04-21C9-45DF-8248-D58B52343590}" presName="centerTile" presStyleLbl="fgShp" presStyleIdx="0" presStyleCnt="1">
        <dgm:presLayoutVars>
          <dgm:chMax val="0"/>
          <dgm:chPref val="0"/>
        </dgm:presLayoutVars>
      </dgm:prSet>
      <dgm:spPr/>
      <dgm:t>
        <a:bodyPr/>
        <a:lstStyle/>
        <a:p>
          <a:endParaRPr lang="en-US"/>
        </a:p>
      </dgm:t>
    </dgm:pt>
  </dgm:ptLst>
  <dgm:cxnLst>
    <dgm:cxn modelId="{37AE77F2-EB02-43C5-B87F-230E4274D1AB}" type="presOf" srcId="{BEEB5779-7332-4CBC-A063-74C1D03851E4}" destId="{DE87FB26-66D9-45B7-97E6-F8A6315E46D1}" srcOrd="1" destOrd="0" presId="urn:microsoft.com/office/officeart/2005/8/layout/matrix1"/>
    <dgm:cxn modelId="{95E61DF6-73C1-4446-884D-B05E6D90F4DE}" type="presOf" srcId="{6461896A-78A0-48BD-95B9-C1D8EBF496DD}" destId="{B3AC3817-3E7E-4F87-93C4-4245D5173398}" srcOrd="0" destOrd="0" presId="urn:microsoft.com/office/officeart/2005/8/layout/matrix1"/>
    <dgm:cxn modelId="{5C6BD17F-1394-4FA9-B5A4-C6ECA6503553}" type="presOf" srcId="{68E1B78F-15BE-4CB7-94F1-0458D0B7FBE7}" destId="{498B8088-81BA-46C9-AE91-A1CE01E53C20}" srcOrd="1" destOrd="0" presId="urn:microsoft.com/office/officeart/2005/8/layout/matrix1"/>
    <dgm:cxn modelId="{F1287B28-F1A5-48FC-8524-00AE5859CBE5}" type="presOf" srcId="{9CA372E4-2219-4475-B24F-79B8D10BF9B7}" destId="{B885FAE2-17C2-462F-8792-502AD9D7C6AA}" srcOrd="0" destOrd="0" presId="urn:microsoft.com/office/officeart/2005/8/layout/matrix1"/>
    <dgm:cxn modelId="{DE4ADD7A-54A5-4CB2-B5D6-95F32EB65412}" type="presOf" srcId="{BEEB5779-7332-4CBC-A063-74C1D03851E4}" destId="{0197C6BD-4C7A-4E03-8DC1-E5EC98C3838D}" srcOrd="0" destOrd="0" presId="urn:microsoft.com/office/officeart/2005/8/layout/matrix1"/>
    <dgm:cxn modelId="{887C649D-0A80-49A2-9EF8-B4F4DD021408}" srcId="{94F6BC04-21C9-45DF-8248-D58B52343590}" destId="{1F121253-5533-4D7D-92AF-A12898D89189}" srcOrd="0" destOrd="0" parTransId="{FF046227-3C07-4ED2-8F6F-389CDE6D6CE7}" sibTransId="{809EC8CE-3180-4E70-BF9C-B6A795130511}"/>
    <dgm:cxn modelId="{8372A621-8E64-46A4-A952-E69190E17109}" srcId="{1F121253-5533-4D7D-92AF-A12898D89189}" destId="{68E1B78F-15BE-4CB7-94F1-0458D0B7FBE7}" srcOrd="1" destOrd="0" parTransId="{211AB45E-C6D6-4BF0-8596-974F04294B19}" sibTransId="{7C335C57-30CF-46DD-A1FB-B000AEF2B94F}"/>
    <dgm:cxn modelId="{C3E974BF-E112-4A48-AD8C-138F0773EC21}" type="presOf" srcId="{9CA372E4-2219-4475-B24F-79B8D10BF9B7}" destId="{8B000954-3CE1-4BBA-8CC5-1CB28F0C091A}" srcOrd="1" destOrd="0" presId="urn:microsoft.com/office/officeart/2005/8/layout/matrix1"/>
    <dgm:cxn modelId="{01450549-5488-4CE5-9483-FE13D99BAD45}" srcId="{1F121253-5533-4D7D-92AF-A12898D89189}" destId="{6461896A-78A0-48BD-95B9-C1D8EBF496DD}" srcOrd="2" destOrd="0" parTransId="{FD60565F-0545-4CF8-8E09-6A1930316619}" sibTransId="{FFB9446D-2B65-4032-BB25-D15B064944E9}"/>
    <dgm:cxn modelId="{29AC98BE-3714-4CD3-A645-90EA99792848}" type="presOf" srcId="{6461896A-78A0-48BD-95B9-C1D8EBF496DD}" destId="{DAE14794-1CD6-4912-8C41-7F1CE0C132E6}" srcOrd="1" destOrd="0" presId="urn:microsoft.com/office/officeart/2005/8/layout/matrix1"/>
    <dgm:cxn modelId="{CB251255-6C69-4FD5-A071-74710EE79FB9}" type="presOf" srcId="{68E1B78F-15BE-4CB7-94F1-0458D0B7FBE7}" destId="{3B668151-4C5F-40F4-91DC-1772D27EA756}" srcOrd="0" destOrd="0" presId="urn:microsoft.com/office/officeart/2005/8/layout/matrix1"/>
    <dgm:cxn modelId="{272973F2-ED0B-47EA-9E5C-AEB584AF8019}" type="presOf" srcId="{94F6BC04-21C9-45DF-8248-D58B52343590}" destId="{F39F1854-B4FA-4B2E-AEDF-C547AC5000D6}" srcOrd="0" destOrd="0" presId="urn:microsoft.com/office/officeart/2005/8/layout/matrix1"/>
    <dgm:cxn modelId="{CCDEFACE-3F32-4D30-9C11-124CD6DAAC32}" type="presOf" srcId="{1F121253-5533-4D7D-92AF-A12898D89189}" destId="{13AD610F-26DF-4DE2-8D67-B44565BEA92F}" srcOrd="0" destOrd="0" presId="urn:microsoft.com/office/officeart/2005/8/layout/matrix1"/>
    <dgm:cxn modelId="{A2FBCF65-85BA-4629-B2E8-0F7AA81EECB4}" srcId="{1F121253-5533-4D7D-92AF-A12898D89189}" destId="{BEEB5779-7332-4CBC-A063-74C1D03851E4}" srcOrd="3" destOrd="0" parTransId="{6C9E2B52-1D43-44F3-B23C-31FDCD165B56}" sibTransId="{2FA8524B-D7D2-44C5-886A-93AEC47E1CEF}"/>
    <dgm:cxn modelId="{8D949107-4BB8-4981-B379-5E6579BC22E2}" srcId="{1F121253-5533-4D7D-92AF-A12898D89189}" destId="{9CA372E4-2219-4475-B24F-79B8D10BF9B7}" srcOrd="0" destOrd="0" parTransId="{4EA1C2EA-AEE3-4826-947C-71C51E5CB8F6}" sibTransId="{5F4A3B4F-182F-433E-92CF-75BB1476D3E9}"/>
    <dgm:cxn modelId="{B7B2380D-F6B8-475E-8C53-FC0CFFEC8FF0}" type="presParOf" srcId="{F39F1854-B4FA-4B2E-AEDF-C547AC5000D6}" destId="{46A4C75B-D033-45AA-8367-7F7708357DED}" srcOrd="0" destOrd="0" presId="urn:microsoft.com/office/officeart/2005/8/layout/matrix1"/>
    <dgm:cxn modelId="{B4A69AE0-D6D1-4237-B0C5-56C37A42FF94}" type="presParOf" srcId="{46A4C75B-D033-45AA-8367-7F7708357DED}" destId="{B885FAE2-17C2-462F-8792-502AD9D7C6AA}" srcOrd="0" destOrd="0" presId="urn:microsoft.com/office/officeart/2005/8/layout/matrix1"/>
    <dgm:cxn modelId="{9F9AAD93-D4AC-4F60-B4C0-2A6932D2820C}" type="presParOf" srcId="{46A4C75B-D033-45AA-8367-7F7708357DED}" destId="{8B000954-3CE1-4BBA-8CC5-1CB28F0C091A}" srcOrd="1" destOrd="0" presId="urn:microsoft.com/office/officeart/2005/8/layout/matrix1"/>
    <dgm:cxn modelId="{82DAEDB8-68BB-4DEA-BDFD-C030C669E960}" type="presParOf" srcId="{46A4C75B-D033-45AA-8367-7F7708357DED}" destId="{3B668151-4C5F-40F4-91DC-1772D27EA756}" srcOrd="2" destOrd="0" presId="urn:microsoft.com/office/officeart/2005/8/layout/matrix1"/>
    <dgm:cxn modelId="{C8B8DB9A-85E3-4CC0-9E20-33F264BBE62E}" type="presParOf" srcId="{46A4C75B-D033-45AA-8367-7F7708357DED}" destId="{498B8088-81BA-46C9-AE91-A1CE01E53C20}" srcOrd="3" destOrd="0" presId="urn:microsoft.com/office/officeart/2005/8/layout/matrix1"/>
    <dgm:cxn modelId="{603F0F14-4EA4-402A-9420-E66B57E813E2}" type="presParOf" srcId="{46A4C75B-D033-45AA-8367-7F7708357DED}" destId="{B3AC3817-3E7E-4F87-93C4-4245D5173398}" srcOrd="4" destOrd="0" presId="urn:microsoft.com/office/officeart/2005/8/layout/matrix1"/>
    <dgm:cxn modelId="{CB06997E-6E6C-408E-A1CB-9F62F7EE6945}" type="presParOf" srcId="{46A4C75B-D033-45AA-8367-7F7708357DED}" destId="{DAE14794-1CD6-4912-8C41-7F1CE0C132E6}" srcOrd="5" destOrd="0" presId="urn:microsoft.com/office/officeart/2005/8/layout/matrix1"/>
    <dgm:cxn modelId="{F7CC4C01-B3E3-462A-922F-C028696244B4}" type="presParOf" srcId="{46A4C75B-D033-45AA-8367-7F7708357DED}" destId="{0197C6BD-4C7A-4E03-8DC1-E5EC98C3838D}" srcOrd="6" destOrd="0" presId="urn:microsoft.com/office/officeart/2005/8/layout/matrix1"/>
    <dgm:cxn modelId="{D375878E-93B5-46B3-9A18-B309F0E5DA05}" type="presParOf" srcId="{46A4C75B-D033-45AA-8367-7F7708357DED}" destId="{DE87FB26-66D9-45B7-97E6-F8A6315E46D1}" srcOrd="7" destOrd="0" presId="urn:microsoft.com/office/officeart/2005/8/layout/matrix1"/>
    <dgm:cxn modelId="{E22B209C-916A-4879-BDFB-DE02C63FABBE}" type="presParOf" srcId="{F39F1854-B4FA-4B2E-AEDF-C547AC5000D6}" destId="{13AD610F-26DF-4DE2-8D67-B44565BEA92F}"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F1321A-F30A-4054-A608-B75E5EE74B18}" type="datetimeFigureOut">
              <a:rPr lang="en-US" smtClean="0"/>
              <a:t>7/5/2021</a:t>
            </a:fld>
            <a:endParaRPr lang="en-US"/>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6EDB01-56B7-4944-AA6E-73506F96271A}" type="slidenum">
              <a:rPr lang="en-US" smtClean="0"/>
              <a:t>‹#›</a:t>
            </a:fld>
            <a:endParaRPr lang="en-US"/>
          </a:p>
        </p:txBody>
      </p:sp>
    </p:spTree>
    <p:extLst>
      <p:ext uri="{BB962C8B-B14F-4D97-AF65-F5344CB8AC3E}">
        <p14:creationId xmlns:p14="http://schemas.microsoft.com/office/powerpoint/2010/main" val="2265372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9982" y="1178222"/>
            <a:ext cx="9179799" cy="2506427"/>
          </a:xfrm>
        </p:spPr>
        <p:txBody>
          <a:bodyPr anchor="b"/>
          <a:lstStyle>
            <a:lvl1pPr algn="ctr">
              <a:defRPr sz="6299"/>
            </a:lvl1pPr>
          </a:lstStyle>
          <a:p>
            <a:r>
              <a:rPr lang="en-US"/>
              <a:t>Click to edit Master title style</a:t>
            </a:r>
            <a:endParaRPr lang="en-US" dirty="0"/>
          </a:p>
        </p:txBody>
      </p:sp>
      <p:sp>
        <p:nvSpPr>
          <p:cNvPr id="3" name="Subtitle 2"/>
          <p:cNvSpPr>
            <a:spLocks noGrp="1"/>
          </p:cNvSpPr>
          <p:nvPr>
            <p:ph type="subTitle" idx="1"/>
          </p:nvPr>
        </p:nvSpPr>
        <p:spPr>
          <a:xfrm>
            <a:off x="1349971" y="3781306"/>
            <a:ext cx="8099822" cy="1738167"/>
          </a:xfrm>
        </p:spPr>
        <p:txBody>
          <a:bodyPr/>
          <a:lstStyle>
            <a:lvl1pPr marL="0" indent="0" algn="ctr">
              <a:buNone/>
              <a:defRPr sz="2520"/>
            </a:lvl1pPr>
            <a:lvl2pPr marL="479969" indent="0" algn="ctr">
              <a:buNone/>
              <a:defRPr sz="2100"/>
            </a:lvl2pPr>
            <a:lvl3pPr marL="959937" indent="0" algn="ctr">
              <a:buNone/>
              <a:defRPr sz="1890"/>
            </a:lvl3pPr>
            <a:lvl4pPr marL="1439906" indent="0" algn="ctr">
              <a:buNone/>
              <a:defRPr sz="1680"/>
            </a:lvl4pPr>
            <a:lvl5pPr marL="1919874" indent="0" algn="ctr">
              <a:buNone/>
              <a:defRPr sz="1680"/>
            </a:lvl5pPr>
            <a:lvl6pPr marL="2399843" indent="0" algn="ctr">
              <a:buNone/>
              <a:defRPr sz="1680"/>
            </a:lvl6pPr>
            <a:lvl7pPr marL="2879811" indent="0" algn="ctr">
              <a:buNone/>
              <a:defRPr sz="1680"/>
            </a:lvl7pPr>
            <a:lvl8pPr marL="3359780" indent="0" algn="ctr">
              <a:buNone/>
              <a:defRPr sz="1680"/>
            </a:lvl8pPr>
            <a:lvl9pPr marL="3839748" indent="0" algn="ctr">
              <a:buNone/>
              <a:defRPr sz="1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33C963C-5C66-487C-A900-42417133C631}"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694C8-179A-4BD2-8623-4F58F63E0D7C}" type="slidenum">
              <a:rPr lang="en-US" smtClean="0"/>
              <a:t>‹#›</a:t>
            </a:fld>
            <a:endParaRPr lang="en-US"/>
          </a:p>
        </p:txBody>
      </p:sp>
    </p:spTree>
    <p:extLst>
      <p:ext uri="{BB962C8B-B14F-4D97-AF65-F5344CB8AC3E}">
        <p14:creationId xmlns:p14="http://schemas.microsoft.com/office/powerpoint/2010/main" val="948212518"/>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2B446A4-8A70-4B60-BB13-AE23D398A574}"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694C8-179A-4BD2-8623-4F58F63E0D7C}" type="slidenum">
              <a:rPr lang="en-US" smtClean="0"/>
              <a:t>‹#›</a:t>
            </a:fld>
            <a:endParaRPr lang="en-US"/>
          </a:p>
        </p:txBody>
      </p:sp>
    </p:spTree>
    <p:extLst>
      <p:ext uri="{BB962C8B-B14F-4D97-AF65-F5344CB8AC3E}">
        <p14:creationId xmlns:p14="http://schemas.microsoft.com/office/powerpoint/2010/main" val="3262398936"/>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28581" y="383297"/>
            <a:ext cx="2328699" cy="610108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42484" y="383297"/>
            <a:ext cx="6851100" cy="61010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BEEF979-0C62-4330-AE9D-90864ED880C9}"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694C8-179A-4BD2-8623-4F58F63E0D7C}" type="slidenum">
              <a:rPr lang="en-US" smtClean="0"/>
              <a:t>‹#›</a:t>
            </a:fld>
            <a:endParaRPr lang="en-US"/>
          </a:p>
        </p:txBody>
      </p:sp>
    </p:spTree>
    <p:extLst>
      <p:ext uri="{BB962C8B-B14F-4D97-AF65-F5344CB8AC3E}">
        <p14:creationId xmlns:p14="http://schemas.microsoft.com/office/powerpoint/2010/main" val="2205515374"/>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F233B0-151B-42B6-B8CC-BA2069C44BBF}"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694C8-179A-4BD2-8623-4F58F63E0D7C}" type="slidenum">
              <a:rPr lang="en-US" smtClean="0"/>
              <a:t>‹#›</a:t>
            </a:fld>
            <a:endParaRPr lang="en-US"/>
          </a:p>
        </p:txBody>
      </p:sp>
    </p:spTree>
    <p:extLst>
      <p:ext uri="{BB962C8B-B14F-4D97-AF65-F5344CB8AC3E}">
        <p14:creationId xmlns:p14="http://schemas.microsoft.com/office/powerpoint/2010/main" val="53603630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36859" y="1794831"/>
            <a:ext cx="9314796" cy="2994714"/>
          </a:xfrm>
        </p:spPr>
        <p:txBody>
          <a:bodyPr anchor="b"/>
          <a:lstStyle>
            <a:lvl1pPr>
              <a:defRPr sz="6299"/>
            </a:lvl1pPr>
          </a:lstStyle>
          <a:p>
            <a:r>
              <a:rPr lang="en-US"/>
              <a:t>Click to edit Master title style</a:t>
            </a:r>
            <a:endParaRPr lang="en-US" dirty="0"/>
          </a:p>
        </p:txBody>
      </p:sp>
      <p:sp>
        <p:nvSpPr>
          <p:cNvPr id="3" name="Text Placeholder 2"/>
          <p:cNvSpPr>
            <a:spLocks noGrp="1"/>
          </p:cNvSpPr>
          <p:nvPr>
            <p:ph type="body" idx="1"/>
          </p:nvPr>
        </p:nvSpPr>
        <p:spPr>
          <a:xfrm>
            <a:off x="736859" y="4817876"/>
            <a:ext cx="9314796" cy="1574849"/>
          </a:xfrm>
        </p:spPr>
        <p:txBody>
          <a:bodyPr/>
          <a:lstStyle>
            <a:lvl1pPr marL="0" indent="0">
              <a:buNone/>
              <a:defRPr sz="2520">
                <a:solidFill>
                  <a:schemeClr val="tx1"/>
                </a:solidFill>
              </a:defRPr>
            </a:lvl1pPr>
            <a:lvl2pPr marL="479969" indent="0">
              <a:buNone/>
              <a:defRPr sz="2100">
                <a:solidFill>
                  <a:schemeClr val="tx1">
                    <a:tint val="75000"/>
                  </a:schemeClr>
                </a:solidFill>
              </a:defRPr>
            </a:lvl2pPr>
            <a:lvl3pPr marL="959937" indent="0">
              <a:buNone/>
              <a:defRPr sz="1890">
                <a:solidFill>
                  <a:schemeClr val="tx1">
                    <a:tint val="75000"/>
                  </a:schemeClr>
                </a:solidFill>
              </a:defRPr>
            </a:lvl3pPr>
            <a:lvl4pPr marL="1439906" indent="0">
              <a:buNone/>
              <a:defRPr sz="1680">
                <a:solidFill>
                  <a:schemeClr val="tx1">
                    <a:tint val="75000"/>
                  </a:schemeClr>
                </a:solidFill>
              </a:defRPr>
            </a:lvl4pPr>
            <a:lvl5pPr marL="1919874" indent="0">
              <a:buNone/>
              <a:defRPr sz="1680">
                <a:solidFill>
                  <a:schemeClr val="tx1">
                    <a:tint val="75000"/>
                  </a:schemeClr>
                </a:solidFill>
              </a:defRPr>
            </a:lvl5pPr>
            <a:lvl6pPr marL="2399843" indent="0">
              <a:buNone/>
              <a:defRPr sz="1680">
                <a:solidFill>
                  <a:schemeClr val="tx1">
                    <a:tint val="75000"/>
                  </a:schemeClr>
                </a:solidFill>
              </a:defRPr>
            </a:lvl6pPr>
            <a:lvl7pPr marL="2879811" indent="0">
              <a:buNone/>
              <a:defRPr sz="1680">
                <a:solidFill>
                  <a:schemeClr val="tx1">
                    <a:tint val="75000"/>
                  </a:schemeClr>
                </a:solidFill>
              </a:defRPr>
            </a:lvl7pPr>
            <a:lvl8pPr marL="3359780" indent="0">
              <a:buNone/>
              <a:defRPr sz="1680">
                <a:solidFill>
                  <a:schemeClr val="tx1">
                    <a:tint val="75000"/>
                  </a:schemeClr>
                </a:solidFill>
              </a:defRPr>
            </a:lvl8pPr>
            <a:lvl9pPr marL="3839748" indent="0">
              <a:buNone/>
              <a:defRPr sz="1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C4AD50-76E9-40F0-893E-3532F967A1AC}" type="datetime1">
              <a:rPr lang="en-US" smtClean="0"/>
              <a:t>7/5/2021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694C8-179A-4BD2-8623-4F58F63E0D7C}" type="slidenum">
              <a:rPr lang="en-US" smtClean="0"/>
              <a:t>‹#›</a:t>
            </a:fld>
            <a:endParaRPr lang="en-US"/>
          </a:p>
        </p:txBody>
      </p:sp>
    </p:spTree>
    <p:extLst>
      <p:ext uri="{BB962C8B-B14F-4D97-AF65-F5344CB8AC3E}">
        <p14:creationId xmlns:p14="http://schemas.microsoft.com/office/powerpoint/2010/main" val="2402864459"/>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42484" y="1916484"/>
            <a:ext cx="4589899" cy="45678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467380" y="1916484"/>
            <a:ext cx="4589899" cy="45678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7C2FCD-13B2-4F06-8280-BD917F01F2B7}" type="datetime1">
              <a:rPr lang="en-US" smtClean="0"/>
              <a:t>7/5/2021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694C8-179A-4BD2-8623-4F58F63E0D7C}" type="slidenum">
              <a:rPr lang="en-US" smtClean="0"/>
              <a:t>‹#›</a:t>
            </a:fld>
            <a:endParaRPr lang="en-US"/>
          </a:p>
        </p:txBody>
      </p:sp>
    </p:spTree>
    <p:extLst>
      <p:ext uri="{BB962C8B-B14F-4D97-AF65-F5344CB8AC3E}">
        <p14:creationId xmlns:p14="http://schemas.microsoft.com/office/powerpoint/2010/main" val="2514126837"/>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3890" y="383299"/>
            <a:ext cx="9314796" cy="1391534"/>
          </a:xfrm>
        </p:spPr>
        <p:txBody>
          <a:bodyPr/>
          <a:lstStyle/>
          <a:p>
            <a:r>
              <a:rPr lang="en-US"/>
              <a:t>Click to edit Master title style</a:t>
            </a:r>
            <a:endParaRPr lang="en-US" dirty="0"/>
          </a:p>
        </p:txBody>
      </p:sp>
      <p:sp>
        <p:nvSpPr>
          <p:cNvPr id="3" name="Text Placeholder 2"/>
          <p:cNvSpPr>
            <a:spLocks noGrp="1"/>
          </p:cNvSpPr>
          <p:nvPr>
            <p:ph type="body" idx="1"/>
          </p:nvPr>
        </p:nvSpPr>
        <p:spPr>
          <a:xfrm>
            <a:off x="743892" y="1764832"/>
            <a:ext cx="4568805" cy="864917"/>
          </a:xfrm>
        </p:spPr>
        <p:txBody>
          <a:bodyPr anchor="b"/>
          <a:lstStyle>
            <a:lvl1pPr marL="0" indent="0">
              <a:buNone/>
              <a:defRPr sz="2520" b="1"/>
            </a:lvl1pPr>
            <a:lvl2pPr marL="479969" indent="0">
              <a:buNone/>
              <a:defRPr sz="2100" b="1"/>
            </a:lvl2pPr>
            <a:lvl3pPr marL="959937" indent="0">
              <a:buNone/>
              <a:defRPr sz="1890" b="1"/>
            </a:lvl3pPr>
            <a:lvl4pPr marL="1439906" indent="0">
              <a:buNone/>
              <a:defRPr sz="1680" b="1"/>
            </a:lvl4pPr>
            <a:lvl5pPr marL="1919874" indent="0">
              <a:buNone/>
              <a:defRPr sz="1680" b="1"/>
            </a:lvl5pPr>
            <a:lvl6pPr marL="2399843" indent="0">
              <a:buNone/>
              <a:defRPr sz="1680" b="1"/>
            </a:lvl6pPr>
            <a:lvl7pPr marL="2879811" indent="0">
              <a:buNone/>
              <a:defRPr sz="1680" b="1"/>
            </a:lvl7pPr>
            <a:lvl8pPr marL="3359780" indent="0">
              <a:buNone/>
              <a:defRPr sz="1680" b="1"/>
            </a:lvl8pPr>
            <a:lvl9pPr marL="3839748" indent="0">
              <a:buNone/>
              <a:defRPr sz="1680" b="1"/>
            </a:lvl9pPr>
          </a:lstStyle>
          <a:p>
            <a:pPr lvl="0"/>
            <a:r>
              <a:rPr lang="en-US"/>
              <a:t>Click to edit Master text styles</a:t>
            </a:r>
          </a:p>
        </p:txBody>
      </p:sp>
      <p:sp>
        <p:nvSpPr>
          <p:cNvPr id="4" name="Content Placeholder 3"/>
          <p:cNvSpPr>
            <a:spLocks noGrp="1"/>
          </p:cNvSpPr>
          <p:nvPr>
            <p:ph sz="half" idx="2"/>
          </p:nvPr>
        </p:nvSpPr>
        <p:spPr>
          <a:xfrm>
            <a:off x="743892" y="2629749"/>
            <a:ext cx="4568805" cy="3867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467381" y="1764832"/>
            <a:ext cx="4591306" cy="864917"/>
          </a:xfrm>
        </p:spPr>
        <p:txBody>
          <a:bodyPr anchor="b"/>
          <a:lstStyle>
            <a:lvl1pPr marL="0" indent="0">
              <a:buNone/>
              <a:defRPr sz="2520" b="1"/>
            </a:lvl1pPr>
            <a:lvl2pPr marL="479969" indent="0">
              <a:buNone/>
              <a:defRPr sz="2100" b="1"/>
            </a:lvl2pPr>
            <a:lvl3pPr marL="959937" indent="0">
              <a:buNone/>
              <a:defRPr sz="1890" b="1"/>
            </a:lvl3pPr>
            <a:lvl4pPr marL="1439906" indent="0">
              <a:buNone/>
              <a:defRPr sz="1680" b="1"/>
            </a:lvl4pPr>
            <a:lvl5pPr marL="1919874" indent="0">
              <a:buNone/>
              <a:defRPr sz="1680" b="1"/>
            </a:lvl5pPr>
            <a:lvl6pPr marL="2399843" indent="0">
              <a:buNone/>
              <a:defRPr sz="1680" b="1"/>
            </a:lvl6pPr>
            <a:lvl7pPr marL="2879811" indent="0">
              <a:buNone/>
              <a:defRPr sz="1680" b="1"/>
            </a:lvl7pPr>
            <a:lvl8pPr marL="3359780" indent="0">
              <a:buNone/>
              <a:defRPr sz="1680" b="1"/>
            </a:lvl8pPr>
            <a:lvl9pPr marL="3839748" indent="0">
              <a:buNone/>
              <a:defRPr sz="1680" b="1"/>
            </a:lvl9pPr>
          </a:lstStyle>
          <a:p>
            <a:pPr lvl="0"/>
            <a:r>
              <a:rPr lang="en-US"/>
              <a:t>Click to edit Master text styles</a:t>
            </a:r>
          </a:p>
        </p:txBody>
      </p:sp>
      <p:sp>
        <p:nvSpPr>
          <p:cNvPr id="6" name="Content Placeholder 5"/>
          <p:cNvSpPr>
            <a:spLocks noGrp="1"/>
          </p:cNvSpPr>
          <p:nvPr>
            <p:ph sz="quarter" idx="4"/>
          </p:nvPr>
        </p:nvSpPr>
        <p:spPr>
          <a:xfrm>
            <a:off x="5467381" y="2629749"/>
            <a:ext cx="4591306" cy="3867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1DBD25F-67ED-4A56-8F02-DB55AC7EF9E1}" type="datetime1">
              <a:rPr lang="en-US" smtClean="0"/>
              <a:t>7/5/2021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3694C8-179A-4BD2-8623-4F58F63E0D7C}" type="slidenum">
              <a:rPr lang="en-US" smtClean="0"/>
              <a:t>‹#›</a:t>
            </a:fld>
            <a:endParaRPr lang="en-US"/>
          </a:p>
        </p:txBody>
      </p:sp>
    </p:spTree>
    <p:extLst>
      <p:ext uri="{BB962C8B-B14F-4D97-AF65-F5344CB8AC3E}">
        <p14:creationId xmlns:p14="http://schemas.microsoft.com/office/powerpoint/2010/main" val="1672881009"/>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6B625F4-BC55-439A-8557-89AFE0FA0825}" type="datetime1">
              <a:rPr lang="en-US" smtClean="0"/>
              <a:t>7/5/2021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3694C8-179A-4BD2-8623-4F58F63E0D7C}" type="slidenum">
              <a:rPr lang="en-US" smtClean="0"/>
              <a:t>‹#›</a:t>
            </a:fld>
            <a:endParaRPr lang="en-US"/>
          </a:p>
        </p:txBody>
      </p:sp>
    </p:spTree>
    <p:extLst>
      <p:ext uri="{BB962C8B-B14F-4D97-AF65-F5344CB8AC3E}">
        <p14:creationId xmlns:p14="http://schemas.microsoft.com/office/powerpoint/2010/main" val="2485660922"/>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606E73-67D7-4B83-8035-238A632B9E38}" type="datetime1">
              <a:rPr lang="en-US" smtClean="0"/>
              <a:t>7/5/2021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3694C8-179A-4BD2-8623-4F58F63E0D7C}" type="slidenum">
              <a:rPr lang="en-US" smtClean="0"/>
              <a:t>‹#›</a:t>
            </a:fld>
            <a:endParaRPr lang="en-US"/>
          </a:p>
        </p:txBody>
      </p:sp>
    </p:spTree>
    <p:extLst>
      <p:ext uri="{BB962C8B-B14F-4D97-AF65-F5344CB8AC3E}">
        <p14:creationId xmlns:p14="http://schemas.microsoft.com/office/powerpoint/2010/main" val="1319647083"/>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3890" y="479954"/>
            <a:ext cx="3483205" cy="1679840"/>
          </a:xfrm>
        </p:spPr>
        <p:txBody>
          <a:bodyPr anchor="b"/>
          <a:lstStyle>
            <a:lvl1pPr>
              <a:defRPr sz="3359"/>
            </a:lvl1pPr>
          </a:lstStyle>
          <a:p>
            <a:r>
              <a:rPr lang="en-US"/>
              <a:t>Click to edit Master title style</a:t>
            </a:r>
            <a:endParaRPr lang="en-US" dirty="0"/>
          </a:p>
        </p:txBody>
      </p:sp>
      <p:sp>
        <p:nvSpPr>
          <p:cNvPr id="3" name="Content Placeholder 2"/>
          <p:cNvSpPr>
            <a:spLocks noGrp="1"/>
          </p:cNvSpPr>
          <p:nvPr>
            <p:ph idx="1"/>
          </p:nvPr>
        </p:nvSpPr>
        <p:spPr>
          <a:xfrm>
            <a:off x="4591306" y="1036570"/>
            <a:ext cx="5467380" cy="5116178"/>
          </a:xfrm>
        </p:spPr>
        <p:txBody>
          <a:bodyPr/>
          <a:lstStyle>
            <a:lvl1pPr>
              <a:defRPr sz="3359"/>
            </a:lvl1pPr>
            <a:lvl2pPr>
              <a:defRPr sz="2939"/>
            </a:lvl2pPr>
            <a:lvl3pPr>
              <a:defRPr sz="252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43890" y="2159794"/>
            <a:ext cx="3483205" cy="4001285"/>
          </a:xfrm>
        </p:spPr>
        <p:txBody>
          <a:bodyPr/>
          <a:lstStyle>
            <a:lvl1pPr marL="0" indent="0">
              <a:buNone/>
              <a:defRPr sz="1680"/>
            </a:lvl1pPr>
            <a:lvl2pPr marL="479969" indent="0">
              <a:buNone/>
              <a:defRPr sz="1470"/>
            </a:lvl2pPr>
            <a:lvl3pPr marL="959937" indent="0">
              <a:buNone/>
              <a:defRPr sz="1260"/>
            </a:lvl3pPr>
            <a:lvl4pPr marL="1439906" indent="0">
              <a:buNone/>
              <a:defRPr sz="1050"/>
            </a:lvl4pPr>
            <a:lvl5pPr marL="1919874" indent="0">
              <a:buNone/>
              <a:defRPr sz="1050"/>
            </a:lvl5pPr>
            <a:lvl6pPr marL="2399843" indent="0">
              <a:buNone/>
              <a:defRPr sz="1050"/>
            </a:lvl6pPr>
            <a:lvl7pPr marL="2879811" indent="0">
              <a:buNone/>
              <a:defRPr sz="1050"/>
            </a:lvl7pPr>
            <a:lvl8pPr marL="3359780" indent="0">
              <a:buNone/>
              <a:defRPr sz="1050"/>
            </a:lvl8pPr>
            <a:lvl9pPr marL="3839748" indent="0">
              <a:buNone/>
              <a:defRPr sz="1050"/>
            </a:lvl9pPr>
          </a:lstStyle>
          <a:p>
            <a:pPr lvl="0"/>
            <a:r>
              <a:rPr lang="en-US"/>
              <a:t>Click to edit Master text styles</a:t>
            </a:r>
          </a:p>
        </p:txBody>
      </p:sp>
      <p:sp>
        <p:nvSpPr>
          <p:cNvPr id="5" name="Date Placeholder 4"/>
          <p:cNvSpPr>
            <a:spLocks noGrp="1"/>
          </p:cNvSpPr>
          <p:nvPr>
            <p:ph type="dt" sz="half" idx="10"/>
          </p:nvPr>
        </p:nvSpPr>
        <p:spPr/>
        <p:txBody>
          <a:bodyPr/>
          <a:lstStyle/>
          <a:p>
            <a:fld id="{DB96FE28-D937-4022-911A-C48FB5A82A8D}" type="datetime1">
              <a:rPr lang="en-US" smtClean="0"/>
              <a:t>7/5/2021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694C8-179A-4BD2-8623-4F58F63E0D7C}" type="slidenum">
              <a:rPr lang="en-US" smtClean="0"/>
              <a:t>‹#›</a:t>
            </a:fld>
            <a:endParaRPr lang="en-US"/>
          </a:p>
        </p:txBody>
      </p:sp>
    </p:spTree>
    <p:extLst>
      <p:ext uri="{BB962C8B-B14F-4D97-AF65-F5344CB8AC3E}">
        <p14:creationId xmlns:p14="http://schemas.microsoft.com/office/powerpoint/2010/main" val="1037169064"/>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3890" y="479954"/>
            <a:ext cx="3483205" cy="1679840"/>
          </a:xfrm>
        </p:spPr>
        <p:txBody>
          <a:bodyPr anchor="b"/>
          <a:lstStyle>
            <a:lvl1pPr>
              <a:defRPr sz="3359"/>
            </a:lvl1pPr>
          </a:lstStyle>
          <a:p>
            <a:r>
              <a:rPr lang="en-US"/>
              <a:t>Click to edit Master title style</a:t>
            </a:r>
            <a:endParaRPr lang="en-US" dirty="0"/>
          </a:p>
        </p:txBody>
      </p:sp>
      <p:sp>
        <p:nvSpPr>
          <p:cNvPr id="3" name="Picture Placeholder 2"/>
          <p:cNvSpPr>
            <a:spLocks noGrp="1" noChangeAspect="1"/>
          </p:cNvSpPr>
          <p:nvPr>
            <p:ph type="pic" idx="1"/>
          </p:nvPr>
        </p:nvSpPr>
        <p:spPr>
          <a:xfrm>
            <a:off x="4591306" y="1036570"/>
            <a:ext cx="5467380" cy="5116178"/>
          </a:xfrm>
        </p:spPr>
        <p:txBody>
          <a:bodyPr anchor="t"/>
          <a:lstStyle>
            <a:lvl1pPr marL="0" indent="0">
              <a:buNone/>
              <a:defRPr sz="3359"/>
            </a:lvl1pPr>
            <a:lvl2pPr marL="479969" indent="0">
              <a:buNone/>
              <a:defRPr sz="2939"/>
            </a:lvl2pPr>
            <a:lvl3pPr marL="959937" indent="0">
              <a:buNone/>
              <a:defRPr sz="2520"/>
            </a:lvl3pPr>
            <a:lvl4pPr marL="1439906" indent="0">
              <a:buNone/>
              <a:defRPr sz="2100"/>
            </a:lvl4pPr>
            <a:lvl5pPr marL="1919874" indent="0">
              <a:buNone/>
              <a:defRPr sz="2100"/>
            </a:lvl5pPr>
            <a:lvl6pPr marL="2399843" indent="0">
              <a:buNone/>
              <a:defRPr sz="2100"/>
            </a:lvl6pPr>
            <a:lvl7pPr marL="2879811" indent="0">
              <a:buNone/>
              <a:defRPr sz="2100"/>
            </a:lvl7pPr>
            <a:lvl8pPr marL="3359780" indent="0">
              <a:buNone/>
              <a:defRPr sz="2100"/>
            </a:lvl8pPr>
            <a:lvl9pPr marL="3839748" indent="0">
              <a:buNone/>
              <a:defRPr sz="2100"/>
            </a:lvl9pPr>
          </a:lstStyle>
          <a:p>
            <a:r>
              <a:rPr lang="en-US"/>
              <a:t>Click icon to add picture</a:t>
            </a:r>
            <a:endParaRPr lang="en-US" dirty="0"/>
          </a:p>
        </p:txBody>
      </p:sp>
      <p:sp>
        <p:nvSpPr>
          <p:cNvPr id="4" name="Text Placeholder 3"/>
          <p:cNvSpPr>
            <a:spLocks noGrp="1"/>
          </p:cNvSpPr>
          <p:nvPr>
            <p:ph type="body" sz="half" idx="2"/>
          </p:nvPr>
        </p:nvSpPr>
        <p:spPr>
          <a:xfrm>
            <a:off x="743890" y="2159794"/>
            <a:ext cx="3483205" cy="4001285"/>
          </a:xfrm>
        </p:spPr>
        <p:txBody>
          <a:bodyPr/>
          <a:lstStyle>
            <a:lvl1pPr marL="0" indent="0">
              <a:buNone/>
              <a:defRPr sz="1680"/>
            </a:lvl1pPr>
            <a:lvl2pPr marL="479969" indent="0">
              <a:buNone/>
              <a:defRPr sz="1470"/>
            </a:lvl2pPr>
            <a:lvl3pPr marL="959937" indent="0">
              <a:buNone/>
              <a:defRPr sz="1260"/>
            </a:lvl3pPr>
            <a:lvl4pPr marL="1439906" indent="0">
              <a:buNone/>
              <a:defRPr sz="1050"/>
            </a:lvl4pPr>
            <a:lvl5pPr marL="1919874" indent="0">
              <a:buNone/>
              <a:defRPr sz="1050"/>
            </a:lvl5pPr>
            <a:lvl6pPr marL="2399843" indent="0">
              <a:buNone/>
              <a:defRPr sz="1050"/>
            </a:lvl6pPr>
            <a:lvl7pPr marL="2879811" indent="0">
              <a:buNone/>
              <a:defRPr sz="1050"/>
            </a:lvl7pPr>
            <a:lvl8pPr marL="3359780" indent="0">
              <a:buNone/>
              <a:defRPr sz="1050"/>
            </a:lvl8pPr>
            <a:lvl9pPr marL="3839748" indent="0">
              <a:buNone/>
              <a:defRPr sz="1050"/>
            </a:lvl9pPr>
          </a:lstStyle>
          <a:p>
            <a:pPr lvl="0"/>
            <a:r>
              <a:rPr lang="en-US"/>
              <a:t>Click to edit Master text styles</a:t>
            </a:r>
          </a:p>
        </p:txBody>
      </p:sp>
      <p:sp>
        <p:nvSpPr>
          <p:cNvPr id="5" name="Date Placeholder 4"/>
          <p:cNvSpPr>
            <a:spLocks noGrp="1"/>
          </p:cNvSpPr>
          <p:nvPr>
            <p:ph type="dt" sz="half" idx="10"/>
          </p:nvPr>
        </p:nvSpPr>
        <p:spPr/>
        <p:txBody>
          <a:bodyPr/>
          <a:lstStyle/>
          <a:p>
            <a:fld id="{8BAF8B41-706A-410D-85E0-154B710AADF6}" type="datetime1">
              <a:rPr lang="en-US" smtClean="0"/>
              <a:t>7/5/2021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694C8-179A-4BD2-8623-4F58F63E0D7C}" type="slidenum">
              <a:rPr lang="en-US" smtClean="0"/>
              <a:t>‹#›</a:t>
            </a:fld>
            <a:endParaRPr lang="en-US"/>
          </a:p>
        </p:txBody>
      </p:sp>
    </p:spTree>
    <p:extLst>
      <p:ext uri="{BB962C8B-B14F-4D97-AF65-F5344CB8AC3E}">
        <p14:creationId xmlns:p14="http://schemas.microsoft.com/office/powerpoint/2010/main" val="2664083806"/>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2484" y="383299"/>
            <a:ext cx="9314796" cy="139153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42484" y="1916484"/>
            <a:ext cx="9314796" cy="456789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2484" y="6672698"/>
            <a:ext cx="2429947" cy="383297"/>
          </a:xfrm>
          <a:prstGeom prst="rect">
            <a:avLst/>
          </a:prstGeom>
        </p:spPr>
        <p:txBody>
          <a:bodyPr vert="horz" lIns="91440" tIns="45720" rIns="91440" bIns="45720" rtlCol="0" anchor="ctr"/>
          <a:lstStyle>
            <a:lvl1pPr algn="l">
              <a:defRPr sz="1260">
                <a:solidFill>
                  <a:schemeClr val="tx1">
                    <a:tint val="75000"/>
                  </a:schemeClr>
                </a:solidFill>
              </a:defRPr>
            </a:lvl1pPr>
          </a:lstStyle>
          <a:p>
            <a:fld id="{B9E9DC3A-D953-461C-B237-6BD797074AB5}" type="datetime1">
              <a:rPr lang="en-US" smtClean="0"/>
              <a:t>7/5/2021</a:t>
            </a:fld>
            <a:endParaRPr lang="en-US"/>
          </a:p>
        </p:txBody>
      </p:sp>
      <p:sp>
        <p:nvSpPr>
          <p:cNvPr id="5" name="Footer Placeholder 4"/>
          <p:cNvSpPr>
            <a:spLocks noGrp="1"/>
          </p:cNvSpPr>
          <p:nvPr>
            <p:ph type="ftr" sz="quarter" idx="3"/>
          </p:nvPr>
        </p:nvSpPr>
        <p:spPr>
          <a:xfrm>
            <a:off x="3577422" y="6672698"/>
            <a:ext cx="3644920" cy="383297"/>
          </a:xfrm>
          <a:prstGeom prst="rect">
            <a:avLst/>
          </a:prstGeom>
        </p:spPr>
        <p:txBody>
          <a:bodyPr vert="horz" lIns="91440" tIns="45720" rIns="91440" bIns="45720" rtlCol="0" anchor="ctr"/>
          <a:lstStyle>
            <a:lvl1pPr algn="ctr">
              <a:defRPr sz="12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627332" y="6672698"/>
            <a:ext cx="2429947" cy="383297"/>
          </a:xfrm>
          <a:prstGeom prst="rect">
            <a:avLst/>
          </a:prstGeom>
        </p:spPr>
        <p:txBody>
          <a:bodyPr vert="horz" lIns="91440" tIns="45720" rIns="91440" bIns="45720" rtlCol="0" anchor="ctr"/>
          <a:lstStyle>
            <a:lvl1pPr algn="r">
              <a:defRPr sz="1260">
                <a:solidFill>
                  <a:schemeClr val="tx1">
                    <a:tint val="75000"/>
                  </a:schemeClr>
                </a:solidFill>
              </a:defRPr>
            </a:lvl1pPr>
          </a:lstStyle>
          <a:p>
            <a:fld id="{A53694C8-179A-4BD2-8623-4F58F63E0D7C}" type="slidenum">
              <a:rPr lang="en-US" smtClean="0"/>
              <a:t>‹#›</a:t>
            </a:fld>
            <a:endParaRPr lang="en-US"/>
          </a:p>
        </p:txBody>
      </p:sp>
    </p:spTree>
    <p:extLst>
      <p:ext uri="{BB962C8B-B14F-4D97-AF65-F5344CB8AC3E}">
        <p14:creationId xmlns:p14="http://schemas.microsoft.com/office/powerpoint/2010/main" val="14169334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push dir="u"/>
  </p:transition>
  <p:hf hdr="0" ftr="0" dt="0"/>
  <p:txStyles>
    <p:titleStyle>
      <a:lvl1pPr algn="l" defTabSz="959937" rtl="0" eaLnBrk="1" latinLnBrk="0" hangingPunct="1">
        <a:lnSpc>
          <a:spcPct val="90000"/>
        </a:lnSpc>
        <a:spcBef>
          <a:spcPct val="0"/>
        </a:spcBef>
        <a:buNone/>
        <a:defRPr sz="4619" kern="1200">
          <a:solidFill>
            <a:schemeClr val="tx1"/>
          </a:solidFill>
          <a:latin typeface="+mj-lt"/>
          <a:ea typeface="+mj-ea"/>
          <a:cs typeface="+mj-cs"/>
        </a:defRPr>
      </a:lvl1pPr>
    </p:titleStyle>
    <p:bodyStyle>
      <a:lvl1pPr marL="239984" indent="-239984" algn="l" defTabSz="959937" rtl="0" eaLnBrk="1" latinLnBrk="0" hangingPunct="1">
        <a:lnSpc>
          <a:spcPct val="90000"/>
        </a:lnSpc>
        <a:spcBef>
          <a:spcPts val="1050"/>
        </a:spcBef>
        <a:buFont typeface="Arial" panose="020B0604020202020204" pitchFamily="34" charset="0"/>
        <a:buChar char="•"/>
        <a:defRPr sz="2939" kern="1200">
          <a:solidFill>
            <a:schemeClr val="tx1"/>
          </a:solidFill>
          <a:latin typeface="+mn-lt"/>
          <a:ea typeface="+mn-ea"/>
          <a:cs typeface="+mn-cs"/>
        </a:defRPr>
      </a:lvl1pPr>
      <a:lvl2pPr marL="719953" indent="-239984" algn="l" defTabSz="959937" rtl="0" eaLnBrk="1" latinLnBrk="0" hangingPunct="1">
        <a:lnSpc>
          <a:spcPct val="90000"/>
        </a:lnSpc>
        <a:spcBef>
          <a:spcPts val="525"/>
        </a:spcBef>
        <a:buFont typeface="Arial" panose="020B0604020202020204" pitchFamily="34" charset="0"/>
        <a:buChar char="•"/>
        <a:defRPr sz="2520" kern="1200">
          <a:solidFill>
            <a:schemeClr val="tx1"/>
          </a:solidFill>
          <a:latin typeface="+mn-lt"/>
          <a:ea typeface="+mn-ea"/>
          <a:cs typeface="+mn-cs"/>
        </a:defRPr>
      </a:lvl2pPr>
      <a:lvl3pPr marL="1199921" indent="-239984" algn="l" defTabSz="959937" rtl="0" eaLnBrk="1" latinLnBrk="0" hangingPunct="1">
        <a:lnSpc>
          <a:spcPct val="90000"/>
        </a:lnSpc>
        <a:spcBef>
          <a:spcPts val="525"/>
        </a:spcBef>
        <a:buFont typeface="Arial" panose="020B0604020202020204" pitchFamily="34" charset="0"/>
        <a:buChar char="•"/>
        <a:defRPr sz="2100" kern="1200">
          <a:solidFill>
            <a:schemeClr val="tx1"/>
          </a:solidFill>
          <a:latin typeface="+mn-lt"/>
          <a:ea typeface="+mn-ea"/>
          <a:cs typeface="+mn-cs"/>
        </a:defRPr>
      </a:lvl3pPr>
      <a:lvl4pPr marL="1679890"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4pPr>
      <a:lvl5pPr marL="2159859"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5pPr>
      <a:lvl6pPr marL="2639827"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19796"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599764"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79733"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p:bodyStyle>
    <p:otherStyle>
      <a:defPPr>
        <a:defRPr lang="en-US"/>
      </a:defPPr>
      <a:lvl1pPr marL="0" algn="l" defTabSz="959937" rtl="0" eaLnBrk="1" latinLnBrk="0" hangingPunct="1">
        <a:defRPr sz="1890" kern="1200">
          <a:solidFill>
            <a:schemeClr val="tx1"/>
          </a:solidFill>
          <a:latin typeface="+mn-lt"/>
          <a:ea typeface="+mn-ea"/>
          <a:cs typeface="+mn-cs"/>
        </a:defRPr>
      </a:lvl1pPr>
      <a:lvl2pPr marL="479969" algn="l" defTabSz="959937" rtl="0" eaLnBrk="1" latinLnBrk="0" hangingPunct="1">
        <a:defRPr sz="1890" kern="1200">
          <a:solidFill>
            <a:schemeClr val="tx1"/>
          </a:solidFill>
          <a:latin typeface="+mn-lt"/>
          <a:ea typeface="+mn-ea"/>
          <a:cs typeface="+mn-cs"/>
        </a:defRPr>
      </a:lvl2pPr>
      <a:lvl3pPr marL="959937" algn="l" defTabSz="959937" rtl="0" eaLnBrk="1" latinLnBrk="0" hangingPunct="1">
        <a:defRPr sz="1890" kern="1200">
          <a:solidFill>
            <a:schemeClr val="tx1"/>
          </a:solidFill>
          <a:latin typeface="+mn-lt"/>
          <a:ea typeface="+mn-ea"/>
          <a:cs typeface="+mn-cs"/>
        </a:defRPr>
      </a:lvl3pPr>
      <a:lvl4pPr marL="1439906" algn="l" defTabSz="959937" rtl="0" eaLnBrk="1" latinLnBrk="0" hangingPunct="1">
        <a:defRPr sz="1890" kern="1200">
          <a:solidFill>
            <a:schemeClr val="tx1"/>
          </a:solidFill>
          <a:latin typeface="+mn-lt"/>
          <a:ea typeface="+mn-ea"/>
          <a:cs typeface="+mn-cs"/>
        </a:defRPr>
      </a:lvl4pPr>
      <a:lvl5pPr marL="1919874" algn="l" defTabSz="959937" rtl="0" eaLnBrk="1" latinLnBrk="0" hangingPunct="1">
        <a:defRPr sz="1890" kern="1200">
          <a:solidFill>
            <a:schemeClr val="tx1"/>
          </a:solidFill>
          <a:latin typeface="+mn-lt"/>
          <a:ea typeface="+mn-ea"/>
          <a:cs typeface="+mn-cs"/>
        </a:defRPr>
      </a:lvl5pPr>
      <a:lvl6pPr marL="2399843" algn="l" defTabSz="959937" rtl="0" eaLnBrk="1" latinLnBrk="0" hangingPunct="1">
        <a:defRPr sz="1890" kern="1200">
          <a:solidFill>
            <a:schemeClr val="tx1"/>
          </a:solidFill>
          <a:latin typeface="+mn-lt"/>
          <a:ea typeface="+mn-ea"/>
          <a:cs typeface="+mn-cs"/>
        </a:defRPr>
      </a:lvl6pPr>
      <a:lvl7pPr marL="2879811" algn="l" defTabSz="959937" rtl="0" eaLnBrk="1" latinLnBrk="0" hangingPunct="1">
        <a:defRPr sz="1890" kern="1200">
          <a:solidFill>
            <a:schemeClr val="tx1"/>
          </a:solidFill>
          <a:latin typeface="+mn-lt"/>
          <a:ea typeface="+mn-ea"/>
          <a:cs typeface="+mn-cs"/>
        </a:defRPr>
      </a:lvl7pPr>
      <a:lvl8pPr marL="3359780" algn="l" defTabSz="959937" rtl="0" eaLnBrk="1" latinLnBrk="0" hangingPunct="1">
        <a:defRPr sz="1890" kern="1200">
          <a:solidFill>
            <a:schemeClr val="tx1"/>
          </a:solidFill>
          <a:latin typeface="+mn-lt"/>
          <a:ea typeface="+mn-ea"/>
          <a:cs typeface="+mn-cs"/>
        </a:defRPr>
      </a:lvl8pPr>
      <a:lvl9pPr marL="3839748" algn="l" defTabSz="959937" rtl="0" eaLnBrk="1" latinLnBrk="0" hangingPunct="1">
        <a:defRPr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15.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8F831EF7-D2F9-4A34-B849-9EDBC5F261FC}"/>
              </a:ext>
            </a:extLst>
          </p:cNvPr>
          <p:cNvSpPr txBox="1"/>
          <p:nvPr/>
        </p:nvSpPr>
        <p:spPr>
          <a:xfrm>
            <a:off x="3132322" y="6128814"/>
            <a:ext cx="4535117" cy="951864"/>
          </a:xfrm>
          <a:prstGeom prst="rect">
            <a:avLst/>
          </a:prstGeom>
          <a:noFill/>
        </p:spPr>
        <p:txBody>
          <a:bodyPr wrap="square">
            <a:spAutoFit/>
          </a:bodyPr>
          <a:lstStyle/>
          <a:p>
            <a:pPr algn="ctr">
              <a:lnSpc>
                <a:spcPct val="106000"/>
              </a:lnSpc>
              <a:spcAft>
                <a:spcPts val="800"/>
              </a:spcAft>
            </a:pPr>
            <a:r>
              <a:rPr lang="en-US" sz="2400" b="1">
                <a:latin typeface="Times New Roman" panose="02020603050405020304" pitchFamily="18" charset="0"/>
                <a:ea typeface="Times New Roman" panose="02020603050405020304" pitchFamily="18" charset="0"/>
                <a:cs typeface="Arial" panose="020B0604020202020204" pitchFamily="34" charset="0"/>
              </a:rPr>
              <a:t>Supervised by:</a:t>
            </a:r>
            <a:endParaRPr lang="en-US" sz="2400">
              <a:latin typeface="Calibri" panose="020F0502020204030204" pitchFamily="34" charset="0"/>
              <a:ea typeface="Times New Roman" panose="02020603050405020304" pitchFamily="18" charset="0"/>
              <a:cs typeface="Arial" panose="020B0604020202020204" pitchFamily="34" charset="0"/>
            </a:endParaRPr>
          </a:p>
          <a:p>
            <a:pPr algn="ctr">
              <a:lnSpc>
                <a:spcPct val="106000"/>
              </a:lnSpc>
              <a:spcAft>
                <a:spcPts val="800"/>
              </a:spcAft>
            </a:pPr>
            <a:r>
              <a:rPr lang="en-US" sz="2400">
                <a:latin typeface="Times New Roman" panose="02020603050405020304" pitchFamily="18" charset="0"/>
                <a:ea typeface="Times New Roman" panose="02020603050405020304" pitchFamily="18" charset="0"/>
                <a:cs typeface="Arial" panose="020B0604020202020204" pitchFamily="34" charset="0"/>
              </a:rPr>
              <a:t>Dr. Muawiya Tahseen Ramadan</a:t>
            </a:r>
            <a:endParaRPr lang="ar-SA" sz="2400" dirty="0">
              <a:latin typeface="Times New Roman" panose="02020603050405020304" pitchFamily="18" charset="0"/>
              <a:ea typeface="Times New Roman" panose="02020603050405020304" pitchFamily="18" charset="0"/>
              <a:cs typeface="Arial" panose="020B0604020202020204" pitchFamily="34" charset="0"/>
            </a:endParaRPr>
          </a:p>
        </p:txBody>
      </p:sp>
      <p:sp>
        <p:nvSpPr>
          <p:cNvPr id="5" name="TextBox 4">
            <a:extLst>
              <a:ext uri="{FF2B5EF4-FFF2-40B4-BE49-F238E27FC236}">
                <a16:creationId xmlns:a16="http://schemas.microsoft.com/office/drawing/2014/main" xmlns="" id="{EC700D43-073A-4767-B381-3B409DCBA1BF}"/>
              </a:ext>
            </a:extLst>
          </p:cNvPr>
          <p:cNvSpPr txBox="1"/>
          <p:nvPr/>
        </p:nvSpPr>
        <p:spPr>
          <a:xfrm>
            <a:off x="1255840" y="465373"/>
            <a:ext cx="7587574" cy="1077218"/>
          </a:xfrm>
          <a:prstGeom prst="rect">
            <a:avLst/>
          </a:prstGeom>
          <a:noFill/>
        </p:spPr>
        <p:txBody>
          <a:bodyPr wrap="square">
            <a:spAutoFit/>
          </a:bodyPr>
          <a:lstStyle/>
          <a:p>
            <a:pPr algn="ctr"/>
            <a:r>
              <a:rPr lang="en-US" sz="3200" b="1" dirty="0">
                <a:solidFill>
                  <a:schemeClr val="tx2">
                    <a:lumMod val="50000"/>
                  </a:schemeClr>
                </a:solidFill>
                <a:latin typeface="Times New Roman" panose="02020603050405020304" pitchFamily="18" charset="0"/>
                <a:ea typeface="Times New Roman" panose="02020603050405020304" pitchFamily="18" charset="0"/>
                <a:cs typeface="Arial" panose="020B0604020202020204" pitchFamily="34" charset="0"/>
              </a:rPr>
              <a:t>Development of a New Concept of an Online</a:t>
            </a:r>
            <a:r>
              <a:rPr lang="ar-SA" sz="3200" b="1" dirty="0">
                <a:solidFill>
                  <a:schemeClr val="tx2">
                    <a:lumMod val="50000"/>
                  </a:schemeClr>
                </a:solidFill>
                <a:latin typeface="Times New Roman" panose="02020603050405020304" pitchFamily="18" charset="0"/>
                <a:ea typeface="Times New Roman" panose="02020603050405020304" pitchFamily="18" charset="0"/>
                <a:cs typeface="Arial" panose="020B0604020202020204" pitchFamily="34" charset="0"/>
              </a:rPr>
              <a:t> </a:t>
            </a:r>
            <a:r>
              <a:rPr lang="en-US" sz="3200" b="1" dirty="0">
                <a:solidFill>
                  <a:schemeClr val="tx2">
                    <a:lumMod val="50000"/>
                  </a:schemeClr>
                </a:solidFill>
                <a:latin typeface="Times New Roman" panose="02020603050405020304" pitchFamily="18" charset="0"/>
                <a:ea typeface="Times New Roman" panose="02020603050405020304" pitchFamily="18" charset="0"/>
                <a:cs typeface="Arial" panose="020B0604020202020204" pitchFamily="34" charset="0"/>
              </a:rPr>
              <a:t>Supermarket </a:t>
            </a:r>
            <a:endParaRPr lang="en-US" sz="3200" dirty="0">
              <a:solidFill>
                <a:schemeClr val="tx2">
                  <a:lumMod val="50000"/>
                </a:schemeClr>
              </a:solidFill>
            </a:endParaRPr>
          </a:p>
        </p:txBody>
      </p:sp>
      <p:sp>
        <p:nvSpPr>
          <p:cNvPr id="6" name="TextBox 5">
            <a:extLst>
              <a:ext uri="{FF2B5EF4-FFF2-40B4-BE49-F238E27FC236}">
                <a16:creationId xmlns:a16="http://schemas.microsoft.com/office/drawing/2014/main" xmlns="" id="{BEF03AB6-22B4-4356-A325-755CC564352D}"/>
              </a:ext>
            </a:extLst>
          </p:cNvPr>
          <p:cNvSpPr txBox="1"/>
          <p:nvPr/>
        </p:nvSpPr>
        <p:spPr>
          <a:xfrm>
            <a:off x="3146266" y="1981333"/>
            <a:ext cx="3806722" cy="523220"/>
          </a:xfrm>
          <a:prstGeom prst="rect">
            <a:avLst/>
          </a:prstGeom>
          <a:noFill/>
        </p:spPr>
        <p:txBody>
          <a:bodyPr wrap="square">
            <a:spAutoFit/>
          </a:bodyPr>
          <a:lstStyle/>
          <a:p>
            <a:pPr algn="ctr"/>
            <a:r>
              <a:rPr lang="en-US" sz="2800" b="1" dirty="0">
                <a:solidFill>
                  <a:schemeClr val="bg1"/>
                </a:solidFill>
                <a:latin typeface="Times New Roman" panose="02020603050405020304" pitchFamily="18" charset="0"/>
                <a:cs typeface="Times New Roman" panose="02020603050405020304" pitchFamily="18" charset="0"/>
              </a:rPr>
              <a:t>Graduation Project (I</a:t>
            </a:r>
            <a:r>
              <a:rPr lang="en-US" sz="2800" b="1" dirty="0">
                <a:solidFill>
                  <a:schemeClr val="bg1"/>
                </a:solidFill>
                <a:latin typeface="Times New Roman" panose="02020603050405020304" pitchFamily="18" charset="0"/>
                <a:cs typeface="Times New Roman" panose="02020603050405020304" pitchFamily="18" charset="0"/>
                <a:sym typeface="Symbol" panose="05050102010706020507" pitchFamily="18" charset="2"/>
              </a:rPr>
              <a:t>)</a:t>
            </a:r>
            <a:endParaRPr lang="en-US" sz="2800" b="1" dirty="0">
              <a:solidFill>
                <a:schemeClr val="bg1"/>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xmlns="" id="{B1ECB883-8F09-4609-896F-D2134E0D0547}"/>
              </a:ext>
            </a:extLst>
          </p:cNvPr>
          <p:cNvSpPr txBox="1"/>
          <p:nvPr/>
        </p:nvSpPr>
        <p:spPr>
          <a:xfrm>
            <a:off x="2473935" y="2504553"/>
            <a:ext cx="5398476" cy="3297634"/>
          </a:xfrm>
          <a:prstGeom prst="rect">
            <a:avLst/>
          </a:prstGeom>
          <a:noFill/>
        </p:spPr>
        <p:txBody>
          <a:bodyPr wrap="square">
            <a:spAutoFit/>
          </a:bodyPr>
          <a:lstStyle/>
          <a:p>
            <a:pPr algn="ctr">
              <a:lnSpc>
                <a:spcPct val="150000"/>
              </a:lnSpc>
              <a:spcAft>
                <a:spcPts val="800"/>
              </a:spcAft>
            </a:pPr>
            <a:r>
              <a:rPr lang="en-US" sz="2600" b="1"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Prepared by:</a:t>
            </a:r>
            <a:endParaRPr lang="en-US" sz="2600" dirty="0">
              <a:solidFill>
                <a:schemeClr val="bg1"/>
              </a:solidFill>
              <a:latin typeface="Calibri" panose="020F0502020204030204" pitchFamily="34" charset="0"/>
              <a:ea typeface="Times New Roman" panose="02020603050405020304" pitchFamily="18" charset="0"/>
              <a:cs typeface="Arial" panose="020B0604020202020204" pitchFamily="34" charset="0"/>
            </a:endParaRPr>
          </a:p>
          <a:p>
            <a:pPr algn="ctr">
              <a:lnSpc>
                <a:spcPct val="106000"/>
              </a:lnSpc>
              <a:spcAft>
                <a:spcPts val="800"/>
              </a:spcAft>
            </a:pPr>
            <a:r>
              <a:rPr lang="en-US" sz="26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Amjad Ashour</a:t>
            </a:r>
            <a:endParaRPr lang="en-US" sz="2600" dirty="0">
              <a:solidFill>
                <a:schemeClr val="bg1"/>
              </a:solidFill>
              <a:latin typeface="Calibri" panose="020F0502020204030204" pitchFamily="34" charset="0"/>
              <a:ea typeface="Times New Roman" panose="02020603050405020304" pitchFamily="18" charset="0"/>
              <a:cs typeface="Arial" panose="020B0604020202020204" pitchFamily="34" charset="0"/>
            </a:endParaRPr>
          </a:p>
          <a:p>
            <a:pPr algn="ctr">
              <a:lnSpc>
                <a:spcPct val="106000"/>
              </a:lnSpc>
              <a:spcAft>
                <a:spcPts val="800"/>
              </a:spcAft>
            </a:pPr>
            <a:r>
              <a:rPr lang="en-US" sz="26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Doaa Issam</a:t>
            </a:r>
            <a:endParaRPr lang="en-US" sz="2600" dirty="0">
              <a:solidFill>
                <a:schemeClr val="bg1"/>
              </a:solidFill>
              <a:latin typeface="Calibri" panose="020F0502020204030204" pitchFamily="34" charset="0"/>
              <a:ea typeface="Times New Roman" panose="02020603050405020304" pitchFamily="18" charset="0"/>
              <a:cs typeface="Arial" panose="020B0604020202020204" pitchFamily="34" charset="0"/>
            </a:endParaRPr>
          </a:p>
          <a:p>
            <a:pPr algn="ctr">
              <a:lnSpc>
                <a:spcPct val="106000"/>
              </a:lnSpc>
              <a:spcAft>
                <a:spcPts val="800"/>
              </a:spcAft>
            </a:pPr>
            <a:r>
              <a:rPr lang="en-US" sz="26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Haya </a:t>
            </a:r>
            <a:r>
              <a:rPr lang="en-US" sz="2600" dirty="0" err="1">
                <a:solidFill>
                  <a:schemeClr val="bg1"/>
                </a:solidFill>
                <a:latin typeface="Times New Roman" panose="02020603050405020304" pitchFamily="18" charset="0"/>
                <a:ea typeface="Times New Roman" panose="02020603050405020304" pitchFamily="18" charset="0"/>
                <a:cs typeface="Arial" panose="020B0604020202020204" pitchFamily="34" charset="0"/>
              </a:rPr>
              <a:t>Ayaseh</a:t>
            </a:r>
            <a:endParaRPr lang="en-US" sz="2600" dirty="0">
              <a:solidFill>
                <a:schemeClr val="bg1"/>
              </a:solidFill>
              <a:latin typeface="Calibri" panose="020F0502020204030204" pitchFamily="34" charset="0"/>
              <a:ea typeface="Times New Roman" panose="02020603050405020304" pitchFamily="18" charset="0"/>
              <a:cs typeface="Arial" panose="020B0604020202020204" pitchFamily="34" charset="0"/>
            </a:endParaRPr>
          </a:p>
          <a:p>
            <a:pPr algn="ctr">
              <a:lnSpc>
                <a:spcPct val="106000"/>
              </a:lnSpc>
              <a:spcAft>
                <a:spcPts val="800"/>
              </a:spcAft>
            </a:pPr>
            <a:r>
              <a:rPr lang="en-US" sz="2600" dirty="0" err="1">
                <a:solidFill>
                  <a:schemeClr val="bg1"/>
                </a:solidFill>
                <a:latin typeface="Times New Roman" panose="02020603050405020304" pitchFamily="18" charset="0"/>
                <a:ea typeface="Times New Roman" panose="02020603050405020304" pitchFamily="18" charset="0"/>
                <a:cs typeface="Arial" panose="020B0604020202020204" pitchFamily="34" charset="0"/>
              </a:rPr>
              <a:t>Ro’a</a:t>
            </a:r>
            <a:r>
              <a:rPr lang="en-US" sz="26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 Sayed</a:t>
            </a:r>
            <a:endParaRPr lang="en-US" sz="2600" dirty="0">
              <a:solidFill>
                <a:schemeClr val="bg1"/>
              </a:solidFill>
              <a:latin typeface="Calibri" panose="020F0502020204030204" pitchFamily="34" charset="0"/>
              <a:ea typeface="Times New Roman" panose="02020603050405020304" pitchFamily="18" charset="0"/>
              <a:cs typeface="Arial" panose="020B0604020202020204" pitchFamily="34" charset="0"/>
            </a:endParaRPr>
          </a:p>
          <a:p>
            <a:pPr algn="ctr">
              <a:lnSpc>
                <a:spcPct val="106000"/>
              </a:lnSpc>
              <a:spcAft>
                <a:spcPts val="800"/>
              </a:spcAft>
            </a:pPr>
            <a:r>
              <a:rPr lang="en-US" sz="26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Sara </a:t>
            </a:r>
            <a:r>
              <a:rPr lang="en-US" sz="2600" dirty="0" err="1">
                <a:solidFill>
                  <a:schemeClr val="bg1"/>
                </a:solidFill>
                <a:latin typeface="Times New Roman" panose="02020603050405020304" pitchFamily="18" charset="0"/>
                <a:ea typeface="Times New Roman" panose="02020603050405020304" pitchFamily="18" charset="0"/>
                <a:cs typeface="Arial" panose="020B0604020202020204" pitchFamily="34" charset="0"/>
              </a:rPr>
              <a:t>Mlitat</a:t>
            </a:r>
            <a:endParaRPr lang="ar-SA" sz="2600" dirty="0">
              <a:solidFill>
                <a:schemeClr val="bg1"/>
              </a:solidFill>
              <a:latin typeface="Times New Roman" panose="02020603050405020304" pitchFamily="18" charset="0"/>
              <a:ea typeface="Times New Roman" panose="02020603050405020304" pitchFamily="18" charset="0"/>
              <a:cs typeface="Arial" panose="020B0604020202020204" pitchFamily="34" charset="0"/>
            </a:endParaRPr>
          </a:p>
        </p:txBody>
      </p:sp>
      <p:sp>
        <p:nvSpPr>
          <p:cNvPr id="2" name="Slide Number Placeholder 1">
            <a:extLst>
              <a:ext uri="{FF2B5EF4-FFF2-40B4-BE49-F238E27FC236}">
                <a16:creationId xmlns:a16="http://schemas.microsoft.com/office/drawing/2014/main" xmlns="" id="{D9A8A6EA-66A8-4E9E-B08E-BAD242002AD7}"/>
              </a:ext>
            </a:extLst>
          </p:cNvPr>
          <p:cNvSpPr>
            <a:spLocks noGrp="1"/>
          </p:cNvSpPr>
          <p:nvPr>
            <p:ph type="sldNum" sz="quarter" idx="12"/>
          </p:nvPr>
        </p:nvSpPr>
        <p:spPr/>
        <p:txBody>
          <a:bodyPr/>
          <a:lstStyle/>
          <a:p>
            <a:fld id="{A53694C8-179A-4BD2-8623-4F58F63E0D7C}" type="slidenum">
              <a:rPr lang="en-US" smtClean="0"/>
              <a:t>1</a:t>
            </a:fld>
            <a:endParaRPr lang="en-US"/>
          </a:p>
        </p:txBody>
      </p:sp>
    </p:spTree>
    <p:extLst>
      <p:ext uri="{BB962C8B-B14F-4D97-AF65-F5344CB8AC3E}">
        <p14:creationId xmlns:p14="http://schemas.microsoft.com/office/powerpoint/2010/main" val="334283332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0D3"/>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89BBFB06-15CF-49AF-B2C4-33D331852AA1}"/>
              </a:ext>
            </a:extLst>
          </p:cNvPr>
          <p:cNvSpPr txBox="1">
            <a:spLocks/>
          </p:cNvSpPr>
          <p:nvPr/>
        </p:nvSpPr>
        <p:spPr>
          <a:xfrm>
            <a:off x="669305" y="1459523"/>
            <a:ext cx="9179799" cy="994203"/>
          </a:xfrm>
          <a:prstGeom prst="rect">
            <a:avLst/>
          </a:prstGeom>
          <a:noFill/>
        </p:spPr>
        <p:txBody>
          <a:bodyPr vert="horz" lIns="91440" tIns="45720" rIns="91440" bIns="45720" rtlCol="0" anchor="ctr">
            <a:normAutofit fontScale="97500" lnSpcReduction="10000"/>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algn="ctr"/>
            <a:r>
              <a:rPr lang="en-US" sz="6929" b="1" i="1" dirty="0">
                <a:solidFill>
                  <a:schemeClr val="accent2">
                    <a:lumMod val="75000"/>
                  </a:schemeClr>
                </a:solidFill>
                <a:latin typeface="Times New Roman" panose="02020603050405020304" pitchFamily="18" charset="0"/>
                <a:cs typeface="Times New Roman" panose="02020603050405020304" pitchFamily="18" charset="0"/>
              </a:rPr>
              <a:t>Facility Layout</a:t>
            </a:r>
          </a:p>
        </p:txBody>
      </p:sp>
      <p:pic>
        <p:nvPicPr>
          <p:cNvPr id="6" name="Picture 5">
            <a:extLst>
              <a:ext uri="{FF2B5EF4-FFF2-40B4-BE49-F238E27FC236}">
                <a16:creationId xmlns:a16="http://schemas.microsoft.com/office/drawing/2014/main" xmlns="" id="{635AA9AB-FBD6-4BBC-B186-55BE85AE24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7879" y="2759624"/>
            <a:ext cx="5962650" cy="3971925"/>
          </a:xfrm>
          <a:prstGeom prst="ellipse">
            <a:avLst/>
          </a:prstGeom>
          <a:ln>
            <a:noFill/>
          </a:ln>
          <a:effectLst>
            <a:softEdge rad="112500"/>
          </a:effectLst>
        </p:spPr>
      </p:pic>
      <p:sp>
        <p:nvSpPr>
          <p:cNvPr id="2" name="Slide Number Placeholder 1">
            <a:extLst>
              <a:ext uri="{FF2B5EF4-FFF2-40B4-BE49-F238E27FC236}">
                <a16:creationId xmlns:a16="http://schemas.microsoft.com/office/drawing/2014/main" xmlns="" id="{3F7CD2ED-A88E-4ECB-B4D3-1BCFE2945F3A}"/>
              </a:ext>
            </a:extLst>
          </p:cNvPr>
          <p:cNvSpPr>
            <a:spLocks noGrp="1"/>
          </p:cNvSpPr>
          <p:nvPr>
            <p:ph type="sldNum" sz="quarter" idx="12"/>
          </p:nvPr>
        </p:nvSpPr>
        <p:spPr/>
        <p:txBody>
          <a:bodyPr/>
          <a:lstStyle/>
          <a:p>
            <a:fld id="{A53694C8-179A-4BD2-8623-4F58F63E0D7C}" type="slidenum">
              <a:rPr lang="en-US" smtClean="0"/>
              <a:t>10</a:t>
            </a:fld>
            <a:endParaRPr lang="en-US"/>
          </a:p>
        </p:txBody>
      </p:sp>
    </p:spTree>
    <p:extLst>
      <p:ext uri="{BB962C8B-B14F-4D97-AF65-F5344CB8AC3E}">
        <p14:creationId xmlns:p14="http://schemas.microsoft.com/office/powerpoint/2010/main" val="2473585685"/>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6D151197-FF09-4EE5-AF75-A7E90E1806C9}"/>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pic>
        <p:nvPicPr>
          <p:cNvPr id="7" name="Picture 6">
            <a:extLst>
              <a:ext uri="{FF2B5EF4-FFF2-40B4-BE49-F238E27FC236}">
                <a16:creationId xmlns:a16="http://schemas.microsoft.com/office/drawing/2014/main" xmlns="" id="{6453D1C2-5B53-41DA-B23F-8FC154BD021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6886" t="21641" b="6288"/>
          <a:stretch/>
        </p:blipFill>
        <p:spPr>
          <a:xfrm>
            <a:off x="7686675" y="4713941"/>
            <a:ext cx="3113088" cy="2485372"/>
          </a:xfrm>
          <a:prstGeom prst="rect">
            <a:avLst/>
          </a:prstGeom>
        </p:spPr>
      </p:pic>
      <p:sp>
        <p:nvSpPr>
          <p:cNvPr id="6" name="TextBox 5">
            <a:extLst>
              <a:ext uri="{FF2B5EF4-FFF2-40B4-BE49-F238E27FC236}">
                <a16:creationId xmlns:a16="http://schemas.microsoft.com/office/drawing/2014/main" xmlns="" id="{FE8AD21D-EDC7-4F8A-8C10-33931FB32EB5}"/>
              </a:ext>
            </a:extLst>
          </p:cNvPr>
          <p:cNvSpPr txBox="1"/>
          <p:nvPr/>
        </p:nvSpPr>
        <p:spPr>
          <a:xfrm>
            <a:off x="300456" y="944367"/>
            <a:ext cx="6722136" cy="461665"/>
          </a:xfrm>
          <a:prstGeom prst="rect">
            <a:avLst/>
          </a:prstGeom>
          <a:noFill/>
        </p:spPr>
        <p:txBody>
          <a:bodyPr wrap="square">
            <a:spAutoFit/>
          </a:bodyPr>
          <a:lstStyle/>
          <a:p>
            <a:pPr lvl="0"/>
            <a:r>
              <a:rPr lang="en-US" sz="2400" b="1" i="0" dirty="0">
                <a:latin typeface="Times New Roman" panose="02020603050405020304" pitchFamily="18" charset="0"/>
                <a:cs typeface="Times New Roman" panose="02020603050405020304" pitchFamily="18" charset="0"/>
              </a:rPr>
              <a:t>Traditional supermarket </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2A1D2EBC-13E5-4FED-A75F-3215B1A8FAE8}"/>
              </a:ext>
            </a:extLst>
          </p:cNvPr>
          <p:cNvSpPr>
            <a:spLocks noGrp="1"/>
          </p:cNvSpPr>
          <p:nvPr>
            <p:ph type="sldNum" sz="quarter" idx="12"/>
          </p:nvPr>
        </p:nvSpPr>
        <p:spPr/>
        <p:txBody>
          <a:bodyPr/>
          <a:lstStyle/>
          <a:p>
            <a:fld id="{A53694C8-179A-4BD2-8623-4F58F63E0D7C}" type="slidenum">
              <a:rPr lang="en-US" smtClean="0"/>
              <a:t>11</a:t>
            </a:fld>
            <a:endParaRPr lang="en-US"/>
          </a:p>
        </p:txBody>
      </p:sp>
      <p:sp>
        <p:nvSpPr>
          <p:cNvPr id="8" name="TextBox 7">
            <a:extLst>
              <a:ext uri="{FF2B5EF4-FFF2-40B4-BE49-F238E27FC236}">
                <a16:creationId xmlns:a16="http://schemas.microsoft.com/office/drawing/2014/main" xmlns="" id="{182164F8-5B8F-45D5-AA26-8A962C91A3CE}"/>
              </a:ext>
            </a:extLst>
          </p:cNvPr>
          <p:cNvSpPr txBox="1"/>
          <p:nvPr/>
        </p:nvSpPr>
        <p:spPr>
          <a:xfrm>
            <a:off x="516357" y="1736313"/>
            <a:ext cx="9656344" cy="2462213"/>
          </a:xfrm>
          <a:prstGeom prst="rect">
            <a:avLst/>
          </a:prstGeom>
          <a:noFill/>
        </p:spPr>
        <p:txBody>
          <a:bodyPr wrap="square">
            <a:spAutoFit/>
          </a:bodyPr>
          <a:lstStyle/>
          <a:p>
            <a:pPr marL="342900" indent="-342900" algn="just">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Important that the location of the store is close so that there is easy access to it and the transfer of goods to and from the supermarket. store’s capacity depends on the number of workers or employees to serve to meet customers' demand.</a:t>
            </a:r>
          </a:p>
          <a:p>
            <a:pPr algn="just"/>
            <a:r>
              <a:rPr lang="en-US" sz="2200" dirty="0">
                <a:latin typeface="Times New Roman" panose="02020603050405020304" pitchFamily="18" charset="0"/>
                <a:cs typeface="Times New Roman" panose="02020603050405020304" pitchFamily="18" charset="0"/>
              </a:rPr>
              <a:t> </a:t>
            </a:r>
          </a:p>
          <a:p>
            <a:pPr marL="342900" indent="-342900" algn="just">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All the factors that were mentioned entail many costs and may be a hindrance in the capital ratio at the beginning of any project, and here it is considered a strong point in the online supermarket.</a:t>
            </a:r>
          </a:p>
        </p:txBody>
      </p:sp>
    </p:spTree>
    <p:extLst>
      <p:ext uri="{BB962C8B-B14F-4D97-AF65-F5344CB8AC3E}">
        <p14:creationId xmlns:p14="http://schemas.microsoft.com/office/powerpoint/2010/main" val="4294667827"/>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xmlns="" id="{796D1170-CF28-4A70-ABD4-A21B693F81ED}"/>
              </a:ext>
            </a:extLst>
          </p:cNvPr>
          <p:cNvSpPr txBox="1"/>
          <p:nvPr/>
        </p:nvSpPr>
        <p:spPr>
          <a:xfrm>
            <a:off x="416252" y="1709320"/>
            <a:ext cx="10046593" cy="4832092"/>
          </a:xfrm>
          <a:prstGeom prst="rect">
            <a:avLst/>
          </a:prstGeom>
          <a:noFill/>
        </p:spPr>
        <p:txBody>
          <a:bodyPr wrap="square">
            <a:spAutoFit/>
          </a:bodyPr>
          <a:lstStyle/>
          <a:p>
            <a:pPr marL="342900" indent="-342900">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The considered a strong point in the online supermarket, as it is not necessary to open the supermarket in an active location since the store will be online customers will not enter it.</a:t>
            </a:r>
          </a:p>
          <a:p>
            <a:endParaRPr lang="en-US" sz="22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For our project the facility layout will be only for the warehouse, as it will be a fully automatic system, where the human factor will be involved in a very small percentage ranging between (10-20) % only.</a:t>
            </a:r>
          </a:p>
          <a:p>
            <a:endParaRPr lang="en-US" sz="22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This warehouse will reduce the number of employees required to work in the place, as their work will be limited to arranging goods, packing shelves and packing orders.</a:t>
            </a:r>
          </a:p>
          <a:p>
            <a:pPr marL="342900" indent="-342900">
              <a:buFont typeface="Arial" panose="020B0604020202020204" pitchFamily="34" charset="0"/>
              <a:buChar char="•"/>
            </a:pPr>
            <a:endParaRPr lang="en-US" sz="22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The location of the warehouse will be in the city of Nablus, where it will be an entire floor of the building, and we will adopt the selection of basement floors to reduce the cost.</a:t>
            </a:r>
          </a:p>
        </p:txBody>
      </p:sp>
      <p:sp>
        <p:nvSpPr>
          <p:cNvPr id="5" name="TextBox 4">
            <a:extLst>
              <a:ext uri="{FF2B5EF4-FFF2-40B4-BE49-F238E27FC236}">
                <a16:creationId xmlns:a16="http://schemas.microsoft.com/office/drawing/2014/main" xmlns="" id="{D1721527-8BDE-4C3C-BA53-F25EF811457D}"/>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sp>
        <p:nvSpPr>
          <p:cNvPr id="7" name="TextBox 6">
            <a:extLst>
              <a:ext uri="{FF2B5EF4-FFF2-40B4-BE49-F238E27FC236}">
                <a16:creationId xmlns:a16="http://schemas.microsoft.com/office/drawing/2014/main" xmlns="" id="{5E76D62D-EAE4-48BE-912F-A48C9EB0E9C4}"/>
              </a:ext>
            </a:extLst>
          </p:cNvPr>
          <p:cNvSpPr txBox="1"/>
          <p:nvPr/>
        </p:nvSpPr>
        <p:spPr>
          <a:xfrm>
            <a:off x="300456" y="963642"/>
            <a:ext cx="1979476" cy="461665"/>
          </a:xfrm>
          <a:prstGeom prst="rect">
            <a:avLst/>
          </a:prstGeom>
          <a:noFill/>
        </p:spPr>
        <p:txBody>
          <a:bodyPr wrap="square">
            <a:spAutoFit/>
          </a:bodyPr>
          <a:lstStyle/>
          <a:p>
            <a:r>
              <a:rPr lang="en-US" sz="2400" b="1" dirty="0">
                <a:latin typeface="Times New Roman" panose="02020603050405020304" pitchFamily="18" charset="0"/>
                <a:cs typeface="Times New Roman" panose="02020603050405020304" pitchFamily="18" charset="0"/>
              </a:rPr>
              <a:t>Warehouse</a:t>
            </a:r>
          </a:p>
        </p:txBody>
      </p:sp>
      <p:pic>
        <p:nvPicPr>
          <p:cNvPr id="6" name="Picture 5">
            <a:extLst>
              <a:ext uri="{FF2B5EF4-FFF2-40B4-BE49-F238E27FC236}">
                <a16:creationId xmlns:a16="http://schemas.microsoft.com/office/drawing/2014/main" xmlns="" id="{EEA276D5-83C7-42EE-AF14-CA488335D91E}"/>
              </a:ext>
            </a:extLst>
          </p:cNvPr>
          <p:cNvPicPr>
            <a:picLocks noChangeAspect="1"/>
          </p:cNvPicPr>
          <p:nvPr/>
        </p:nvPicPr>
        <p:blipFill rotWithShape="1">
          <a:blip r:embed="rId2"/>
          <a:srcRect t="8058" b="13234"/>
          <a:stretch/>
        </p:blipFill>
        <p:spPr>
          <a:xfrm>
            <a:off x="8372475" y="37297"/>
            <a:ext cx="2427288" cy="1565662"/>
          </a:xfrm>
          <a:prstGeom prst="rect">
            <a:avLst/>
          </a:prstGeom>
        </p:spPr>
      </p:pic>
      <p:sp>
        <p:nvSpPr>
          <p:cNvPr id="2" name="Slide Number Placeholder 1">
            <a:extLst>
              <a:ext uri="{FF2B5EF4-FFF2-40B4-BE49-F238E27FC236}">
                <a16:creationId xmlns:a16="http://schemas.microsoft.com/office/drawing/2014/main" xmlns="" id="{D3782FD7-946E-49A3-8857-D1D769DF88FC}"/>
              </a:ext>
            </a:extLst>
          </p:cNvPr>
          <p:cNvSpPr>
            <a:spLocks noGrp="1"/>
          </p:cNvSpPr>
          <p:nvPr>
            <p:ph type="sldNum" sz="quarter" idx="12"/>
          </p:nvPr>
        </p:nvSpPr>
        <p:spPr/>
        <p:txBody>
          <a:bodyPr/>
          <a:lstStyle/>
          <a:p>
            <a:fld id="{A53694C8-179A-4BD2-8623-4F58F63E0D7C}" type="slidenum">
              <a:rPr lang="en-US" smtClean="0"/>
              <a:t>12</a:t>
            </a:fld>
            <a:endParaRPr lang="en-US"/>
          </a:p>
        </p:txBody>
      </p:sp>
    </p:spTree>
    <p:extLst>
      <p:ext uri="{BB962C8B-B14F-4D97-AF65-F5344CB8AC3E}">
        <p14:creationId xmlns:p14="http://schemas.microsoft.com/office/powerpoint/2010/main" val="1978451198"/>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16" name="Diagram 15">
            <a:extLst>
              <a:ext uri="{FF2B5EF4-FFF2-40B4-BE49-F238E27FC236}">
                <a16:creationId xmlns:a16="http://schemas.microsoft.com/office/drawing/2014/main" xmlns="" id="{CB35EC3B-F906-42BA-B603-E648F13A8CF6}"/>
              </a:ext>
            </a:extLst>
          </p:cNvPr>
          <p:cNvGraphicFramePr/>
          <p:nvPr>
            <p:extLst>
              <p:ext uri="{D42A27DB-BD31-4B8C-83A1-F6EECF244321}">
                <p14:modId xmlns:p14="http://schemas.microsoft.com/office/powerpoint/2010/main" val="2287759474"/>
              </p:ext>
            </p:extLst>
          </p:nvPr>
        </p:nvGraphicFramePr>
        <p:xfrm>
          <a:off x="1493186" y="1516688"/>
          <a:ext cx="7813390" cy="51207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xmlns="" id="{81BE99A2-5AFB-4D1E-968C-A5181AACEECC}"/>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sp>
        <p:nvSpPr>
          <p:cNvPr id="6" name="TextBox 5">
            <a:extLst>
              <a:ext uri="{FF2B5EF4-FFF2-40B4-BE49-F238E27FC236}">
                <a16:creationId xmlns:a16="http://schemas.microsoft.com/office/drawing/2014/main" xmlns="" id="{33F6B147-7DB0-499B-A62A-A09A9B681288}"/>
              </a:ext>
            </a:extLst>
          </p:cNvPr>
          <p:cNvSpPr txBox="1"/>
          <p:nvPr/>
        </p:nvSpPr>
        <p:spPr>
          <a:xfrm>
            <a:off x="300456" y="944367"/>
            <a:ext cx="6722136" cy="461665"/>
          </a:xfrm>
          <a:prstGeom prst="rect">
            <a:avLst/>
          </a:prstGeom>
          <a:noFill/>
        </p:spPr>
        <p:txBody>
          <a:bodyPr wrap="square">
            <a:spAutoFit/>
          </a:bodyPr>
          <a:lstStyle/>
          <a:p>
            <a:pPr lvl="0"/>
            <a:r>
              <a:rPr lang="en-US" sz="2400" b="1" i="0" dirty="0">
                <a:latin typeface="Times New Roman" panose="02020603050405020304" pitchFamily="18" charset="0"/>
                <a:cs typeface="Times New Roman" panose="02020603050405020304" pitchFamily="18" charset="0"/>
              </a:rPr>
              <a:t>Main benefits of automated warehouses</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FC4B942B-26DE-413F-8FF2-57D85E11CAA7}"/>
              </a:ext>
            </a:extLst>
          </p:cNvPr>
          <p:cNvSpPr>
            <a:spLocks noGrp="1"/>
          </p:cNvSpPr>
          <p:nvPr>
            <p:ph type="sldNum" sz="quarter" idx="12"/>
          </p:nvPr>
        </p:nvSpPr>
        <p:spPr/>
        <p:txBody>
          <a:bodyPr/>
          <a:lstStyle/>
          <a:p>
            <a:fld id="{A53694C8-179A-4BD2-8623-4F58F63E0D7C}" type="slidenum">
              <a:rPr lang="en-US" smtClean="0"/>
              <a:t>13</a:t>
            </a:fld>
            <a:endParaRPr lang="en-US"/>
          </a:p>
        </p:txBody>
      </p:sp>
      <p:sp>
        <p:nvSpPr>
          <p:cNvPr id="7" name="TextBox 6">
            <a:extLst>
              <a:ext uri="{FF2B5EF4-FFF2-40B4-BE49-F238E27FC236}">
                <a16:creationId xmlns:a16="http://schemas.microsoft.com/office/drawing/2014/main" xmlns="" id="{6D6953EA-490B-48AA-8410-10B3D49D3C51}"/>
              </a:ext>
            </a:extLst>
          </p:cNvPr>
          <p:cNvSpPr txBox="1"/>
          <p:nvPr/>
        </p:nvSpPr>
        <p:spPr>
          <a:xfrm>
            <a:off x="3432923" y="6695069"/>
            <a:ext cx="4310901" cy="338554"/>
          </a:xfrm>
          <a:prstGeom prst="rect">
            <a:avLst/>
          </a:prstGeom>
          <a:noFill/>
        </p:spPr>
        <p:txBody>
          <a:bodyPr wrap="square" rtlCol="0">
            <a:spAutoFit/>
          </a:bodyPr>
          <a:lstStyle/>
          <a:p>
            <a:r>
              <a:rPr lang="en-US" sz="1600" i="1" dirty="0">
                <a:solidFill>
                  <a:schemeClr val="bg1">
                    <a:lumMod val="50000"/>
                  </a:schemeClr>
                </a:solidFill>
                <a:cs typeface="Times New Roman" panose="02020603050405020304" pitchFamily="18" charset="0"/>
              </a:rPr>
              <a:t>Figure 5: Main benefits of automated warehouse</a:t>
            </a:r>
          </a:p>
        </p:txBody>
      </p:sp>
    </p:spTree>
    <p:extLst>
      <p:ext uri="{BB962C8B-B14F-4D97-AF65-F5344CB8AC3E}">
        <p14:creationId xmlns:p14="http://schemas.microsoft.com/office/powerpoint/2010/main" val="2783853274"/>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B3C6B6F7-D57E-46E7-B2D8-2FBA5C771B3C}"/>
              </a:ext>
            </a:extLst>
          </p:cNvPr>
          <p:cNvSpPr txBox="1"/>
          <p:nvPr/>
        </p:nvSpPr>
        <p:spPr>
          <a:xfrm>
            <a:off x="300456" y="915632"/>
            <a:ext cx="6399389" cy="458139"/>
          </a:xfrm>
          <a:prstGeom prst="rect">
            <a:avLst/>
          </a:prstGeom>
          <a:noFill/>
        </p:spPr>
        <p:txBody>
          <a:bodyPr wrap="square">
            <a:spAutoFit/>
          </a:bodyPr>
          <a:lstStyle/>
          <a:p>
            <a:pPr>
              <a:lnSpc>
                <a:spcPct val="106000"/>
              </a:lnSpc>
              <a:spcBef>
                <a:spcPts val="210"/>
              </a:spcBef>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Robotic Mobile Fulfillment Systems</a:t>
            </a:r>
          </a:p>
        </p:txBody>
      </p:sp>
      <p:pic>
        <p:nvPicPr>
          <p:cNvPr id="4" name="Picture 3">
            <a:extLst>
              <a:ext uri="{FF2B5EF4-FFF2-40B4-BE49-F238E27FC236}">
                <a16:creationId xmlns:a16="http://schemas.microsoft.com/office/drawing/2014/main" xmlns="" id="{7B658770-1B6B-4D42-AD03-1AB99CB12E9E}"/>
              </a:ext>
            </a:extLst>
          </p:cNvPr>
          <p:cNvPicPr/>
          <p:nvPr/>
        </p:nvPicPr>
        <p:blipFill rotWithShape="1">
          <a:blip r:embed="rId2">
            <a:extLst>
              <a:ext uri="{28A0092B-C50C-407E-A947-70E740481C1C}">
                <a14:useLocalDpi xmlns:a14="http://schemas.microsoft.com/office/drawing/2010/main" val="0"/>
              </a:ext>
            </a:extLst>
          </a:blip>
          <a:srcRect r="68712" b="31311"/>
          <a:stretch/>
        </p:blipFill>
        <p:spPr bwMode="auto">
          <a:xfrm>
            <a:off x="2212024" y="3405398"/>
            <a:ext cx="2771357" cy="2886869"/>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xmlns="" id="{13D7083F-68F8-4F7D-9885-D7C95C65F0D2}"/>
              </a:ext>
            </a:extLst>
          </p:cNvPr>
          <p:cNvSpPr txBox="1"/>
          <p:nvPr/>
        </p:nvSpPr>
        <p:spPr>
          <a:xfrm>
            <a:off x="309403" y="1604754"/>
            <a:ext cx="9926798" cy="1569660"/>
          </a:xfrm>
          <a:prstGeom prst="rect">
            <a:avLst/>
          </a:prstGeom>
          <a:noFill/>
        </p:spPr>
        <p:txBody>
          <a:bodyPr wrap="square">
            <a:spAutoFit/>
          </a:bodyPr>
          <a:lstStyle/>
          <a:p>
            <a:pPr marL="299980" indent="-29998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 modern kind of robotized parts-to-picker material handling device that is specifically designed for e-commerce warehouses.</a:t>
            </a:r>
            <a:endParaRPr lang="ar-SA"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 </a:t>
            </a:r>
          </a:p>
          <a:p>
            <a:pPr marL="299980" indent="-29998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system consists of two main parts, the robots and the capsules.</a:t>
            </a:r>
          </a:p>
        </p:txBody>
      </p:sp>
      <p:sp>
        <p:nvSpPr>
          <p:cNvPr id="8" name="TextBox 7">
            <a:extLst>
              <a:ext uri="{FF2B5EF4-FFF2-40B4-BE49-F238E27FC236}">
                <a16:creationId xmlns:a16="http://schemas.microsoft.com/office/drawing/2014/main" xmlns="" id="{D84DE923-0A04-4145-A92D-2A9247F8A3C6}"/>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sp>
        <p:nvSpPr>
          <p:cNvPr id="2" name="Slide Number Placeholder 1">
            <a:extLst>
              <a:ext uri="{FF2B5EF4-FFF2-40B4-BE49-F238E27FC236}">
                <a16:creationId xmlns:a16="http://schemas.microsoft.com/office/drawing/2014/main" xmlns="" id="{0CEB4C2C-6490-4228-8ABB-975786F9A77D}"/>
              </a:ext>
            </a:extLst>
          </p:cNvPr>
          <p:cNvSpPr>
            <a:spLocks noGrp="1"/>
          </p:cNvSpPr>
          <p:nvPr>
            <p:ph type="sldNum" sz="quarter" idx="12"/>
          </p:nvPr>
        </p:nvSpPr>
        <p:spPr/>
        <p:txBody>
          <a:bodyPr/>
          <a:lstStyle/>
          <a:p>
            <a:fld id="{A53694C8-179A-4BD2-8623-4F58F63E0D7C}" type="slidenum">
              <a:rPr lang="en-US" smtClean="0"/>
              <a:t>14</a:t>
            </a:fld>
            <a:endParaRPr lang="en-US"/>
          </a:p>
        </p:txBody>
      </p:sp>
      <p:sp>
        <p:nvSpPr>
          <p:cNvPr id="7" name="TextBox 6">
            <a:extLst>
              <a:ext uri="{FF2B5EF4-FFF2-40B4-BE49-F238E27FC236}">
                <a16:creationId xmlns:a16="http://schemas.microsoft.com/office/drawing/2014/main" xmlns="" id="{185243DB-04FD-4539-9750-4B6AAE465C05}"/>
              </a:ext>
            </a:extLst>
          </p:cNvPr>
          <p:cNvSpPr txBox="1"/>
          <p:nvPr/>
        </p:nvSpPr>
        <p:spPr>
          <a:xfrm>
            <a:off x="3348616" y="6525792"/>
            <a:ext cx="4102530" cy="338554"/>
          </a:xfrm>
          <a:prstGeom prst="rect">
            <a:avLst/>
          </a:prstGeom>
          <a:noFill/>
        </p:spPr>
        <p:txBody>
          <a:bodyPr wrap="square" rtlCol="0">
            <a:spAutoFit/>
          </a:bodyPr>
          <a:lstStyle/>
          <a:p>
            <a:r>
              <a:rPr lang="en-US" sz="1600" i="1" dirty="0">
                <a:solidFill>
                  <a:schemeClr val="bg1">
                    <a:lumMod val="50000"/>
                  </a:schemeClr>
                </a:solidFill>
                <a:cs typeface="Times New Roman" panose="02020603050405020304" pitchFamily="18" charset="0"/>
              </a:rPr>
              <a:t>Figure 6: </a:t>
            </a:r>
            <a:r>
              <a:rPr lang="en-US" sz="1600" i="1" dirty="0">
                <a:solidFill>
                  <a:schemeClr val="bg1">
                    <a:lumMod val="50000"/>
                  </a:schemeClr>
                </a:solidFill>
                <a:effectLst/>
                <a:ea typeface="Times New Roman" panose="02020603050405020304" pitchFamily="18" charset="0"/>
                <a:cs typeface="Arial" panose="020B0604020202020204" pitchFamily="34" charset="0"/>
              </a:rPr>
              <a:t>The essential elements of an RMFS</a:t>
            </a:r>
            <a:endParaRPr lang="en-US" sz="1600" i="1" dirty="0">
              <a:solidFill>
                <a:schemeClr val="bg1">
                  <a:lumMod val="50000"/>
                </a:schemeClr>
              </a:solidFill>
              <a:cs typeface="Times New Roman" panose="02020603050405020304" pitchFamily="18" charset="0"/>
            </a:endParaRPr>
          </a:p>
        </p:txBody>
      </p:sp>
      <p:pic>
        <p:nvPicPr>
          <p:cNvPr id="11" name="Picture 10">
            <a:extLst>
              <a:ext uri="{FF2B5EF4-FFF2-40B4-BE49-F238E27FC236}">
                <a16:creationId xmlns:a16="http://schemas.microsoft.com/office/drawing/2014/main" xmlns="" id="{2E4E311E-3F35-41EE-84F0-6CAF55C048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5420" y="3848581"/>
            <a:ext cx="3072607" cy="2064408"/>
          </a:xfrm>
          <a:prstGeom prst="rect">
            <a:avLst/>
          </a:prstGeom>
        </p:spPr>
      </p:pic>
    </p:spTree>
    <p:extLst>
      <p:ext uri="{BB962C8B-B14F-4D97-AF65-F5344CB8AC3E}">
        <p14:creationId xmlns:p14="http://schemas.microsoft.com/office/powerpoint/2010/main" val="3513829984"/>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82D2BF28-14FA-46AF-B980-F11707F0E17C}"/>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sp>
        <p:nvSpPr>
          <p:cNvPr id="4" name="TextBox 3">
            <a:extLst>
              <a:ext uri="{FF2B5EF4-FFF2-40B4-BE49-F238E27FC236}">
                <a16:creationId xmlns:a16="http://schemas.microsoft.com/office/drawing/2014/main" xmlns="" id="{41C96DB6-6035-497B-AB8C-60EDC144E571}"/>
              </a:ext>
            </a:extLst>
          </p:cNvPr>
          <p:cNvSpPr txBox="1"/>
          <p:nvPr/>
        </p:nvSpPr>
        <p:spPr>
          <a:xfrm>
            <a:off x="300456" y="1727299"/>
            <a:ext cx="9886532" cy="4154984"/>
          </a:xfrm>
          <a:prstGeom prst="rect">
            <a:avLst/>
          </a:prstGeom>
          <a:noFill/>
        </p:spPr>
        <p:txBody>
          <a:bodyPr wrap="square">
            <a:spAutoFit/>
          </a:bodyPr>
          <a:lstStyle/>
          <a:p>
            <a:pPr marL="299980" indent="-299980" algn="just">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Is made up of shelves (called pods) on which items are placed, as well as robots that can travel underneath and hold them, which robots move pods between workstations and the storage room.</a:t>
            </a:r>
          </a:p>
          <a:p>
            <a:pPr algn="just"/>
            <a:endParaRPr lang="en-US" sz="2200" dirty="0">
              <a:latin typeface="Times New Roman" panose="02020603050405020304" pitchFamily="18" charset="0"/>
              <a:cs typeface="Times New Roman" panose="02020603050405020304" pitchFamily="18" charset="0"/>
            </a:endParaRPr>
          </a:p>
          <a:p>
            <a:pPr marL="299980" indent="-299980" algn="just">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In an RMFS, each pair of storage and retrieval trips represents one robot cycle. The robot does not set down or leave the rack for one loop until it is returned to a storage position. </a:t>
            </a:r>
          </a:p>
          <a:p>
            <a:pPr marL="299980" indent="-299980" algn="just">
              <a:buFont typeface="Arial" panose="020B0604020202020204" pitchFamily="34" charset="0"/>
              <a:buChar char="•"/>
            </a:pPr>
            <a:endParaRPr lang="en-US" sz="2200" dirty="0">
              <a:latin typeface="Times New Roman" panose="02020603050405020304" pitchFamily="18" charset="0"/>
              <a:cs typeface="Times New Roman" panose="02020603050405020304" pitchFamily="18" charset="0"/>
            </a:endParaRPr>
          </a:p>
          <a:p>
            <a:pPr marL="299980" indent="-299980" algn="just">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The cost of this system is less expensive than the automated systems used in warehouses, and it has high operational efficiency compared to other systems, the robot system works with an operating capacity that lasts 23 hours a day and only needs less than an hour for shipment.</a:t>
            </a:r>
          </a:p>
        </p:txBody>
      </p:sp>
      <p:sp>
        <p:nvSpPr>
          <p:cNvPr id="5" name="TextBox 4">
            <a:extLst>
              <a:ext uri="{FF2B5EF4-FFF2-40B4-BE49-F238E27FC236}">
                <a16:creationId xmlns:a16="http://schemas.microsoft.com/office/drawing/2014/main" xmlns="" id="{916BE7C0-1FBF-4B25-84AF-B254B5FC2575}"/>
              </a:ext>
            </a:extLst>
          </p:cNvPr>
          <p:cNvSpPr txBox="1"/>
          <p:nvPr/>
        </p:nvSpPr>
        <p:spPr>
          <a:xfrm>
            <a:off x="300456" y="858891"/>
            <a:ext cx="6399389" cy="458139"/>
          </a:xfrm>
          <a:prstGeom prst="rect">
            <a:avLst/>
          </a:prstGeom>
          <a:noFill/>
        </p:spPr>
        <p:txBody>
          <a:bodyPr wrap="square">
            <a:spAutoFit/>
          </a:bodyPr>
          <a:lstStyle/>
          <a:p>
            <a:pPr>
              <a:lnSpc>
                <a:spcPct val="106000"/>
              </a:lnSpc>
              <a:spcBef>
                <a:spcPts val="210"/>
              </a:spcBef>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Robotic Mobile Fulfillment Systems</a:t>
            </a:r>
          </a:p>
        </p:txBody>
      </p:sp>
      <p:sp>
        <p:nvSpPr>
          <p:cNvPr id="2" name="Slide Number Placeholder 1">
            <a:extLst>
              <a:ext uri="{FF2B5EF4-FFF2-40B4-BE49-F238E27FC236}">
                <a16:creationId xmlns:a16="http://schemas.microsoft.com/office/drawing/2014/main" xmlns="" id="{68E2A58A-6A8A-4299-82DF-1C8029B9652A}"/>
              </a:ext>
            </a:extLst>
          </p:cNvPr>
          <p:cNvSpPr>
            <a:spLocks noGrp="1"/>
          </p:cNvSpPr>
          <p:nvPr>
            <p:ph type="sldNum" sz="quarter" idx="12"/>
          </p:nvPr>
        </p:nvSpPr>
        <p:spPr/>
        <p:txBody>
          <a:bodyPr/>
          <a:lstStyle/>
          <a:p>
            <a:fld id="{A53694C8-179A-4BD2-8623-4F58F63E0D7C}" type="slidenum">
              <a:rPr lang="en-US" smtClean="0"/>
              <a:t>15</a:t>
            </a:fld>
            <a:endParaRPr lang="en-US"/>
          </a:p>
        </p:txBody>
      </p:sp>
    </p:spTree>
    <p:extLst>
      <p:ext uri="{BB962C8B-B14F-4D97-AF65-F5344CB8AC3E}">
        <p14:creationId xmlns:p14="http://schemas.microsoft.com/office/powerpoint/2010/main" val="1344945995"/>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4162BF78-8CB5-4264-9578-9CA9CBCB5B90}"/>
              </a:ext>
            </a:extLst>
          </p:cNvPr>
          <p:cNvSpPr txBox="1"/>
          <p:nvPr/>
        </p:nvSpPr>
        <p:spPr>
          <a:xfrm>
            <a:off x="300456" y="892473"/>
            <a:ext cx="8047040" cy="458139"/>
          </a:xfrm>
          <a:prstGeom prst="rect">
            <a:avLst/>
          </a:prstGeom>
          <a:noFill/>
        </p:spPr>
        <p:txBody>
          <a:bodyPr wrap="square">
            <a:spAutoFit/>
          </a:bodyPr>
          <a:lstStyle/>
          <a:p>
            <a:pPr>
              <a:lnSpc>
                <a:spcPct val="106000"/>
              </a:lnSpc>
              <a:spcBef>
                <a:spcPts val="210"/>
              </a:spcBef>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Advantages of using Robotic Mobile Fulfillment Systems</a:t>
            </a:r>
          </a:p>
        </p:txBody>
      </p:sp>
      <p:sp>
        <p:nvSpPr>
          <p:cNvPr id="5" name="TextBox 4">
            <a:extLst>
              <a:ext uri="{FF2B5EF4-FFF2-40B4-BE49-F238E27FC236}">
                <a16:creationId xmlns:a16="http://schemas.microsoft.com/office/drawing/2014/main" xmlns="" id="{3E83B1C8-775E-4C1C-AAC1-0D4D03408053}"/>
              </a:ext>
            </a:extLst>
          </p:cNvPr>
          <p:cNvSpPr txBox="1"/>
          <p:nvPr/>
        </p:nvSpPr>
        <p:spPr>
          <a:xfrm>
            <a:off x="397095" y="1409374"/>
            <a:ext cx="10005571" cy="4432752"/>
          </a:xfrm>
          <a:prstGeom prst="rect">
            <a:avLst/>
          </a:prstGeom>
          <a:noFill/>
        </p:spPr>
        <p:txBody>
          <a:bodyPr wrap="square">
            <a:spAutoFit/>
          </a:bodyPr>
          <a:lstStyle/>
          <a:p>
            <a:pPr marL="359976" indent="-359976" algn="just">
              <a:lnSpc>
                <a:spcPct val="150000"/>
              </a:lnSpc>
              <a:spcAft>
                <a:spcPts val="1050"/>
              </a:spcAft>
              <a:buFont typeface="+mj-lt"/>
              <a:buAutoNum type="arabicPeriod"/>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Increased stocking and order picking productivity and rates.</a:t>
            </a:r>
          </a:p>
          <a:p>
            <a:pPr marL="359976" indent="-359976" algn="just">
              <a:lnSpc>
                <a:spcPct val="150000"/>
              </a:lnSpc>
              <a:spcAft>
                <a:spcPts val="1050"/>
              </a:spcAft>
              <a:buFont typeface="+mj-lt"/>
              <a:buAutoNum type="arabicPeriod"/>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Order accuracy, order delivery times, and order turnaround time have all improved.</a:t>
            </a:r>
          </a:p>
          <a:p>
            <a:pPr marL="359976" indent="-359976" algn="just">
              <a:lnSpc>
                <a:spcPct val="150000"/>
              </a:lnSpc>
              <a:spcAft>
                <a:spcPts val="1050"/>
              </a:spcAft>
              <a:buFont typeface="+mj-lt"/>
              <a:buAutoNum type="arabicPeriod"/>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Accuracy and security of inventory</a:t>
            </a:r>
          </a:p>
          <a:p>
            <a:pPr marL="359976" indent="-359976" algn="just">
              <a:lnSpc>
                <a:spcPct val="150000"/>
              </a:lnSpc>
              <a:spcAft>
                <a:spcPts val="1050"/>
              </a:spcAft>
              <a:buFont typeface="+mj-lt"/>
              <a:buAutoNum type="arabicPeriod"/>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Flexibility and Scalability</a:t>
            </a:r>
          </a:p>
          <a:p>
            <a:pPr marL="359976" indent="-359976" algn="just">
              <a:lnSpc>
                <a:spcPct val="150000"/>
              </a:lnSpc>
              <a:spcAft>
                <a:spcPts val="1050"/>
              </a:spcAft>
              <a:buFont typeface="+mj-lt"/>
              <a:buAutoNum type="arabicPeriod"/>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Electricity Savings</a:t>
            </a:r>
          </a:p>
          <a:p>
            <a:pPr marL="359976" indent="-359976" algn="just">
              <a:lnSpc>
                <a:spcPct val="150000"/>
              </a:lnSpc>
              <a:spcAft>
                <a:spcPts val="1050"/>
              </a:spcAft>
              <a:buFont typeface="+mj-lt"/>
              <a:buAutoNum type="arabicPeriod"/>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Reduced Training Time</a:t>
            </a:r>
          </a:p>
          <a:p>
            <a:pPr marL="359976" indent="-359976" algn="just">
              <a:lnSpc>
                <a:spcPct val="150000"/>
              </a:lnSpc>
              <a:spcAft>
                <a:spcPts val="1050"/>
              </a:spcAft>
              <a:buFont typeface="+mj-lt"/>
              <a:buAutoNum type="arabicPeriod"/>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No downtime and built-in redundancy</a:t>
            </a:r>
          </a:p>
        </p:txBody>
      </p:sp>
      <p:sp>
        <p:nvSpPr>
          <p:cNvPr id="7" name="TextBox 6">
            <a:extLst>
              <a:ext uri="{FF2B5EF4-FFF2-40B4-BE49-F238E27FC236}">
                <a16:creationId xmlns:a16="http://schemas.microsoft.com/office/drawing/2014/main" xmlns="" id="{E8D27F34-3E43-443E-B782-A23584A98B12}"/>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pic>
        <p:nvPicPr>
          <p:cNvPr id="9" name="Picture 8">
            <a:extLst>
              <a:ext uri="{FF2B5EF4-FFF2-40B4-BE49-F238E27FC236}">
                <a16:creationId xmlns:a16="http://schemas.microsoft.com/office/drawing/2014/main" xmlns="" id="{6690F41E-F7FA-41C7-AEEF-DC23917EB42D}"/>
              </a:ext>
            </a:extLst>
          </p:cNvPr>
          <p:cNvPicPr>
            <a:picLocks noChangeAspect="1"/>
          </p:cNvPicPr>
          <p:nvPr/>
        </p:nvPicPr>
        <p:blipFill rotWithShape="1">
          <a:blip r:embed="rId2">
            <a:extLst>
              <a:ext uri="{28A0092B-C50C-407E-A947-70E740481C1C}">
                <a14:useLocalDpi xmlns:a14="http://schemas.microsoft.com/office/drawing/2010/main" val="0"/>
              </a:ext>
            </a:extLst>
          </a:blip>
          <a:srcRect l="1524" t="8059" r="42933"/>
          <a:stretch/>
        </p:blipFill>
        <p:spPr>
          <a:xfrm flipH="1">
            <a:off x="6484135" y="3485629"/>
            <a:ext cx="4315628" cy="3713684"/>
          </a:xfrm>
          <a:prstGeom prst="rect">
            <a:avLst/>
          </a:prstGeom>
        </p:spPr>
      </p:pic>
      <p:sp>
        <p:nvSpPr>
          <p:cNvPr id="2" name="Slide Number Placeholder 1">
            <a:extLst>
              <a:ext uri="{FF2B5EF4-FFF2-40B4-BE49-F238E27FC236}">
                <a16:creationId xmlns:a16="http://schemas.microsoft.com/office/drawing/2014/main" xmlns="" id="{FBDC44EB-6497-4059-A683-709428B22819}"/>
              </a:ext>
            </a:extLst>
          </p:cNvPr>
          <p:cNvSpPr>
            <a:spLocks noGrp="1"/>
          </p:cNvSpPr>
          <p:nvPr>
            <p:ph type="sldNum" sz="quarter" idx="12"/>
          </p:nvPr>
        </p:nvSpPr>
        <p:spPr/>
        <p:txBody>
          <a:bodyPr/>
          <a:lstStyle/>
          <a:p>
            <a:fld id="{A53694C8-179A-4BD2-8623-4F58F63E0D7C}" type="slidenum">
              <a:rPr lang="en-US" smtClean="0"/>
              <a:t>16</a:t>
            </a:fld>
            <a:endParaRPr lang="en-US"/>
          </a:p>
        </p:txBody>
      </p:sp>
    </p:spTree>
    <p:extLst>
      <p:ext uri="{BB962C8B-B14F-4D97-AF65-F5344CB8AC3E}">
        <p14:creationId xmlns:p14="http://schemas.microsoft.com/office/powerpoint/2010/main" val="2850261866"/>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xmlns="" id="{393CEE70-9FBC-40CC-880E-A3455E8D56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310459" y="1454689"/>
            <a:ext cx="4870588" cy="2108021"/>
          </a:xfrm>
          <a:prstGeom prst="rect">
            <a:avLst/>
          </a:prstGeom>
        </p:spPr>
      </p:pic>
      <p:sp>
        <p:nvSpPr>
          <p:cNvPr id="3" name="TextBox 2">
            <a:extLst>
              <a:ext uri="{FF2B5EF4-FFF2-40B4-BE49-F238E27FC236}">
                <a16:creationId xmlns:a16="http://schemas.microsoft.com/office/drawing/2014/main" xmlns="" id="{BD6E0988-AF15-4437-AABC-F58D76A5D1EF}"/>
              </a:ext>
            </a:extLst>
          </p:cNvPr>
          <p:cNvSpPr txBox="1"/>
          <p:nvPr/>
        </p:nvSpPr>
        <p:spPr>
          <a:xfrm>
            <a:off x="300456" y="860613"/>
            <a:ext cx="4799542" cy="461665"/>
          </a:xfrm>
          <a:prstGeom prst="rect">
            <a:avLst/>
          </a:prstGeom>
          <a:noFill/>
        </p:spPr>
        <p:txBody>
          <a:bodyPr wrap="square">
            <a:spAutoFit/>
          </a:bodyPr>
          <a:lstStyle/>
          <a:p>
            <a:r>
              <a:rPr lang="en-US" sz="2400" b="1" dirty="0">
                <a:latin typeface="Times New Roman" panose="02020603050405020304" pitchFamily="18" charset="0"/>
                <a:ea typeface="Times New Roman" panose="02020603050405020304" pitchFamily="18" charset="0"/>
                <a:cs typeface="Arial" panose="020B0604020202020204" pitchFamily="34" charset="0"/>
              </a:rPr>
              <a:t>Warehouse Area needed </a:t>
            </a:r>
            <a:endParaRPr lang="en-US" sz="2800" dirty="0"/>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xmlns="" id="{84F6CAD9-CEF4-4FA1-AD70-A32C32445F52}"/>
                  </a:ext>
                </a:extLst>
              </p:cNvPr>
              <p:cNvGraphicFramePr>
                <a:graphicFrameLocks noGrp="1"/>
              </p:cNvGraphicFramePr>
              <p:nvPr>
                <p:extLst>
                  <p:ext uri="{D42A27DB-BD31-4B8C-83A1-F6EECF244321}">
                    <p14:modId xmlns:p14="http://schemas.microsoft.com/office/powerpoint/2010/main" val="2592884992"/>
                  </p:ext>
                </p:extLst>
              </p:nvPr>
            </p:nvGraphicFramePr>
            <p:xfrm>
              <a:off x="1353760" y="2794972"/>
              <a:ext cx="7492476" cy="3822355"/>
            </p:xfrm>
            <a:graphic>
              <a:graphicData uri="http://schemas.openxmlformats.org/drawingml/2006/table">
                <a:tbl>
                  <a:tblPr firstRow="1" firstCol="1" bandRow="1">
                    <a:tableStyleId>{5DA37D80-6434-44D0-A028-1B22A696006F}</a:tableStyleId>
                  </a:tblPr>
                  <a:tblGrid>
                    <a:gridCol w="1477285">
                      <a:extLst>
                        <a:ext uri="{9D8B030D-6E8A-4147-A177-3AD203B41FA5}">
                          <a16:colId xmlns:a16="http://schemas.microsoft.com/office/drawing/2014/main" xmlns="" val="1353005025"/>
                        </a:ext>
                      </a:extLst>
                    </a:gridCol>
                    <a:gridCol w="1198393">
                      <a:extLst>
                        <a:ext uri="{9D8B030D-6E8A-4147-A177-3AD203B41FA5}">
                          <a16:colId xmlns:a16="http://schemas.microsoft.com/office/drawing/2014/main" xmlns="" val="3994543749"/>
                        </a:ext>
                      </a:extLst>
                    </a:gridCol>
                    <a:gridCol w="1160338">
                      <a:extLst>
                        <a:ext uri="{9D8B030D-6E8A-4147-A177-3AD203B41FA5}">
                          <a16:colId xmlns:a16="http://schemas.microsoft.com/office/drawing/2014/main" xmlns="" val="2693713045"/>
                        </a:ext>
                      </a:extLst>
                    </a:gridCol>
                    <a:gridCol w="1201869">
                      <a:extLst>
                        <a:ext uri="{9D8B030D-6E8A-4147-A177-3AD203B41FA5}">
                          <a16:colId xmlns:a16="http://schemas.microsoft.com/office/drawing/2014/main" xmlns="" val="849597086"/>
                        </a:ext>
                      </a:extLst>
                    </a:gridCol>
                    <a:gridCol w="772993">
                      <a:extLst>
                        <a:ext uri="{9D8B030D-6E8A-4147-A177-3AD203B41FA5}">
                          <a16:colId xmlns:a16="http://schemas.microsoft.com/office/drawing/2014/main" xmlns="" val="266262761"/>
                        </a:ext>
                      </a:extLst>
                    </a:gridCol>
                    <a:gridCol w="1681598">
                      <a:extLst>
                        <a:ext uri="{9D8B030D-6E8A-4147-A177-3AD203B41FA5}">
                          <a16:colId xmlns:a16="http://schemas.microsoft.com/office/drawing/2014/main" xmlns="" val="1652878384"/>
                        </a:ext>
                      </a:extLst>
                    </a:gridCol>
                  </a:tblGrid>
                  <a:tr h="707979">
                    <a:tc>
                      <a:txBody>
                        <a:bodyPr/>
                        <a:lstStyle/>
                        <a:p>
                          <a:pPr>
                            <a:lnSpc>
                              <a:spcPct val="106000"/>
                            </a:lnSpc>
                            <a:spcAft>
                              <a:spcPts val="800"/>
                            </a:spcAft>
                          </a:pPr>
                          <a:r>
                            <a:rPr lang="en-US" sz="1600">
                              <a:effectLst/>
                            </a:rPr>
                            <a:t>Name</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Price</a:t>
                          </a:r>
                        </a:p>
                        <a:p>
                          <a:pPr algn="ctr">
                            <a:lnSpc>
                              <a:spcPct val="106000"/>
                            </a:lnSpc>
                            <a:spcAft>
                              <a:spcPts val="800"/>
                            </a:spcAft>
                          </a:pPr>
                          <a:r>
                            <a:rPr lang="en-US" sz="1600">
                              <a:effectLst/>
                            </a:rPr>
                            <a:t>(NIS/k)</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gridSpan="4">
                      <a:txBody>
                        <a:bodyPr/>
                        <a:lstStyle/>
                        <a:p>
                          <a:pPr algn="ctr">
                            <a:lnSpc>
                              <a:spcPct val="106000"/>
                            </a:lnSpc>
                            <a:spcAft>
                              <a:spcPts val="800"/>
                            </a:spcAft>
                          </a:pPr>
                          <a:r>
                            <a:rPr lang="en-US" sz="1600" dirty="0">
                              <a:effectLst/>
                            </a:rPr>
                            <a:t>Box dimensions</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3556956197"/>
                      </a:ext>
                    </a:extLst>
                  </a:tr>
                  <a:tr h="276110">
                    <a:tc>
                      <a:txBody>
                        <a:bodyPr/>
                        <a:lstStyle/>
                        <a:p>
                          <a:pPr>
                            <a:lnSpc>
                              <a:spcPct val="106000"/>
                            </a:lnSpc>
                            <a:spcAft>
                              <a:spcPts val="800"/>
                            </a:spcAft>
                          </a:pPr>
                          <a:r>
                            <a:rPr lang="en-US" sz="1600" dirty="0">
                              <a:effectLst/>
                            </a:rPr>
                            <a:t> </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nSpc>
                              <a:spcPct val="106000"/>
                            </a:lnSpc>
                            <a:spcAft>
                              <a:spcPts val="800"/>
                            </a:spcAft>
                          </a:pPr>
                          <a:r>
                            <a:rPr lang="en-US" sz="1600">
                              <a:effectLst/>
                            </a:rPr>
                            <a:t> </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Length</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Width</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Height</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Box Volume </a:t>
                          </a:r>
                          <a14:m>
                            <m:oMath xmlns:m="http://schemas.openxmlformats.org/officeDocument/2006/math">
                              <m:sSup>
                                <m:sSupPr>
                                  <m:ctrlPr>
                                    <a:rPr lang="en-US" sz="1600" i="1">
                                      <a:effectLst/>
                                      <a:latin typeface="Cambria Math" panose="02040503050406030204" pitchFamily="18" charset="0"/>
                                    </a:rPr>
                                  </m:ctrlPr>
                                </m:sSupPr>
                                <m:e>
                                  <m:r>
                                    <a:rPr lang="en-US" sz="1600">
                                      <a:effectLst/>
                                      <a:latin typeface="Cambria Math" panose="02040503050406030204" pitchFamily="18" charset="0"/>
                                    </a:rPr>
                                    <m:t>𝒄𝒎</m:t>
                                  </m:r>
                                </m:e>
                                <m:sup>
                                  <m:r>
                                    <a:rPr lang="en-US" sz="1600">
                                      <a:effectLst/>
                                      <a:latin typeface="Cambria Math" panose="02040503050406030204" pitchFamily="18" charset="0"/>
                                    </a:rPr>
                                    <m:t>𝟑</m:t>
                                  </m:r>
                                </m:sup>
                              </m:sSup>
                            </m:oMath>
                          </a14:m>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178194825"/>
                      </a:ext>
                    </a:extLst>
                  </a:tr>
                  <a:tr h="273212">
                    <a:tc>
                      <a:txBody>
                        <a:bodyPr/>
                        <a:lstStyle/>
                        <a:p>
                          <a:pPr>
                            <a:lnSpc>
                              <a:spcPct val="106000"/>
                            </a:lnSpc>
                            <a:spcAft>
                              <a:spcPts val="800"/>
                            </a:spcAft>
                          </a:pPr>
                          <a:r>
                            <a:rPr lang="en-US" sz="1600" dirty="0">
                              <a:effectLst/>
                            </a:rPr>
                            <a:t>Cucumbers</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4</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1384402417"/>
                      </a:ext>
                    </a:extLst>
                  </a:tr>
                  <a:tr h="273212">
                    <a:tc>
                      <a:txBody>
                        <a:bodyPr/>
                        <a:lstStyle/>
                        <a:p>
                          <a:pPr>
                            <a:lnSpc>
                              <a:spcPct val="106000"/>
                            </a:lnSpc>
                            <a:spcAft>
                              <a:spcPts val="800"/>
                            </a:spcAft>
                          </a:pPr>
                          <a:r>
                            <a:rPr lang="en-US" sz="1600" dirty="0">
                              <a:effectLst/>
                            </a:rPr>
                            <a:t>Tomatoes</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703156665"/>
                      </a:ext>
                    </a:extLst>
                  </a:tr>
                  <a:tr h="273212">
                    <a:tc>
                      <a:txBody>
                        <a:bodyPr/>
                        <a:lstStyle/>
                        <a:p>
                          <a:pPr>
                            <a:lnSpc>
                              <a:spcPct val="106000"/>
                            </a:lnSpc>
                            <a:spcAft>
                              <a:spcPts val="800"/>
                            </a:spcAft>
                          </a:pPr>
                          <a:r>
                            <a:rPr lang="en-US" sz="1600" dirty="0">
                              <a:effectLst/>
                            </a:rPr>
                            <a:t>Zucchini</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3358356263"/>
                      </a:ext>
                    </a:extLst>
                  </a:tr>
                  <a:tr h="273212">
                    <a:tc>
                      <a:txBody>
                        <a:bodyPr/>
                        <a:lstStyle/>
                        <a:p>
                          <a:pPr>
                            <a:lnSpc>
                              <a:spcPct val="106000"/>
                            </a:lnSpc>
                            <a:spcAft>
                              <a:spcPts val="800"/>
                            </a:spcAft>
                          </a:pPr>
                          <a:r>
                            <a:rPr lang="en-US" sz="1600" dirty="0">
                              <a:effectLst/>
                            </a:rPr>
                            <a:t>Eggplant</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4</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3469490504"/>
                      </a:ext>
                    </a:extLst>
                  </a:tr>
                  <a:tr h="273212">
                    <a:tc>
                      <a:txBody>
                        <a:bodyPr/>
                        <a:lstStyle/>
                        <a:p>
                          <a:pPr>
                            <a:lnSpc>
                              <a:spcPct val="106000"/>
                            </a:lnSpc>
                            <a:spcAft>
                              <a:spcPts val="800"/>
                            </a:spcAft>
                          </a:pPr>
                          <a:r>
                            <a:rPr lang="en-US" sz="1600" dirty="0">
                              <a:effectLst/>
                            </a:rPr>
                            <a:t>Carrots</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2250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2516756114"/>
                      </a:ext>
                    </a:extLst>
                  </a:tr>
                  <a:tr h="273212">
                    <a:tc>
                      <a:txBody>
                        <a:bodyPr/>
                        <a:lstStyle/>
                        <a:p>
                          <a:pPr>
                            <a:lnSpc>
                              <a:spcPct val="106000"/>
                            </a:lnSpc>
                            <a:spcAft>
                              <a:spcPts val="800"/>
                            </a:spcAft>
                          </a:pPr>
                          <a:r>
                            <a:rPr lang="en-US" sz="1600" dirty="0">
                              <a:effectLst/>
                            </a:rPr>
                            <a:t>Corn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6</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2250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3805800380"/>
                      </a:ext>
                    </a:extLst>
                  </a:tr>
                  <a:tr h="273212">
                    <a:tc>
                      <a:txBody>
                        <a:bodyPr/>
                        <a:lstStyle/>
                        <a:p>
                          <a:pPr>
                            <a:lnSpc>
                              <a:spcPct val="106000"/>
                            </a:lnSpc>
                            <a:spcAft>
                              <a:spcPts val="800"/>
                            </a:spcAft>
                          </a:pPr>
                          <a:r>
                            <a:rPr lang="en-US" sz="1600" dirty="0">
                              <a:effectLst/>
                            </a:rPr>
                            <a:t>Potato</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2960098339"/>
                      </a:ext>
                    </a:extLst>
                  </a:tr>
                  <a:tr h="273212">
                    <a:tc>
                      <a:txBody>
                        <a:bodyPr/>
                        <a:lstStyle/>
                        <a:p>
                          <a:pPr>
                            <a:lnSpc>
                              <a:spcPct val="106000"/>
                            </a:lnSpc>
                            <a:spcAft>
                              <a:spcPts val="800"/>
                            </a:spcAft>
                          </a:pPr>
                          <a:r>
                            <a:rPr lang="en-US" sz="1600" dirty="0">
                              <a:effectLst/>
                            </a:rPr>
                            <a:t>Pimento</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2011251501"/>
                      </a:ext>
                    </a:extLst>
                  </a:tr>
                  <a:tr h="273212">
                    <a:tc>
                      <a:txBody>
                        <a:bodyPr/>
                        <a:lstStyle/>
                        <a:p>
                          <a:pPr>
                            <a:lnSpc>
                              <a:spcPct val="106000"/>
                            </a:lnSpc>
                            <a:spcAft>
                              <a:spcPts val="800"/>
                            </a:spcAft>
                          </a:pPr>
                          <a:r>
                            <a:rPr lang="en-US" sz="1600" dirty="0">
                              <a:effectLst/>
                            </a:rPr>
                            <a:t>Broccoli</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2250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1542269429"/>
                      </a:ext>
                    </a:extLst>
                  </a:tr>
                  <a:tr h="379358">
                    <a:tc>
                      <a:txBody>
                        <a:bodyPr/>
                        <a:lstStyle/>
                        <a:p>
                          <a:pPr>
                            <a:lnSpc>
                              <a:spcPct val="106000"/>
                            </a:lnSpc>
                            <a:spcAft>
                              <a:spcPts val="800"/>
                            </a:spcAft>
                          </a:pPr>
                          <a:r>
                            <a:rPr lang="en-US" sz="1600" dirty="0">
                              <a:effectLst/>
                            </a:rPr>
                            <a:t>Avg.</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highlight>
                                <a:srgbClr val="FFFF00"/>
                              </a:highlight>
                            </a:rPr>
                            <a:t>4.666667</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23.33333</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18.33333</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highlight>
                                <a:srgbClr val="FFFF00"/>
                              </a:highlight>
                            </a:rPr>
                            <a:t>6,083.333</a:t>
                          </a:r>
                          <a:r>
                            <a:rPr lang="en-US" sz="1600" dirty="0">
                              <a:effectLst/>
                            </a:rPr>
                            <a:t> </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954782318"/>
                      </a:ext>
                    </a:extLst>
                  </a:tr>
                </a:tbl>
              </a:graphicData>
            </a:graphic>
          </p:graphicFrame>
        </mc:Choice>
        <mc:Fallback xmlns="">
          <p:graphicFrame>
            <p:nvGraphicFramePr>
              <p:cNvPr id="4" name="Table 3">
                <a:extLst>
                  <a:ext uri="{FF2B5EF4-FFF2-40B4-BE49-F238E27FC236}">
                    <a16:creationId xmlns:a16="http://schemas.microsoft.com/office/drawing/2014/main" id="{84F6CAD9-CEF4-4FA1-AD70-A32C32445F52}"/>
                  </a:ext>
                </a:extLst>
              </p:cNvPr>
              <p:cNvGraphicFramePr>
                <a:graphicFrameLocks noGrp="1"/>
              </p:cNvGraphicFramePr>
              <p:nvPr>
                <p:extLst>
                  <p:ext uri="{D42A27DB-BD31-4B8C-83A1-F6EECF244321}">
                    <p14:modId xmlns:p14="http://schemas.microsoft.com/office/powerpoint/2010/main" val="2592884992"/>
                  </p:ext>
                </p:extLst>
              </p:nvPr>
            </p:nvGraphicFramePr>
            <p:xfrm>
              <a:off x="1353760" y="2794972"/>
              <a:ext cx="7492476" cy="3822355"/>
            </p:xfrm>
            <a:graphic>
              <a:graphicData uri="http://schemas.openxmlformats.org/drawingml/2006/table">
                <a:tbl>
                  <a:tblPr firstRow="1" firstCol="1" bandRow="1">
                    <a:tableStyleId>{5DA37D80-6434-44D0-A028-1B22A696006F}</a:tableStyleId>
                  </a:tblPr>
                  <a:tblGrid>
                    <a:gridCol w="1477285">
                      <a:extLst>
                        <a:ext uri="{9D8B030D-6E8A-4147-A177-3AD203B41FA5}">
                          <a16:colId xmlns:a16="http://schemas.microsoft.com/office/drawing/2014/main" val="1353005025"/>
                        </a:ext>
                      </a:extLst>
                    </a:gridCol>
                    <a:gridCol w="1198393">
                      <a:extLst>
                        <a:ext uri="{9D8B030D-6E8A-4147-A177-3AD203B41FA5}">
                          <a16:colId xmlns:a16="http://schemas.microsoft.com/office/drawing/2014/main" val="3994543749"/>
                        </a:ext>
                      </a:extLst>
                    </a:gridCol>
                    <a:gridCol w="1160338">
                      <a:extLst>
                        <a:ext uri="{9D8B030D-6E8A-4147-A177-3AD203B41FA5}">
                          <a16:colId xmlns:a16="http://schemas.microsoft.com/office/drawing/2014/main" val="2693713045"/>
                        </a:ext>
                      </a:extLst>
                    </a:gridCol>
                    <a:gridCol w="1201869">
                      <a:extLst>
                        <a:ext uri="{9D8B030D-6E8A-4147-A177-3AD203B41FA5}">
                          <a16:colId xmlns:a16="http://schemas.microsoft.com/office/drawing/2014/main" val="849597086"/>
                        </a:ext>
                      </a:extLst>
                    </a:gridCol>
                    <a:gridCol w="772993">
                      <a:extLst>
                        <a:ext uri="{9D8B030D-6E8A-4147-A177-3AD203B41FA5}">
                          <a16:colId xmlns:a16="http://schemas.microsoft.com/office/drawing/2014/main" val="266262761"/>
                        </a:ext>
                      </a:extLst>
                    </a:gridCol>
                    <a:gridCol w="1681598">
                      <a:extLst>
                        <a:ext uri="{9D8B030D-6E8A-4147-A177-3AD203B41FA5}">
                          <a16:colId xmlns:a16="http://schemas.microsoft.com/office/drawing/2014/main" val="1652878384"/>
                        </a:ext>
                      </a:extLst>
                    </a:gridCol>
                  </a:tblGrid>
                  <a:tr h="707979">
                    <a:tc>
                      <a:txBody>
                        <a:bodyPr/>
                        <a:lstStyle/>
                        <a:p>
                          <a:pPr>
                            <a:lnSpc>
                              <a:spcPct val="106000"/>
                            </a:lnSpc>
                            <a:spcAft>
                              <a:spcPts val="800"/>
                            </a:spcAft>
                          </a:pPr>
                          <a:r>
                            <a:rPr lang="en-US" sz="1600">
                              <a:effectLst/>
                            </a:rPr>
                            <a:t>Name</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Price</a:t>
                          </a:r>
                        </a:p>
                        <a:p>
                          <a:pPr algn="ctr">
                            <a:lnSpc>
                              <a:spcPct val="106000"/>
                            </a:lnSpc>
                            <a:spcAft>
                              <a:spcPts val="800"/>
                            </a:spcAft>
                          </a:pPr>
                          <a:r>
                            <a:rPr lang="en-US" sz="1600">
                              <a:effectLst/>
                            </a:rPr>
                            <a:t>(NIS/k)</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gridSpan="4">
                      <a:txBody>
                        <a:bodyPr/>
                        <a:lstStyle/>
                        <a:p>
                          <a:pPr algn="ctr">
                            <a:lnSpc>
                              <a:spcPct val="106000"/>
                            </a:lnSpc>
                            <a:spcAft>
                              <a:spcPts val="800"/>
                            </a:spcAft>
                          </a:pPr>
                          <a:r>
                            <a:rPr lang="en-US" sz="1600" dirty="0">
                              <a:effectLst/>
                            </a:rPr>
                            <a:t>Box dimensions</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56956197"/>
                      </a:ext>
                    </a:extLst>
                  </a:tr>
                  <a:tr h="276110">
                    <a:tc>
                      <a:txBody>
                        <a:bodyPr/>
                        <a:lstStyle/>
                        <a:p>
                          <a:pPr>
                            <a:lnSpc>
                              <a:spcPct val="106000"/>
                            </a:lnSpc>
                            <a:spcAft>
                              <a:spcPts val="800"/>
                            </a:spcAft>
                          </a:pPr>
                          <a:r>
                            <a:rPr lang="en-US" sz="1600" dirty="0">
                              <a:effectLst/>
                            </a:rPr>
                            <a:t> </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nSpc>
                              <a:spcPct val="106000"/>
                            </a:lnSpc>
                            <a:spcAft>
                              <a:spcPts val="800"/>
                            </a:spcAft>
                          </a:pPr>
                          <a:r>
                            <a:rPr lang="en-US" sz="1600">
                              <a:effectLst/>
                            </a:rPr>
                            <a:t> </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Length</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Width</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Height</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endParaRPr lang="en-US"/>
                        </a:p>
                      </a:txBody>
                      <a:tcPr marL="71993" marR="71993" marT="0" marB="0">
                        <a:blipFill>
                          <a:blip r:embed="rId3"/>
                          <a:stretch>
                            <a:fillRect l="-346014" t="-271739" r="-1087" b="-1017391"/>
                          </a:stretch>
                        </a:blipFill>
                      </a:tcPr>
                    </a:tc>
                    <a:extLst>
                      <a:ext uri="{0D108BD9-81ED-4DB2-BD59-A6C34878D82A}">
                        <a16:rowId xmlns:a16="http://schemas.microsoft.com/office/drawing/2014/main" val="178194825"/>
                      </a:ext>
                    </a:extLst>
                  </a:tr>
                  <a:tr h="273212">
                    <a:tc>
                      <a:txBody>
                        <a:bodyPr/>
                        <a:lstStyle/>
                        <a:p>
                          <a:pPr>
                            <a:lnSpc>
                              <a:spcPct val="106000"/>
                            </a:lnSpc>
                            <a:spcAft>
                              <a:spcPts val="800"/>
                            </a:spcAft>
                          </a:pPr>
                          <a:r>
                            <a:rPr lang="en-US" sz="1600" dirty="0">
                              <a:effectLst/>
                            </a:rPr>
                            <a:t>Cucumbers</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4</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val="1384402417"/>
                      </a:ext>
                    </a:extLst>
                  </a:tr>
                  <a:tr h="273212">
                    <a:tc>
                      <a:txBody>
                        <a:bodyPr/>
                        <a:lstStyle/>
                        <a:p>
                          <a:pPr>
                            <a:lnSpc>
                              <a:spcPct val="106000"/>
                            </a:lnSpc>
                            <a:spcAft>
                              <a:spcPts val="800"/>
                            </a:spcAft>
                          </a:pPr>
                          <a:r>
                            <a:rPr lang="en-US" sz="1600" dirty="0">
                              <a:effectLst/>
                            </a:rPr>
                            <a:t>Tomatoes</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val="703156665"/>
                      </a:ext>
                    </a:extLst>
                  </a:tr>
                  <a:tr h="273212">
                    <a:tc>
                      <a:txBody>
                        <a:bodyPr/>
                        <a:lstStyle/>
                        <a:p>
                          <a:pPr>
                            <a:lnSpc>
                              <a:spcPct val="106000"/>
                            </a:lnSpc>
                            <a:spcAft>
                              <a:spcPts val="800"/>
                            </a:spcAft>
                          </a:pPr>
                          <a:r>
                            <a:rPr lang="en-US" sz="1600" dirty="0">
                              <a:effectLst/>
                            </a:rPr>
                            <a:t>Zucchini</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val="3358356263"/>
                      </a:ext>
                    </a:extLst>
                  </a:tr>
                  <a:tr h="273212">
                    <a:tc>
                      <a:txBody>
                        <a:bodyPr/>
                        <a:lstStyle/>
                        <a:p>
                          <a:pPr>
                            <a:lnSpc>
                              <a:spcPct val="106000"/>
                            </a:lnSpc>
                            <a:spcAft>
                              <a:spcPts val="800"/>
                            </a:spcAft>
                          </a:pPr>
                          <a:r>
                            <a:rPr lang="en-US" sz="1600" dirty="0">
                              <a:effectLst/>
                            </a:rPr>
                            <a:t>Eggplant</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4</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val="3469490504"/>
                      </a:ext>
                    </a:extLst>
                  </a:tr>
                  <a:tr h="273212">
                    <a:tc>
                      <a:txBody>
                        <a:bodyPr/>
                        <a:lstStyle/>
                        <a:p>
                          <a:pPr>
                            <a:lnSpc>
                              <a:spcPct val="106000"/>
                            </a:lnSpc>
                            <a:spcAft>
                              <a:spcPts val="800"/>
                            </a:spcAft>
                          </a:pPr>
                          <a:r>
                            <a:rPr lang="en-US" sz="1600" dirty="0">
                              <a:effectLst/>
                            </a:rPr>
                            <a:t>Carrots</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2250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val="2516756114"/>
                      </a:ext>
                    </a:extLst>
                  </a:tr>
                  <a:tr h="273212">
                    <a:tc>
                      <a:txBody>
                        <a:bodyPr/>
                        <a:lstStyle/>
                        <a:p>
                          <a:pPr>
                            <a:lnSpc>
                              <a:spcPct val="106000"/>
                            </a:lnSpc>
                            <a:spcAft>
                              <a:spcPts val="800"/>
                            </a:spcAft>
                          </a:pPr>
                          <a:r>
                            <a:rPr lang="en-US" sz="1600" dirty="0">
                              <a:effectLst/>
                            </a:rPr>
                            <a:t>Corn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6</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2250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val="3805800380"/>
                      </a:ext>
                    </a:extLst>
                  </a:tr>
                  <a:tr h="273212">
                    <a:tc>
                      <a:txBody>
                        <a:bodyPr/>
                        <a:lstStyle/>
                        <a:p>
                          <a:pPr>
                            <a:lnSpc>
                              <a:spcPct val="106000"/>
                            </a:lnSpc>
                            <a:spcAft>
                              <a:spcPts val="800"/>
                            </a:spcAft>
                          </a:pPr>
                          <a:r>
                            <a:rPr lang="en-US" sz="1600" dirty="0">
                              <a:effectLst/>
                            </a:rPr>
                            <a:t>Potato</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val="2960098339"/>
                      </a:ext>
                    </a:extLst>
                  </a:tr>
                  <a:tr h="273212">
                    <a:tc>
                      <a:txBody>
                        <a:bodyPr/>
                        <a:lstStyle/>
                        <a:p>
                          <a:pPr>
                            <a:lnSpc>
                              <a:spcPct val="106000"/>
                            </a:lnSpc>
                            <a:spcAft>
                              <a:spcPts val="800"/>
                            </a:spcAft>
                          </a:pPr>
                          <a:r>
                            <a:rPr lang="en-US" sz="1600" dirty="0">
                              <a:effectLst/>
                            </a:rPr>
                            <a:t>Pimento</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8000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val="2011251501"/>
                      </a:ext>
                    </a:extLst>
                  </a:tr>
                  <a:tr h="273212">
                    <a:tc>
                      <a:txBody>
                        <a:bodyPr/>
                        <a:lstStyle/>
                        <a:p>
                          <a:pPr>
                            <a:lnSpc>
                              <a:spcPct val="106000"/>
                            </a:lnSpc>
                            <a:spcAft>
                              <a:spcPts val="800"/>
                            </a:spcAft>
                          </a:pPr>
                          <a:r>
                            <a:rPr lang="en-US" sz="1600" dirty="0">
                              <a:effectLst/>
                            </a:rPr>
                            <a:t>Broccoli</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2250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val="1542269429"/>
                      </a:ext>
                    </a:extLst>
                  </a:tr>
                  <a:tr h="379358">
                    <a:tc>
                      <a:txBody>
                        <a:bodyPr/>
                        <a:lstStyle/>
                        <a:p>
                          <a:pPr>
                            <a:lnSpc>
                              <a:spcPct val="106000"/>
                            </a:lnSpc>
                            <a:spcAft>
                              <a:spcPts val="800"/>
                            </a:spcAft>
                          </a:pPr>
                          <a:r>
                            <a:rPr lang="en-US" sz="1600" dirty="0">
                              <a:effectLst/>
                            </a:rPr>
                            <a:t>Avg.</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highlight>
                                <a:srgbClr val="FFFF00"/>
                              </a:highlight>
                            </a:rPr>
                            <a:t>4.666667</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23.33333</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18.33333</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highlight>
                                <a:srgbClr val="FFFF00"/>
                              </a:highlight>
                            </a:rPr>
                            <a:t>6,083.333</a:t>
                          </a:r>
                          <a:r>
                            <a:rPr lang="en-US" sz="1600" dirty="0">
                              <a:effectLst/>
                            </a:rPr>
                            <a:t> </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val="954782318"/>
                      </a:ext>
                    </a:extLst>
                  </a:tr>
                </a:tbl>
              </a:graphicData>
            </a:graphic>
          </p:graphicFrame>
        </mc:Fallback>
      </mc:AlternateContent>
      <p:sp>
        <p:nvSpPr>
          <p:cNvPr id="8" name="TextBox 7">
            <a:extLst>
              <a:ext uri="{FF2B5EF4-FFF2-40B4-BE49-F238E27FC236}">
                <a16:creationId xmlns:a16="http://schemas.microsoft.com/office/drawing/2014/main" xmlns="" id="{B1B69CFB-3B3C-4259-9DDD-955E8FD63E8C}"/>
              </a:ext>
            </a:extLst>
          </p:cNvPr>
          <p:cNvSpPr txBox="1"/>
          <p:nvPr/>
        </p:nvSpPr>
        <p:spPr>
          <a:xfrm>
            <a:off x="439827" y="1540247"/>
            <a:ext cx="4799542" cy="386003"/>
          </a:xfrm>
          <a:prstGeom prst="rect">
            <a:avLst/>
          </a:prstGeom>
          <a:noFill/>
        </p:spPr>
        <p:txBody>
          <a:bodyPr wrap="square">
            <a:spAutoFit/>
          </a:bodyPr>
          <a:lstStyle/>
          <a:p>
            <a:pPr>
              <a:lnSpc>
                <a:spcPct val="106000"/>
              </a:lnSpc>
              <a:spcAft>
                <a:spcPts val="840"/>
              </a:spcAft>
            </a:pPr>
            <a:r>
              <a:rPr lang="en-US" sz="1890" b="1" dirty="0">
                <a:highlight>
                  <a:srgbClr val="FFFF00"/>
                </a:highlight>
                <a:latin typeface="Times New Roman" panose="02020603050405020304" pitchFamily="18" charset="0"/>
                <a:ea typeface="Times New Roman" panose="02020603050405020304" pitchFamily="18" charset="0"/>
                <a:cs typeface="Arial" panose="020B0604020202020204" pitchFamily="34" charset="0"/>
              </a:rPr>
              <a:t>Vegetable section</a:t>
            </a:r>
            <a:endParaRPr lang="en-US" sz="1680" dirty="0">
              <a:latin typeface="Calibri" panose="020F0502020204030204" pitchFamily="34" charset="0"/>
              <a:ea typeface="Times New Roman" panose="02020603050405020304" pitchFamily="18" charset="0"/>
              <a:cs typeface="Arial" panose="020B0604020202020204" pitchFamily="34" charset="0"/>
            </a:endParaRPr>
          </a:p>
        </p:txBody>
      </p:sp>
      <p:sp>
        <p:nvSpPr>
          <p:cNvPr id="10" name="TextBox 9">
            <a:extLst>
              <a:ext uri="{FF2B5EF4-FFF2-40B4-BE49-F238E27FC236}">
                <a16:creationId xmlns:a16="http://schemas.microsoft.com/office/drawing/2014/main" xmlns="" id="{AD265B9F-7104-450B-968C-8A38BA01A639}"/>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sp>
        <p:nvSpPr>
          <p:cNvPr id="2" name="Slide Number Placeholder 1">
            <a:extLst>
              <a:ext uri="{FF2B5EF4-FFF2-40B4-BE49-F238E27FC236}">
                <a16:creationId xmlns:a16="http://schemas.microsoft.com/office/drawing/2014/main" xmlns="" id="{DC030F22-AF66-46FA-9189-EB8B9A2C6697}"/>
              </a:ext>
            </a:extLst>
          </p:cNvPr>
          <p:cNvSpPr>
            <a:spLocks noGrp="1"/>
          </p:cNvSpPr>
          <p:nvPr>
            <p:ph type="sldNum" sz="quarter" idx="12"/>
          </p:nvPr>
        </p:nvSpPr>
        <p:spPr>
          <a:xfrm>
            <a:off x="9454302" y="6672698"/>
            <a:ext cx="602977" cy="383297"/>
          </a:xfrm>
        </p:spPr>
        <p:txBody>
          <a:bodyPr/>
          <a:lstStyle/>
          <a:p>
            <a:fld id="{A53694C8-179A-4BD2-8623-4F58F63E0D7C}" type="slidenum">
              <a:rPr lang="en-US" smtClean="0"/>
              <a:t>17</a:t>
            </a:fld>
            <a:endParaRPr lang="en-US"/>
          </a:p>
        </p:txBody>
      </p:sp>
      <p:sp>
        <p:nvSpPr>
          <p:cNvPr id="9" name="TextBox 8">
            <a:extLst>
              <a:ext uri="{FF2B5EF4-FFF2-40B4-BE49-F238E27FC236}">
                <a16:creationId xmlns:a16="http://schemas.microsoft.com/office/drawing/2014/main" xmlns="" id="{D55D712E-6A7B-48A6-B18D-2E2942B4A9A2}"/>
              </a:ext>
            </a:extLst>
          </p:cNvPr>
          <p:cNvSpPr txBox="1"/>
          <p:nvPr/>
        </p:nvSpPr>
        <p:spPr>
          <a:xfrm>
            <a:off x="1189794" y="2292380"/>
            <a:ext cx="5400674" cy="369332"/>
          </a:xfrm>
          <a:prstGeom prst="rect">
            <a:avLst/>
          </a:prstGeom>
          <a:noFill/>
        </p:spPr>
        <p:txBody>
          <a:bodyPr wrap="square">
            <a:spAutoFit/>
          </a:bodyPr>
          <a:lstStyle/>
          <a:p>
            <a:pPr>
              <a:spcAft>
                <a:spcPts val="1000"/>
              </a:spcAft>
            </a:pPr>
            <a:r>
              <a:rPr lang="en-US" sz="1800" i="1" dirty="0">
                <a:solidFill>
                  <a:srgbClr val="44546A"/>
                </a:solidFill>
                <a:effectLst/>
                <a:latin typeface="Calibri" panose="020F0502020204030204" pitchFamily="34" charset="0"/>
                <a:ea typeface="Times New Roman" panose="02020603050405020304" pitchFamily="18" charset="0"/>
                <a:cs typeface="Arial" panose="020B0604020202020204" pitchFamily="34" charset="0"/>
              </a:rPr>
              <a:t>Table 3: Vegetable section example</a:t>
            </a:r>
            <a:endParaRPr lang="en-US" sz="1200" i="1" dirty="0">
              <a:solidFill>
                <a:srgbClr val="44546A"/>
              </a:solidFill>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26337011"/>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2C4F6FCB-3393-4050-A7A4-DE09DFA42B30}"/>
              </a:ext>
            </a:extLst>
          </p:cNvPr>
          <p:cNvSpPr txBox="1"/>
          <p:nvPr/>
        </p:nvSpPr>
        <p:spPr>
          <a:xfrm>
            <a:off x="783878" y="1418093"/>
            <a:ext cx="8765479" cy="5532284"/>
          </a:xfrm>
          <a:prstGeom prst="rect">
            <a:avLst/>
          </a:prstGeom>
          <a:noFill/>
        </p:spPr>
        <p:txBody>
          <a:bodyPr wrap="square">
            <a:spAutoFit/>
          </a:bodyPr>
          <a:lstStyle/>
          <a:p>
            <a:pPr>
              <a:lnSpc>
                <a:spcPct val="106000"/>
              </a:lnSpc>
              <a:spcAft>
                <a:spcPts val="840"/>
              </a:spcAft>
            </a:pPr>
            <a:r>
              <a:rPr lang="en-US" sz="1500" b="1" dirty="0">
                <a:latin typeface="Times New Roman" panose="02020603050405020304" pitchFamily="18" charset="0"/>
                <a:ea typeface="Times New Roman" panose="02020603050405020304" pitchFamily="18" charset="0"/>
                <a:cs typeface="Arial" panose="020B0604020202020204" pitchFamily="34" charset="0"/>
              </a:rPr>
              <a:t>Calculations:</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a:lnSpc>
                <a:spcPct val="106000"/>
              </a:lnSpc>
              <a:spcAft>
                <a:spcPts val="840"/>
              </a:spcAft>
            </a:pPr>
            <a:r>
              <a:rPr lang="en-US" sz="1500" dirty="0">
                <a:latin typeface="Times New Roman" panose="02020603050405020304" pitchFamily="18" charset="0"/>
                <a:ea typeface="Times New Roman" panose="02020603050405020304" pitchFamily="18" charset="0"/>
                <a:cs typeface="Arial" panose="020B0604020202020204" pitchFamily="34" charset="0"/>
              </a:rPr>
              <a:t>The dimensions of the shelf:</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a:lnSpc>
                <a:spcPct val="106000"/>
              </a:lnSpc>
              <a:spcAft>
                <a:spcPts val="840"/>
              </a:spcAft>
            </a:pPr>
            <a:r>
              <a:rPr lang="en-US" sz="1500" dirty="0">
                <a:latin typeface="Times New Roman" panose="02020603050405020304" pitchFamily="18" charset="0"/>
                <a:ea typeface="Times New Roman" panose="02020603050405020304" pitchFamily="18" charset="0"/>
                <a:cs typeface="Arial" panose="020B0604020202020204" pitchFamily="34" charset="0"/>
              </a:rPr>
              <a:t>Length= 80 cm</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a:lnSpc>
                <a:spcPct val="106000"/>
              </a:lnSpc>
              <a:spcAft>
                <a:spcPts val="840"/>
              </a:spcAft>
            </a:pPr>
            <a:r>
              <a:rPr lang="en-US" sz="1500" dirty="0">
                <a:latin typeface="Times New Roman" panose="02020603050405020304" pitchFamily="18" charset="0"/>
                <a:ea typeface="Times New Roman" panose="02020603050405020304" pitchFamily="18" charset="0"/>
                <a:cs typeface="Arial" panose="020B0604020202020204" pitchFamily="34" charset="0"/>
              </a:rPr>
              <a:t>Width= 40 cm</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a:lnSpc>
                <a:spcPct val="106000"/>
              </a:lnSpc>
              <a:spcAft>
                <a:spcPts val="840"/>
              </a:spcAft>
            </a:pPr>
            <a:r>
              <a:rPr lang="en-US" sz="1500" dirty="0">
                <a:latin typeface="Times New Roman" panose="02020603050405020304" pitchFamily="18" charset="0"/>
                <a:ea typeface="Times New Roman" panose="02020603050405020304" pitchFamily="18" charset="0"/>
                <a:cs typeface="Arial" panose="020B0604020202020204" pitchFamily="34" charset="0"/>
              </a:rPr>
              <a:t>Height= 50 cm</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a:lnSpc>
                <a:spcPct val="106000"/>
              </a:lnSpc>
              <a:spcAft>
                <a:spcPts val="840"/>
              </a:spcAft>
            </a:pPr>
            <a:r>
              <a:rPr lang="en-US" sz="1500" dirty="0">
                <a:latin typeface="Times New Roman" panose="02020603050405020304" pitchFamily="18" charset="0"/>
                <a:ea typeface="Times New Roman" panose="02020603050405020304" pitchFamily="18" charset="0"/>
                <a:cs typeface="Arial" panose="020B0604020202020204" pitchFamily="34" charset="0"/>
              </a:rPr>
              <a:t>The volume of the shelf= </a:t>
            </a:r>
            <a:r>
              <a:rPr lang="en-US" sz="1500" dirty="0">
                <a:highlight>
                  <a:srgbClr val="FFFF00"/>
                </a:highlight>
                <a:latin typeface="Times New Roman" panose="02020603050405020304" pitchFamily="18" charset="0"/>
                <a:ea typeface="Times New Roman" panose="02020603050405020304" pitchFamily="18" charset="0"/>
                <a:cs typeface="Arial" panose="020B0604020202020204" pitchFamily="34" charset="0"/>
              </a:rPr>
              <a:t>160,000 cm³</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marL="299980" indent="-299980">
              <a:lnSpc>
                <a:spcPct val="106000"/>
              </a:lnSpc>
              <a:spcAft>
                <a:spcPts val="840"/>
              </a:spcAft>
              <a:buFont typeface="Arial" panose="020B0604020202020204" pitchFamily="34" charset="0"/>
              <a:buChar char="•"/>
            </a:pPr>
            <a:r>
              <a:rPr lang="en-US" sz="1500" dirty="0">
                <a:latin typeface="Times New Roman" panose="02020603050405020304" pitchFamily="18" charset="0"/>
                <a:ea typeface="Times New Roman" panose="02020603050405020304" pitchFamily="18" charset="0"/>
                <a:cs typeface="Arial" panose="020B0604020202020204" pitchFamily="34" charset="0"/>
              </a:rPr>
              <a:t>Shelf capacity of vegetables</a:t>
            </a:r>
            <a:r>
              <a:rPr lang="ar-SA" sz="1500" dirty="0">
                <a:latin typeface="Times New Roman" panose="02020603050405020304" pitchFamily="18" charset="0"/>
                <a:ea typeface="Times New Roman" panose="02020603050405020304" pitchFamily="18" charset="0"/>
                <a:cs typeface="Arial" panose="020B0604020202020204" pitchFamily="34" charset="0"/>
              </a:rPr>
              <a:t> =</a:t>
            </a:r>
            <a:r>
              <a:rPr lang="en-US" sz="1500" dirty="0">
                <a:latin typeface="Times New Roman" panose="02020603050405020304" pitchFamily="18" charset="0"/>
                <a:ea typeface="Times New Roman" panose="02020603050405020304" pitchFamily="18" charset="0"/>
                <a:cs typeface="Arial" panose="020B0604020202020204" pitchFamily="34" charset="0"/>
              </a:rPr>
              <a:t>Volume of the shelf/Av. Volume of the vegetables boxes</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lvl="1">
              <a:lnSpc>
                <a:spcPct val="106000"/>
              </a:lnSpc>
              <a:spcAft>
                <a:spcPts val="840"/>
              </a:spcAft>
            </a:pPr>
            <a:r>
              <a:rPr lang="en-US" sz="1500" dirty="0">
                <a:latin typeface="Times New Roman" panose="02020603050405020304" pitchFamily="18" charset="0"/>
                <a:ea typeface="Times New Roman" panose="02020603050405020304" pitchFamily="18" charset="0"/>
                <a:cs typeface="Arial" panose="020B0604020202020204" pitchFamily="34" charset="0"/>
              </a:rPr>
              <a:t>=160000/6083.333 = </a:t>
            </a:r>
            <a:r>
              <a:rPr lang="en-US" sz="1500" dirty="0">
                <a:highlight>
                  <a:srgbClr val="00FFFF"/>
                </a:highlight>
                <a:latin typeface="Times New Roman" panose="02020603050405020304" pitchFamily="18" charset="0"/>
                <a:ea typeface="Times New Roman" panose="02020603050405020304" pitchFamily="18" charset="0"/>
                <a:cs typeface="Arial" panose="020B0604020202020204" pitchFamily="34" charset="0"/>
              </a:rPr>
              <a:t>26</a:t>
            </a:r>
            <a:r>
              <a:rPr lang="en-US" sz="1500" dirty="0">
                <a:latin typeface="Times New Roman" panose="02020603050405020304" pitchFamily="18" charset="0"/>
                <a:ea typeface="Times New Roman" panose="02020603050405020304" pitchFamily="18" charset="0"/>
                <a:cs typeface="Arial" panose="020B0604020202020204" pitchFamily="34" charset="0"/>
              </a:rPr>
              <a:t> </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marL="299980" indent="-299980">
              <a:lnSpc>
                <a:spcPct val="106000"/>
              </a:lnSpc>
              <a:spcAft>
                <a:spcPts val="840"/>
              </a:spcAft>
              <a:buFont typeface="Arial" panose="020B0604020202020204" pitchFamily="34" charset="0"/>
              <a:buChar char="•"/>
            </a:pPr>
            <a:r>
              <a:rPr lang="en-US" sz="1500" dirty="0">
                <a:latin typeface="Times New Roman" panose="02020603050405020304" pitchFamily="18" charset="0"/>
                <a:ea typeface="Times New Roman" panose="02020603050405020304" pitchFamily="18" charset="0"/>
                <a:cs typeface="Arial" panose="020B0604020202020204" pitchFamily="34" charset="0"/>
              </a:rPr>
              <a:t>No. of Boxes of vegetables = Weight of demand on vegetables/ Av. Of prices of vegetables</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lvl="1">
              <a:lnSpc>
                <a:spcPct val="106000"/>
              </a:lnSpc>
              <a:spcAft>
                <a:spcPts val="840"/>
              </a:spcAft>
            </a:pPr>
            <a:r>
              <a:rPr lang="en-US" sz="1500" dirty="0">
                <a:latin typeface="Times New Roman" panose="02020603050405020304" pitchFamily="18" charset="0"/>
                <a:ea typeface="Times New Roman" panose="02020603050405020304" pitchFamily="18" charset="0"/>
                <a:cs typeface="Arial" panose="020B0604020202020204" pitchFamily="34" charset="0"/>
              </a:rPr>
              <a:t>= 4577.55/4.666667= </a:t>
            </a:r>
            <a:r>
              <a:rPr lang="en-US" sz="1500" dirty="0">
                <a:highlight>
                  <a:srgbClr val="00FFFF"/>
                </a:highlight>
                <a:latin typeface="Times New Roman" panose="02020603050405020304" pitchFamily="18" charset="0"/>
                <a:ea typeface="Times New Roman" panose="02020603050405020304" pitchFamily="18" charset="0"/>
                <a:cs typeface="Arial" panose="020B0604020202020204" pitchFamily="34" charset="0"/>
              </a:rPr>
              <a:t>981</a:t>
            </a:r>
            <a:r>
              <a:rPr lang="en-US" sz="1500" dirty="0">
                <a:latin typeface="Times New Roman" panose="02020603050405020304" pitchFamily="18" charset="0"/>
                <a:ea typeface="Times New Roman" panose="02020603050405020304" pitchFamily="18" charset="0"/>
                <a:cs typeface="Arial" panose="020B0604020202020204" pitchFamily="34" charset="0"/>
              </a:rPr>
              <a:t> box</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marL="299980" indent="-299980">
              <a:lnSpc>
                <a:spcPct val="106000"/>
              </a:lnSpc>
              <a:spcAft>
                <a:spcPts val="840"/>
              </a:spcAft>
              <a:buFont typeface="Arial" panose="020B0604020202020204" pitchFamily="34" charset="0"/>
              <a:buChar char="•"/>
            </a:pPr>
            <a:r>
              <a:rPr lang="en-US" sz="1500" dirty="0">
                <a:latin typeface="Times New Roman" panose="02020603050405020304" pitchFamily="18" charset="0"/>
                <a:ea typeface="Times New Roman" panose="02020603050405020304" pitchFamily="18" charset="0"/>
                <a:cs typeface="Arial" panose="020B0604020202020204" pitchFamily="34" charset="0"/>
              </a:rPr>
              <a:t>No. of shelves of the vegetables= No. of boxes/ shelf capacity</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lvl="1">
              <a:lnSpc>
                <a:spcPct val="106000"/>
              </a:lnSpc>
              <a:spcAft>
                <a:spcPts val="840"/>
              </a:spcAft>
            </a:pPr>
            <a:r>
              <a:rPr lang="en-US" sz="1500" dirty="0">
                <a:latin typeface="Times New Roman" panose="02020603050405020304" pitchFamily="18" charset="0"/>
                <a:ea typeface="Times New Roman" panose="02020603050405020304" pitchFamily="18" charset="0"/>
                <a:cs typeface="Arial" panose="020B0604020202020204" pitchFamily="34" charset="0"/>
              </a:rPr>
              <a:t>= 981/26= </a:t>
            </a:r>
            <a:r>
              <a:rPr lang="en-US" sz="1500" dirty="0">
                <a:highlight>
                  <a:srgbClr val="00FFFF"/>
                </a:highlight>
                <a:latin typeface="Times New Roman" panose="02020603050405020304" pitchFamily="18" charset="0"/>
                <a:ea typeface="Times New Roman" panose="02020603050405020304" pitchFamily="18" charset="0"/>
                <a:cs typeface="Arial" panose="020B0604020202020204" pitchFamily="34" charset="0"/>
              </a:rPr>
              <a:t>37.73</a:t>
            </a:r>
            <a:r>
              <a:rPr lang="en-US" sz="1500" dirty="0">
                <a:latin typeface="Times New Roman" panose="02020603050405020304" pitchFamily="18" charset="0"/>
                <a:ea typeface="Times New Roman" panose="02020603050405020304" pitchFamily="18" charset="0"/>
                <a:cs typeface="Arial" panose="020B0604020202020204" pitchFamily="34" charset="0"/>
              </a:rPr>
              <a:t> shelf</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marL="299980" indent="-299980">
              <a:lnSpc>
                <a:spcPct val="106000"/>
              </a:lnSpc>
              <a:spcAft>
                <a:spcPts val="840"/>
              </a:spcAft>
              <a:buFont typeface="Arial" panose="020B0604020202020204" pitchFamily="34" charset="0"/>
              <a:buChar char="•"/>
            </a:pPr>
            <a:r>
              <a:rPr lang="en-US" sz="1500" dirty="0">
                <a:latin typeface="Times New Roman" panose="02020603050405020304" pitchFamily="18" charset="0"/>
                <a:ea typeface="Times New Roman" panose="02020603050405020304" pitchFamily="18" charset="0"/>
                <a:cs typeface="Arial" panose="020B0604020202020204" pitchFamily="34" charset="0"/>
              </a:rPr>
              <a:t>The need for the vegetable section of the capsules</a:t>
            </a:r>
            <a:r>
              <a:rPr lang="ar-SA" sz="1500" dirty="0">
                <a:latin typeface="Times New Roman" panose="02020603050405020304" pitchFamily="18" charset="0"/>
                <a:ea typeface="Times New Roman" panose="02020603050405020304" pitchFamily="18" charset="0"/>
                <a:cs typeface="Arial" panose="020B0604020202020204" pitchFamily="34" charset="0"/>
              </a:rPr>
              <a:t>=</a:t>
            </a:r>
            <a:r>
              <a:rPr lang="en-US" sz="1500" dirty="0">
                <a:latin typeface="Times New Roman" panose="02020603050405020304" pitchFamily="18" charset="0"/>
                <a:ea typeface="Times New Roman" panose="02020603050405020304" pitchFamily="18" charset="0"/>
                <a:cs typeface="Arial" panose="020B0604020202020204" pitchFamily="34" charset="0"/>
              </a:rPr>
              <a:t>No of shelves/6(no. of shelves in the one capsule)</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lvl="1">
              <a:lnSpc>
                <a:spcPct val="106000"/>
              </a:lnSpc>
              <a:spcAft>
                <a:spcPts val="840"/>
              </a:spcAft>
            </a:pPr>
            <a:r>
              <a:rPr lang="en-US" sz="1500" dirty="0">
                <a:latin typeface="Times New Roman" panose="02020603050405020304" pitchFamily="18" charset="0"/>
                <a:ea typeface="Times New Roman" panose="02020603050405020304" pitchFamily="18" charset="0"/>
                <a:cs typeface="Arial" panose="020B0604020202020204" pitchFamily="34" charset="0"/>
              </a:rPr>
              <a:t>=37.73/6= </a:t>
            </a:r>
            <a:r>
              <a:rPr lang="en-US" sz="1500" dirty="0">
                <a:highlight>
                  <a:srgbClr val="00FFFF"/>
                </a:highlight>
                <a:latin typeface="Times New Roman" panose="02020603050405020304" pitchFamily="18" charset="0"/>
                <a:ea typeface="Times New Roman" panose="02020603050405020304" pitchFamily="18" charset="0"/>
                <a:cs typeface="Arial" panose="020B0604020202020204" pitchFamily="34" charset="0"/>
              </a:rPr>
              <a:t>6</a:t>
            </a:r>
            <a:r>
              <a:rPr lang="en-US" sz="1500" dirty="0">
                <a:latin typeface="Times New Roman" panose="02020603050405020304" pitchFamily="18" charset="0"/>
                <a:ea typeface="Times New Roman" panose="02020603050405020304" pitchFamily="18" charset="0"/>
                <a:cs typeface="Arial" panose="020B0604020202020204" pitchFamily="34" charset="0"/>
              </a:rPr>
              <a:t> capsules for vegetable section</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marL="299980" indent="-299980">
              <a:lnSpc>
                <a:spcPct val="106000"/>
              </a:lnSpc>
              <a:spcAft>
                <a:spcPts val="840"/>
              </a:spcAft>
              <a:buFont typeface="Arial" panose="020B0604020202020204" pitchFamily="34" charset="0"/>
              <a:buChar char="•"/>
            </a:pPr>
            <a:r>
              <a:rPr lang="en-US" sz="1500" dirty="0">
                <a:latin typeface="Times New Roman" panose="02020603050405020304" pitchFamily="18" charset="0"/>
                <a:ea typeface="Times New Roman" panose="02020603050405020304" pitchFamily="18" charset="0"/>
                <a:cs typeface="Arial" panose="020B0604020202020204" pitchFamily="34" charset="0"/>
              </a:rPr>
              <a:t>The required area for vegetable capsules= 4.5m(capsule area) *6</a:t>
            </a:r>
            <a:endParaRPr lang="en-US" sz="1500" dirty="0">
              <a:latin typeface="Calibri" panose="020F0502020204030204" pitchFamily="34" charset="0"/>
              <a:ea typeface="Times New Roman" panose="02020603050405020304" pitchFamily="18" charset="0"/>
              <a:cs typeface="Arial" panose="020B0604020202020204" pitchFamily="34" charset="0"/>
            </a:endParaRPr>
          </a:p>
          <a:p>
            <a:pPr lvl="1"/>
            <a:r>
              <a:rPr lang="en-US" sz="1500" dirty="0">
                <a:latin typeface="Times New Roman" panose="02020603050405020304" pitchFamily="18" charset="0"/>
                <a:ea typeface="Times New Roman" panose="02020603050405020304" pitchFamily="18" charset="0"/>
              </a:rPr>
              <a:t>= </a:t>
            </a:r>
            <a:r>
              <a:rPr lang="en-US" sz="1500" b="1" dirty="0">
                <a:highlight>
                  <a:srgbClr val="FFFF00"/>
                </a:highlight>
                <a:latin typeface="Times New Roman" panose="02020603050405020304" pitchFamily="18" charset="0"/>
                <a:ea typeface="Times New Roman" panose="02020603050405020304" pitchFamily="18" charset="0"/>
              </a:rPr>
              <a:t>27 m²</a:t>
            </a:r>
            <a:r>
              <a:rPr lang="en-US" sz="1500" b="1" dirty="0">
                <a:latin typeface="Times New Roman" panose="02020603050405020304" pitchFamily="18" charset="0"/>
                <a:ea typeface="Times New Roman" panose="02020603050405020304" pitchFamily="18" charset="0"/>
              </a:rPr>
              <a:t> </a:t>
            </a:r>
            <a:r>
              <a:rPr lang="en-US" sz="1500" dirty="0">
                <a:latin typeface="Times New Roman" panose="02020603050405020304" pitchFamily="18" charset="0"/>
                <a:ea typeface="Times New Roman" panose="02020603050405020304" pitchFamily="18" charset="0"/>
              </a:rPr>
              <a:t>of the warehouse area</a:t>
            </a:r>
            <a:endParaRPr lang="en-US" sz="1500" dirty="0"/>
          </a:p>
        </p:txBody>
      </p:sp>
      <p:sp>
        <p:nvSpPr>
          <p:cNvPr id="6" name="TextBox 5">
            <a:extLst>
              <a:ext uri="{FF2B5EF4-FFF2-40B4-BE49-F238E27FC236}">
                <a16:creationId xmlns:a16="http://schemas.microsoft.com/office/drawing/2014/main" xmlns="" id="{B18CF6ED-C11A-41C6-B705-B5F55C1A9F46}"/>
              </a:ext>
            </a:extLst>
          </p:cNvPr>
          <p:cNvSpPr txBox="1"/>
          <p:nvPr/>
        </p:nvSpPr>
        <p:spPr>
          <a:xfrm>
            <a:off x="300456" y="934311"/>
            <a:ext cx="4799542" cy="461665"/>
          </a:xfrm>
          <a:prstGeom prst="rect">
            <a:avLst/>
          </a:prstGeom>
          <a:noFill/>
        </p:spPr>
        <p:txBody>
          <a:bodyPr wrap="square">
            <a:spAutoFit/>
          </a:bodyPr>
          <a:lstStyle/>
          <a:p>
            <a:r>
              <a:rPr lang="en-US" sz="2400" b="1" dirty="0">
                <a:latin typeface="Times New Roman" panose="02020603050405020304" pitchFamily="18" charset="0"/>
                <a:ea typeface="Times New Roman" panose="02020603050405020304" pitchFamily="18" charset="0"/>
                <a:cs typeface="Arial" panose="020B0604020202020204" pitchFamily="34" charset="0"/>
              </a:rPr>
              <a:t>Warehouse Area needed </a:t>
            </a:r>
            <a:endParaRPr lang="en-US" sz="2800" dirty="0"/>
          </a:p>
        </p:txBody>
      </p:sp>
      <p:sp>
        <p:nvSpPr>
          <p:cNvPr id="9" name="TextBox 8">
            <a:extLst>
              <a:ext uri="{FF2B5EF4-FFF2-40B4-BE49-F238E27FC236}">
                <a16:creationId xmlns:a16="http://schemas.microsoft.com/office/drawing/2014/main" xmlns="" id="{D43CA80D-3572-40F4-921D-8EC7A145E63F}"/>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pic>
        <p:nvPicPr>
          <p:cNvPr id="10" name="Picture 9">
            <a:extLst>
              <a:ext uri="{FF2B5EF4-FFF2-40B4-BE49-F238E27FC236}">
                <a16:creationId xmlns:a16="http://schemas.microsoft.com/office/drawing/2014/main" xmlns="" id="{8F877FA9-FAA4-41B5-91B8-4B28C782122E}"/>
              </a:ext>
            </a:extLst>
          </p:cNvPr>
          <p:cNvPicPr>
            <a:picLocks noChangeAspect="1"/>
          </p:cNvPicPr>
          <p:nvPr/>
        </p:nvPicPr>
        <p:blipFill rotWithShape="1">
          <a:blip r:embed="rId2"/>
          <a:srcRect t="8058" b="13234"/>
          <a:stretch/>
        </p:blipFill>
        <p:spPr>
          <a:xfrm>
            <a:off x="7984043" y="0"/>
            <a:ext cx="2815720" cy="2431687"/>
          </a:xfrm>
          <a:prstGeom prst="rect">
            <a:avLst/>
          </a:prstGeom>
        </p:spPr>
      </p:pic>
      <p:sp>
        <p:nvSpPr>
          <p:cNvPr id="2" name="Slide Number Placeholder 1">
            <a:extLst>
              <a:ext uri="{FF2B5EF4-FFF2-40B4-BE49-F238E27FC236}">
                <a16:creationId xmlns:a16="http://schemas.microsoft.com/office/drawing/2014/main" xmlns="" id="{963C8FDA-55BC-414C-9156-9987ED27C013}"/>
              </a:ext>
            </a:extLst>
          </p:cNvPr>
          <p:cNvSpPr>
            <a:spLocks noGrp="1"/>
          </p:cNvSpPr>
          <p:nvPr>
            <p:ph type="sldNum" sz="quarter" idx="12"/>
          </p:nvPr>
        </p:nvSpPr>
        <p:spPr/>
        <p:txBody>
          <a:bodyPr/>
          <a:lstStyle/>
          <a:p>
            <a:fld id="{A53694C8-179A-4BD2-8623-4F58F63E0D7C}" type="slidenum">
              <a:rPr lang="en-US" smtClean="0"/>
              <a:t>18</a:t>
            </a:fld>
            <a:endParaRPr lang="en-US"/>
          </a:p>
        </p:txBody>
      </p:sp>
    </p:spTree>
    <p:extLst>
      <p:ext uri="{BB962C8B-B14F-4D97-AF65-F5344CB8AC3E}">
        <p14:creationId xmlns:p14="http://schemas.microsoft.com/office/powerpoint/2010/main" val="3448306260"/>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xmlns="" id="{9FE48409-171B-45F4-9F1C-FAF13A362819}"/>
              </a:ext>
            </a:extLst>
          </p:cNvPr>
          <p:cNvGraphicFramePr>
            <a:graphicFrameLocks noGrp="1"/>
          </p:cNvGraphicFramePr>
          <p:nvPr>
            <p:extLst>
              <p:ext uri="{D42A27DB-BD31-4B8C-83A1-F6EECF244321}">
                <p14:modId xmlns:p14="http://schemas.microsoft.com/office/powerpoint/2010/main" val="300424318"/>
              </p:ext>
            </p:extLst>
          </p:nvPr>
        </p:nvGraphicFramePr>
        <p:xfrm>
          <a:off x="2927599" y="1834898"/>
          <a:ext cx="4944564" cy="5029448"/>
        </p:xfrm>
        <a:graphic>
          <a:graphicData uri="http://schemas.openxmlformats.org/drawingml/2006/table">
            <a:tbl>
              <a:tblPr firstRow="1" firstCol="1" bandRow="1">
                <a:tableStyleId>{5DA37D80-6434-44D0-A028-1B22A696006F}</a:tableStyleId>
              </a:tblPr>
              <a:tblGrid>
                <a:gridCol w="2103593">
                  <a:extLst>
                    <a:ext uri="{9D8B030D-6E8A-4147-A177-3AD203B41FA5}">
                      <a16:colId xmlns:a16="http://schemas.microsoft.com/office/drawing/2014/main" xmlns="" val="3224070870"/>
                    </a:ext>
                  </a:extLst>
                </a:gridCol>
                <a:gridCol w="1157287">
                  <a:extLst>
                    <a:ext uri="{9D8B030D-6E8A-4147-A177-3AD203B41FA5}">
                      <a16:colId xmlns:a16="http://schemas.microsoft.com/office/drawing/2014/main" xmlns="" val="247299486"/>
                    </a:ext>
                  </a:extLst>
                </a:gridCol>
                <a:gridCol w="1683684">
                  <a:extLst>
                    <a:ext uri="{9D8B030D-6E8A-4147-A177-3AD203B41FA5}">
                      <a16:colId xmlns:a16="http://schemas.microsoft.com/office/drawing/2014/main" xmlns="" val="3916896762"/>
                    </a:ext>
                  </a:extLst>
                </a:gridCol>
              </a:tblGrid>
              <a:tr h="345317">
                <a:tc>
                  <a:txBody>
                    <a:bodyPr/>
                    <a:lstStyle/>
                    <a:p>
                      <a:pPr algn="l">
                        <a:lnSpc>
                          <a:spcPct val="106000"/>
                        </a:lnSpc>
                        <a:spcAft>
                          <a:spcPts val="800"/>
                        </a:spcAft>
                      </a:pPr>
                      <a:r>
                        <a:rPr lang="en-US" sz="1600" dirty="0">
                          <a:effectLst/>
                        </a:rPr>
                        <a:t>Sections</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 Capsules</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Area needed (</a:t>
                      </a:r>
                      <a:r>
                        <a:rPr lang="en-US" dirty="0"/>
                        <a:t>m²)</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3475975125"/>
                  </a:ext>
                </a:extLst>
              </a:tr>
              <a:tr h="275448">
                <a:tc>
                  <a:txBody>
                    <a:bodyPr/>
                    <a:lstStyle/>
                    <a:p>
                      <a:pPr algn="l">
                        <a:lnSpc>
                          <a:spcPct val="106000"/>
                        </a:lnSpc>
                        <a:spcAft>
                          <a:spcPts val="800"/>
                        </a:spcAft>
                      </a:pPr>
                      <a:r>
                        <a:rPr lang="en-US" sz="1600">
                          <a:effectLst/>
                        </a:rPr>
                        <a:t>Vegetables</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6</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27</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299567160"/>
                  </a:ext>
                </a:extLst>
              </a:tr>
              <a:tr h="291441">
                <a:tc>
                  <a:txBody>
                    <a:bodyPr/>
                    <a:lstStyle/>
                    <a:p>
                      <a:pPr algn="l">
                        <a:lnSpc>
                          <a:spcPct val="106000"/>
                        </a:lnSpc>
                        <a:spcAft>
                          <a:spcPts val="800"/>
                        </a:spcAft>
                      </a:pPr>
                      <a:r>
                        <a:rPr lang="en-US" sz="1600">
                          <a:effectLst/>
                        </a:rPr>
                        <a:t>Fruits</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13.5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3093264486"/>
                  </a:ext>
                </a:extLst>
              </a:tr>
              <a:tr h="345317">
                <a:tc>
                  <a:txBody>
                    <a:bodyPr/>
                    <a:lstStyle/>
                    <a:p>
                      <a:pPr algn="l">
                        <a:lnSpc>
                          <a:spcPct val="106000"/>
                        </a:lnSpc>
                        <a:spcAft>
                          <a:spcPts val="800"/>
                        </a:spcAft>
                      </a:pPr>
                      <a:r>
                        <a:rPr lang="en-US" sz="1600">
                          <a:effectLst/>
                        </a:rPr>
                        <a:t>Baked goods</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19</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85.5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2677486423"/>
                  </a:ext>
                </a:extLst>
              </a:tr>
              <a:tr h="345317">
                <a:tc>
                  <a:txBody>
                    <a:bodyPr/>
                    <a:lstStyle/>
                    <a:p>
                      <a:pPr algn="l">
                        <a:lnSpc>
                          <a:spcPct val="106000"/>
                        </a:lnSpc>
                        <a:spcAft>
                          <a:spcPts val="800"/>
                        </a:spcAft>
                      </a:pPr>
                      <a:r>
                        <a:rPr lang="en-US" sz="1600">
                          <a:effectLst/>
                        </a:rPr>
                        <a:t>Meat section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4.5</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1297948671"/>
                  </a:ext>
                </a:extLst>
              </a:tr>
              <a:tr h="345317">
                <a:tc>
                  <a:txBody>
                    <a:bodyPr/>
                    <a:lstStyle/>
                    <a:p>
                      <a:pPr algn="l">
                        <a:lnSpc>
                          <a:spcPct val="106000"/>
                        </a:lnSpc>
                        <a:spcAft>
                          <a:spcPts val="800"/>
                        </a:spcAft>
                      </a:pPr>
                      <a:r>
                        <a:rPr lang="en-US" sz="1600">
                          <a:effectLst/>
                        </a:rPr>
                        <a:t>Food cupboard</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4.5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730136194"/>
                  </a:ext>
                </a:extLst>
              </a:tr>
              <a:tr h="345317">
                <a:tc>
                  <a:txBody>
                    <a:bodyPr/>
                    <a:lstStyle/>
                    <a:p>
                      <a:pPr algn="l">
                        <a:lnSpc>
                          <a:spcPct val="106000"/>
                        </a:lnSpc>
                        <a:spcAft>
                          <a:spcPts val="800"/>
                        </a:spcAft>
                      </a:pPr>
                      <a:r>
                        <a:rPr lang="en-US" sz="1600">
                          <a:effectLst/>
                        </a:rPr>
                        <a:t>Legumes</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rtl="0">
                        <a:lnSpc>
                          <a:spcPct val="106000"/>
                        </a:lnSpc>
                        <a:spcAft>
                          <a:spcPts val="800"/>
                        </a:spcAft>
                      </a:pPr>
                      <a:r>
                        <a:rPr lang="en-US" sz="1600">
                          <a:effectLst/>
                        </a:rPr>
                        <a:t>1</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4.5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1311855430"/>
                  </a:ext>
                </a:extLst>
              </a:tr>
              <a:tr h="345317">
                <a:tc>
                  <a:txBody>
                    <a:bodyPr/>
                    <a:lstStyle/>
                    <a:p>
                      <a:pPr algn="l">
                        <a:lnSpc>
                          <a:spcPct val="106000"/>
                        </a:lnSpc>
                        <a:spcAft>
                          <a:spcPts val="800"/>
                        </a:spcAft>
                      </a:pPr>
                      <a:r>
                        <a:rPr lang="en-US" sz="1600">
                          <a:effectLst/>
                        </a:rPr>
                        <a:t>Dairy section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4.5</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2321851725"/>
                  </a:ext>
                </a:extLst>
              </a:tr>
              <a:tr h="345317">
                <a:tc>
                  <a:txBody>
                    <a:bodyPr/>
                    <a:lstStyle/>
                    <a:p>
                      <a:pPr algn="l">
                        <a:lnSpc>
                          <a:spcPct val="106000"/>
                        </a:lnSpc>
                        <a:spcAft>
                          <a:spcPts val="800"/>
                        </a:spcAft>
                      </a:pPr>
                      <a:r>
                        <a:rPr lang="en-US" sz="1600">
                          <a:effectLst/>
                        </a:rPr>
                        <a:t>Canning section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4.5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1167022896"/>
                  </a:ext>
                </a:extLst>
              </a:tr>
              <a:tr h="345317">
                <a:tc>
                  <a:txBody>
                    <a:bodyPr/>
                    <a:lstStyle/>
                    <a:p>
                      <a:pPr algn="l">
                        <a:lnSpc>
                          <a:spcPct val="106000"/>
                        </a:lnSpc>
                        <a:spcAft>
                          <a:spcPts val="800"/>
                        </a:spcAft>
                      </a:pPr>
                      <a:r>
                        <a:rPr lang="en-US" sz="1600">
                          <a:effectLst/>
                        </a:rPr>
                        <a:t>Cold drinks</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14</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1611947424"/>
                  </a:ext>
                </a:extLst>
              </a:tr>
              <a:tr h="345317">
                <a:tc>
                  <a:txBody>
                    <a:bodyPr/>
                    <a:lstStyle/>
                    <a:p>
                      <a:pPr algn="l">
                        <a:lnSpc>
                          <a:spcPct val="106000"/>
                        </a:lnSpc>
                        <a:spcAft>
                          <a:spcPts val="800"/>
                        </a:spcAft>
                      </a:pPr>
                      <a:r>
                        <a:rPr lang="en-US" sz="1600">
                          <a:effectLst/>
                        </a:rPr>
                        <a:t>Snacks and treats </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19</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85.5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2180131820"/>
                  </a:ext>
                </a:extLst>
              </a:tr>
              <a:tr h="345317">
                <a:tc>
                  <a:txBody>
                    <a:bodyPr/>
                    <a:lstStyle/>
                    <a:p>
                      <a:pPr algn="l">
                        <a:lnSpc>
                          <a:spcPct val="106000"/>
                        </a:lnSpc>
                        <a:spcAft>
                          <a:spcPts val="800"/>
                        </a:spcAft>
                      </a:pPr>
                      <a:r>
                        <a:rPr lang="en-US" sz="1600">
                          <a:effectLst/>
                        </a:rPr>
                        <a:t>Chocolates and Nuts</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3</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13.5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3972961379"/>
                  </a:ext>
                </a:extLst>
              </a:tr>
              <a:tr h="345317">
                <a:tc>
                  <a:txBody>
                    <a:bodyPr/>
                    <a:lstStyle/>
                    <a:p>
                      <a:pPr algn="l">
                        <a:lnSpc>
                          <a:spcPct val="106000"/>
                        </a:lnSpc>
                        <a:spcAft>
                          <a:spcPts val="800"/>
                        </a:spcAft>
                      </a:pPr>
                      <a:r>
                        <a:rPr lang="en-US" sz="1600">
                          <a:effectLst/>
                        </a:rPr>
                        <a:t>Hot drink products</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4.5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2611206688"/>
                  </a:ext>
                </a:extLst>
              </a:tr>
              <a:tr h="345317">
                <a:tc>
                  <a:txBody>
                    <a:bodyPr/>
                    <a:lstStyle/>
                    <a:p>
                      <a:pPr algn="l">
                        <a:lnSpc>
                          <a:spcPct val="106000"/>
                        </a:lnSpc>
                        <a:spcAft>
                          <a:spcPts val="800"/>
                        </a:spcAft>
                      </a:pPr>
                      <a:r>
                        <a:rPr lang="en-US" sz="1600">
                          <a:effectLst/>
                        </a:rPr>
                        <a:t>Household </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1</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4.5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3021677000"/>
                  </a:ext>
                </a:extLst>
              </a:tr>
              <a:tr h="318755">
                <a:tc>
                  <a:txBody>
                    <a:bodyPr/>
                    <a:lstStyle/>
                    <a:p>
                      <a:pPr algn="l">
                        <a:lnSpc>
                          <a:spcPct val="106000"/>
                        </a:lnSpc>
                        <a:spcAft>
                          <a:spcPts val="800"/>
                        </a:spcAft>
                      </a:pPr>
                      <a:r>
                        <a:rPr lang="en-US" sz="1600">
                          <a:effectLst/>
                        </a:rPr>
                        <a:t>Total</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a:effectLst/>
                        </a:rPr>
                        <a:t>60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tc>
                  <a:txBody>
                    <a:bodyPr/>
                    <a:lstStyle/>
                    <a:p>
                      <a:pPr algn="ctr">
                        <a:lnSpc>
                          <a:spcPct val="106000"/>
                        </a:lnSpc>
                        <a:spcAft>
                          <a:spcPts val="800"/>
                        </a:spcAft>
                      </a:pPr>
                      <a:r>
                        <a:rPr lang="en-US" sz="1600" dirty="0">
                          <a:effectLst/>
                        </a:rPr>
                        <a:t>270.5</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71993" marR="71993" marT="0" marB="0"/>
                </a:tc>
                <a:extLst>
                  <a:ext uri="{0D108BD9-81ED-4DB2-BD59-A6C34878D82A}">
                    <a16:rowId xmlns:a16="http://schemas.microsoft.com/office/drawing/2014/main" xmlns="" val="3055312116"/>
                  </a:ext>
                </a:extLst>
              </a:tr>
            </a:tbl>
          </a:graphicData>
        </a:graphic>
      </p:graphicFrame>
      <p:sp>
        <p:nvSpPr>
          <p:cNvPr id="5" name="TextBox 4">
            <a:extLst>
              <a:ext uri="{FF2B5EF4-FFF2-40B4-BE49-F238E27FC236}">
                <a16:creationId xmlns:a16="http://schemas.microsoft.com/office/drawing/2014/main" xmlns="" id="{3DB4707C-C9E7-49A0-94DA-856157D01FE4}"/>
              </a:ext>
            </a:extLst>
          </p:cNvPr>
          <p:cNvSpPr txBox="1"/>
          <p:nvPr/>
        </p:nvSpPr>
        <p:spPr>
          <a:xfrm>
            <a:off x="300456" y="856098"/>
            <a:ext cx="4799542" cy="461665"/>
          </a:xfrm>
          <a:prstGeom prst="rect">
            <a:avLst/>
          </a:prstGeom>
          <a:noFill/>
        </p:spPr>
        <p:txBody>
          <a:bodyPr wrap="square">
            <a:spAutoFit/>
          </a:bodyPr>
          <a:lstStyle/>
          <a:p>
            <a:r>
              <a:rPr lang="en-US" sz="2400" b="1" dirty="0">
                <a:latin typeface="Times New Roman" panose="02020603050405020304" pitchFamily="18" charset="0"/>
                <a:ea typeface="Times New Roman" panose="02020603050405020304" pitchFamily="18" charset="0"/>
                <a:cs typeface="Arial" panose="020B0604020202020204" pitchFamily="34" charset="0"/>
              </a:rPr>
              <a:t>Warehouse Area needed </a:t>
            </a:r>
            <a:endParaRPr lang="en-US" sz="2800" dirty="0"/>
          </a:p>
        </p:txBody>
      </p:sp>
      <p:sp>
        <p:nvSpPr>
          <p:cNvPr id="7" name="TextBox 6">
            <a:extLst>
              <a:ext uri="{FF2B5EF4-FFF2-40B4-BE49-F238E27FC236}">
                <a16:creationId xmlns:a16="http://schemas.microsoft.com/office/drawing/2014/main" xmlns="" id="{3FC85635-3235-4269-AE15-B86061E71DFE}"/>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sp>
        <p:nvSpPr>
          <p:cNvPr id="3" name="Slide Number Placeholder 2">
            <a:extLst>
              <a:ext uri="{FF2B5EF4-FFF2-40B4-BE49-F238E27FC236}">
                <a16:creationId xmlns:a16="http://schemas.microsoft.com/office/drawing/2014/main" xmlns="" id="{B0BF10C2-469B-4182-9117-E01DF2F517D3}"/>
              </a:ext>
            </a:extLst>
          </p:cNvPr>
          <p:cNvSpPr>
            <a:spLocks noGrp="1"/>
          </p:cNvSpPr>
          <p:nvPr>
            <p:ph type="sldNum" sz="quarter" idx="12"/>
          </p:nvPr>
        </p:nvSpPr>
        <p:spPr/>
        <p:txBody>
          <a:bodyPr/>
          <a:lstStyle/>
          <a:p>
            <a:fld id="{A53694C8-179A-4BD2-8623-4F58F63E0D7C}" type="slidenum">
              <a:rPr lang="en-US" smtClean="0"/>
              <a:t>19</a:t>
            </a:fld>
            <a:endParaRPr lang="en-US"/>
          </a:p>
        </p:txBody>
      </p:sp>
      <p:sp>
        <p:nvSpPr>
          <p:cNvPr id="8" name="TextBox 7">
            <a:extLst>
              <a:ext uri="{FF2B5EF4-FFF2-40B4-BE49-F238E27FC236}">
                <a16:creationId xmlns:a16="http://schemas.microsoft.com/office/drawing/2014/main" xmlns="" id="{CF12C8DC-565B-40C3-AEEA-BE8CB570D75C}"/>
              </a:ext>
            </a:extLst>
          </p:cNvPr>
          <p:cNvSpPr txBox="1"/>
          <p:nvPr/>
        </p:nvSpPr>
        <p:spPr>
          <a:xfrm>
            <a:off x="300456" y="1309070"/>
            <a:ext cx="5400674" cy="369332"/>
          </a:xfrm>
          <a:prstGeom prst="rect">
            <a:avLst/>
          </a:prstGeom>
          <a:noFill/>
        </p:spPr>
        <p:txBody>
          <a:bodyPr wrap="square">
            <a:spAutoFit/>
          </a:bodyPr>
          <a:lstStyle/>
          <a:p>
            <a:pPr>
              <a:spcAft>
                <a:spcPts val="1000"/>
              </a:spcAft>
            </a:pPr>
            <a:r>
              <a:rPr lang="en-US" sz="1800" i="1" dirty="0">
                <a:solidFill>
                  <a:srgbClr val="44546A"/>
                </a:solidFill>
                <a:effectLst/>
                <a:latin typeface="Calibri" panose="020F0502020204030204" pitchFamily="34" charset="0"/>
                <a:ea typeface="Times New Roman" panose="02020603050405020304" pitchFamily="18" charset="0"/>
                <a:cs typeface="Arial" panose="020B0604020202020204" pitchFamily="34" charset="0"/>
              </a:rPr>
              <a:t>Table 4: Numbers of capsules and area needed</a:t>
            </a:r>
            <a:endParaRPr lang="en-US" sz="1200" i="1" dirty="0">
              <a:solidFill>
                <a:srgbClr val="44546A"/>
              </a:solidFill>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7439282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DFB"/>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F9DFD12A-48C5-4063-91E4-4CFCD01FE193}"/>
              </a:ext>
            </a:extLst>
          </p:cNvPr>
          <p:cNvSpPr txBox="1"/>
          <p:nvPr/>
        </p:nvSpPr>
        <p:spPr>
          <a:xfrm>
            <a:off x="600075" y="571500"/>
            <a:ext cx="3186113" cy="646331"/>
          </a:xfrm>
          <a:prstGeom prst="rect">
            <a:avLst/>
          </a:prstGeom>
          <a:noFill/>
        </p:spPr>
        <p:txBody>
          <a:bodyPr wrap="square" rtlCol="0">
            <a:spAutoFit/>
          </a:bodyPr>
          <a:lstStyle/>
          <a:p>
            <a:r>
              <a:rPr lang="en-US" sz="3600" b="1" dirty="0">
                <a:solidFill>
                  <a:schemeClr val="accent2">
                    <a:lumMod val="75000"/>
                  </a:schemeClr>
                </a:solidFill>
                <a:latin typeface="Times New Roman" panose="02020603050405020304" pitchFamily="18" charset="0"/>
                <a:cs typeface="Times New Roman" panose="02020603050405020304" pitchFamily="18" charset="0"/>
              </a:rPr>
              <a:t>Outline</a:t>
            </a:r>
          </a:p>
        </p:txBody>
      </p:sp>
      <p:pic>
        <p:nvPicPr>
          <p:cNvPr id="15" name="Picture 14">
            <a:extLst>
              <a:ext uri="{FF2B5EF4-FFF2-40B4-BE49-F238E27FC236}">
                <a16:creationId xmlns:a16="http://schemas.microsoft.com/office/drawing/2014/main" xmlns="" id="{CF7E97A6-B8C8-4055-AA94-32B33450FD7E}"/>
              </a:ext>
            </a:extLst>
          </p:cNvPr>
          <p:cNvPicPr>
            <a:picLocks noChangeAspect="1"/>
          </p:cNvPicPr>
          <p:nvPr/>
        </p:nvPicPr>
        <p:blipFill rotWithShape="1">
          <a:blip r:embed="rId2"/>
          <a:srcRect l="9371"/>
          <a:stretch/>
        </p:blipFill>
        <p:spPr>
          <a:xfrm>
            <a:off x="7995138" y="0"/>
            <a:ext cx="2534612" cy="6735203"/>
          </a:xfrm>
          <a:prstGeom prst="rect">
            <a:avLst/>
          </a:prstGeom>
        </p:spPr>
      </p:pic>
      <p:sp>
        <p:nvSpPr>
          <p:cNvPr id="16" name="TextBox 15">
            <a:extLst>
              <a:ext uri="{FF2B5EF4-FFF2-40B4-BE49-F238E27FC236}">
                <a16:creationId xmlns:a16="http://schemas.microsoft.com/office/drawing/2014/main" xmlns="" id="{15C7BDC2-4F17-478C-9701-27FBF77596C0}"/>
              </a:ext>
            </a:extLst>
          </p:cNvPr>
          <p:cNvSpPr txBox="1"/>
          <p:nvPr/>
        </p:nvSpPr>
        <p:spPr>
          <a:xfrm>
            <a:off x="1186588" y="1377238"/>
            <a:ext cx="4780121" cy="4457952"/>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 Introduction </a:t>
            </a:r>
            <a:endParaRPr lang="en-US" sz="2400" b="1" u="sng" dirty="0">
              <a:latin typeface="Times New Roman" panose="02020603050405020304" pitchFamily="18" charset="0"/>
              <a:cs typeface="Times New Roman" panose="02020603050405020304" pitchFamily="18" charset="0"/>
            </a:endParaRPr>
          </a:p>
          <a:p>
            <a:pPr marL="342900" indent="-342900">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 Demand Forecasting </a:t>
            </a:r>
          </a:p>
          <a:p>
            <a:pPr marL="342900" indent="-342900">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 Facility Layout</a:t>
            </a:r>
          </a:p>
          <a:p>
            <a:pPr marL="342900" indent="-342900">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Process discerption </a:t>
            </a:r>
          </a:p>
          <a:p>
            <a:pPr marL="342900" indent="-342900">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Sustainability </a:t>
            </a:r>
          </a:p>
          <a:p>
            <a:pPr marL="342900" indent="-342900">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Future Work </a:t>
            </a:r>
          </a:p>
          <a:p>
            <a:pPr marL="342900" indent="-342900">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 Conclusion </a:t>
            </a:r>
          </a:p>
          <a:p>
            <a:pPr marL="342900" indent="-342900">
              <a:lnSpc>
                <a:spcPct val="150000"/>
              </a:lnSpc>
              <a:buFont typeface="Wingdings" panose="05000000000000000000" pitchFamily="2" charset="2"/>
              <a:buChar char="Ø"/>
            </a:pP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B16F0337-239D-4BB2-8EEB-39BEAA6C5164}"/>
              </a:ext>
            </a:extLst>
          </p:cNvPr>
          <p:cNvSpPr>
            <a:spLocks noGrp="1"/>
          </p:cNvSpPr>
          <p:nvPr>
            <p:ph type="sldNum" sz="quarter" idx="12"/>
          </p:nvPr>
        </p:nvSpPr>
        <p:spPr/>
        <p:txBody>
          <a:bodyPr/>
          <a:lstStyle/>
          <a:p>
            <a:fld id="{A53694C8-179A-4BD2-8623-4F58F63E0D7C}" type="slidenum">
              <a:rPr lang="en-US" smtClean="0"/>
              <a:t>2</a:t>
            </a:fld>
            <a:endParaRPr lang="en-US"/>
          </a:p>
        </p:txBody>
      </p:sp>
    </p:spTree>
    <p:extLst>
      <p:ext uri="{BB962C8B-B14F-4D97-AF65-F5344CB8AC3E}">
        <p14:creationId xmlns:p14="http://schemas.microsoft.com/office/powerpoint/2010/main" val="222837787"/>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7F7E5792-AAA2-4CD5-8ADB-F53789576615}"/>
              </a:ext>
            </a:extLst>
          </p:cNvPr>
          <p:cNvSpPr txBox="1"/>
          <p:nvPr/>
        </p:nvSpPr>
        <p:spPr>
          <a:xfrm>
            <a:off x="300456" y="950806"/>
            <a:ext cx="4799542" cy="461665"/>
          </a:xfrm>
          <a:prstGeom prst="rect">
            <a:avLst/>
          </a:prstGeom>
          <a:noFill/>
        </p:spPr>
        <p:txBody>
          <a:bodyPr wrap="square">
            <a:spAutoFit/>
          </a:bodyPr>
          <a:lstStyle/>
          <a:p>
            <a:r>
              <a:rPr lang="en-US" sz="2400" b="1" dirty="0">
                <a:latin typeface="Times New Roman" panose="02020603050405020304" pitchFamily="18" charset="0"/>
                <a:ea typeface="Times New Roman" panose="02020603050405020304" pitchFamily="18" charset="0"/>
                <a:cs typeface="Arial" panose="020B0604020202020204" pitchFamily="34" charset="0"/>
              </a:rPr>
              <a:t>Total Area needed</a:t>
            </a:r>
            <a:endParaRPr lang="en-US" sz="2800" dirty="0"/>
          </a:p>
        </p:txBody>
      </p:sp>
      <p:sp>
        <p:nvSpPr>
          <p:cNvPr id="5" name="TextBox 4">
            <a:extLst>
              <a:ext uri="{FF2B5EF4-FFF2-40B4-BE49-F238E27FC236}">
                <a16:creationId xmlns:a16="http://schemas.microsoft.com/office/drawing/2014/main" xmlns="" id="{A72D8110-28B5-47DB-8A92-02D093B35366}"/>
              </a:ext>
            </a:extLst>
          </p:cNvPr>
          <p:cNvSpPr txBox="1"/>
          <p:nvPr/>
        </p:nvSpPr>
        <p:spPr>
          <a:xfrm>
            <a:off x="333085" y="1460096"/>
            <a:ext cx="10211089" cy="4279120"/>
          </a:xfrm>
          <a:prstGeom prst="rect">
            <a:avLst/>
          </a:prstGeom>
          <a:noFill/>
        </p:spPr>
        <p:txBody>
          <a:bodyPr wrap="square">
            <a:spAutoFit/>
          </a:bodyPr>
          <a:lstStyle/>
          <a:p>
            <a:pPr marL="299980" indent="-299980">
              <a:lnSpc>
                <a:spcPct val="150000"/>
              </a:lnSpc>
              <a:buFont typeface="Arial" panose="020B0604020202020204" pitchFamily="34" charset="0"/>
              <a:buChar char="•"/>
            </a:pPr>
            <a:r>
              <a:rPr lang="en-US" sz="2126" dirty="0">
                <a:latin typeface="Times New Roman" panose="02020603050405020304" pitchFamily="18" charset="0"/>
                <a:cs typeface="Times New Roman" panose="02020603050405020304" pitchFamily="18" charset="0"/>
              </a:rPr>
              <a:t>The total area required for the capsules is approximately 270 square meters</a:t>
            </a:r>
          </a:p>
          <a:p>
            <a:pPr marL="299980" indent="-299980">
              <a:lnSpc>
                <a:spcPct val="150000"/>
              </a:lnSpc>
              <a:buFont typeface="Arial" panose="020B0604020202020204" pitchFamily="34" charset="0"/>
              <a:buChar char="•"/>
            </a:pPr>
            <a:r>
              <a:rPr lang="en-US" sz="2126" dirty="0">
                <a:latin typeface="Times New Roman" panose="02020603050405020304" pitchFamily="18" charset="0"/>
                <a:cs typeface="Times New Roman" panose="02020603050405020304" pitchFamily="18" charset="0"/>
              </a:rPr>
              <a:t>The area was calculated at 310 square meters consisted the:</a:t>
            </a:r>
          </a:p>
          <a:p>
            <a:pPr marL="757180" lvl="1" indent="-299980">
              <a:lnSpc>
                <a:spcPct val="150000"/>
              </a:lnSpc>
              <a:buFont typeface="Arial" panose="020B0604020202020204" pitchFamily="34" charset="0"/>
              <a:buChar char="•"/>
            </a:pPr>
            <a:r>
              <a:rPr lang="en-US" sz="2126"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Picking work station</a:t>
            </a:r>
          </a:p>
          <a:p>
            <a:pPr marL="757180" lvl="1" indent="-29998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 Control center</a:t>
            </a:r>
          </a:p>
          <a:p>
            <a:pPr marL="757180" lvl="1" indent="-29998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Replenishment station</a:t>
            </a:r>
          </a:p>
          <a:p>
            <a:pPr marL="757180" lvl="1" indent="-29998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Isolation area</a:t>
            </a:r>
          </a:p>
          <a:p>
            <a:pPr marL="757180" lvl="1" indent="-29998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Charging station</a:t>
            </a:r>
          </a:p>
          <a:p>
            <a:pPr marL="299980" indent="-299980">
              <a:lnSpc>
                <a:spcPct val="150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total area of the warehouse would be 580 square meters.</a:t>
            </a:r>
          </a:p>
          <a:p>
            <a:pPr>
              <a:lnSpc>
                <a:spcPct val="150000"/>
              </a:lnSpc>
            </a:pPr>
            <a:endParaRPr lang="en-US" sz="20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xmlns="" id="{2F698822-0057-486A-AA2E-1744E65809D8}"/>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pic>
        <p:nvPicPr>
          <p:cNvPr id="4" name="Picture 3">
            <a:extLst>
              <a:ext uri="{FF2B5EF4-FFF2-40B4-BE49-F238E27FC236}">
                <a16:creationId xmlns:a16="http://schemas.microsoft.com/office/drawing/2014/main" xmlns="" id="{FC9EA0E7-427E-48EB-AD21-3B054233B684}"/>
              </a:ext>
            </a:extLst>
          </p:cNvPr>
          <p:cNvPicPr>
            <a:picLocks noChangeAspect="1"/>
          </p:cNvPicPr>
          <p:nvPr/>
        </p:nvPicPr>
        <p:blipFill rotWithShape="1">
          <a:blip r:embed="rId2">
            <a:extLst>
              <a:ext uri="{28A0092B-C50C-407E-A947-70E740481C1C}">
                <a14:useLocalDpi xmlns:a14="http://schemas.microsoft.com/office/drawing/2010/main" val="0"/>
              </a:ext>
            </a:extLst>
          </a:blip>
          <a:srcRect t="50000" b="8020"/>
          <a:stretch/>
        </p:blipFill>
        <p:spPr>
          <a:xfrm>
            <a:off x="742519" y="5497694"/>
            <a:ext cx="8714958" cy="1701619"/>
          </a:xfrm>
          <a:prstGeom prst="rect">
            <a:avLst/>
          </a:prstGeom>
        </p:spPr>
      </p:pic>
      <p:sp>
        <p:nvSpPr>
          <p:cNvPr id="2" name="Slide Number Placeholder 1">
            <a:extLst>
              <a:ext uri="{FF2B5EF4-FFF2-40B4-BE49-F238E27FC236}">
                <a16:creationId xmlns:a16="http://schemas.microsoft.com/office/drawing/2014/main" xmlns="" id="{C8BB96FE-4F0C-4FCE-A84D-F43AFE2D58A6}"/>
              </a:ext>
            </a:extLst>
          </p:cNvPr>
          <p:cNvSpPr>
            <a:spLocks noGrp="1"/>
          </p:cNvSpPr>
          <p:nvPr>
            <p:ph type="sldNum" sz="quarter" idx="12"/>
          </p:nvPr>
        </p:nvSpPr>
        <p:spPr/>
        <p:txBody>
          <a:bodyPr/>
          <a:lstStyle/>
          <a:p>
            <a:fld id="{A53694C8-179A-4BD2-8623-4F58F63E0D7C}" type="slidenum">
              <a:rPr lang="en-US" smtClean="0"/>
              <a:t>20</a:t>
            </a:fld>
            <a:endParaRPr lang="en-US"/>
          </a:p>
        </p:txBody>
      </p:sp>
    </p:spTree>
    <p:extLst>
      <p:ext uri="{BB962C8B-B14F-4D97-AF65-F5344CB8AC3E}">
        <p14:creationId xmlns:p14="http://schemas.microsoft.com/office/powerpoint/2010/main" val="659929495"/>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xmlns="" id="{56D92A18-C95C-4E06-94F0-C6058758D5FA}"/>
              </a:ext>
            </a:extLst>
          </p:cNvPr>
          <p:cNvPicPr/>
          <p:nvPr/>
        </p:nvPicPr>
        <p:blipFill rotWithShape="1">
          <a:blip r:embed="rId3">
            <a:extLst>
              <a:ext uri="{28A0092B-C50C-407E-A947-70E740481C1C}">
                <a14:useLocalDpi xmlns:a14="http://schemas.microsoft.com/office/drawing/2010/main" val="0"/>
              </a:ext>
            </a:extLst>
          </a:blip>
          <a:srcRect l="4616" t="2411" r="3333" b="2084"/>
          <a:stretch/>
        </p:blipFill>
        <p:spPr bwMode="auto">
          <a:xfrm>
            <a:off x="2102862" y="1163180"/>
            <a:ext cx="6594037" cy="5822777"/>
          </a:xfrm>
          <a:prstGeom prst="rect">
            <a:avLst/>
          </a:prstGeom>
          <a:ln>
            <a:noFill/>
          </a:ln>
          <a:extLst>
            <a:ext uri="{53640926-AAD7-44D8-BBD7-CCE9431645EC}">
              <a14:shadowObscured xmlns:a14="http://schemas.microsoft.com/office/drawing/2010/main"/>
            </a:ext>
          </a:extLst>
        </p:spPr>
      </p:pic>
      <p:sp>
        <p:nvSpPr>
          <p:cNvPr id="14" name="TextBox 13">
            <a:extLst>
              <a:ext uri="{FF2B5EF4-FFF2-40B4-BE49-F238E27FC236}">
                <a16:creationId xmlns:a16="http://schemas.microsoft.com/office/drawing/2014/main" xmlns="" id="{103AAC27-482B-4CC4-84D4-9275D108142D}"/>
              </a:ext>
            </a:extLst>
          </p:cNvPr>
          <p:cNvSpPr txBox="1"/>
          <p:nvPr/>
        </p:nvSpPr>
        <p:spPr>
          <a:xfrm>
            <a:off x="330600" y="833711"/>
            <a:ext cx="5512987" cy="461665"/>
          </a:xfrm>
          <a:prstGeom prst="rect">
            <a:avLst/>
          </a:prstGeom>
          <a:noFill/>
        </p:spPr>
        <p:txBody>
          <a:bodyPr wrap="square">
            <a:spAutoFit/>
          </a:bodyPr>
          <a:lstStyle/>
          <a:p>
            <a:r>
              <a:rPr lang="en-US" sz="2400" b="1" dirty="0">
                <a:latin typeface="Times New Roman" panose="02020603050405020304" pitchFamily="18" charset="0"/>
                <a:ea typeface="Times New Roman" panose="02020603050405020304" pitchFamily="18" charset="0"/>
                <a:cs typeface="Times New Roman" panose="02020603050405020304" pitchFamily="18" charset="0"/>
              </a:rPr>
              <a:t>Supermarket warehouse layout 2D</a:t>
            </a:r>
            <a:endParaRPr lang="en-US" sz="2800" b="1" dirty="0">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xmlns="" id="{C0377B1C-B266-49AC-908F-EDC660D0F1BA}"/>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sp>
        <p:nvSpPr>
          <p:cNvPr id="2" name="Slide Number Placeholder 1">
            <a:extLst>
              <a:ext uri="{FF2B5EF4-FFF2-40B4-BE49-F238E27FC236}">
                <a16:creationId xmlns:a16="http://schemas.microsoft.com/office/drawing/2014/main" xmlns="" id="{0A2F0B3B-1965-40C2-BDA6-89652C76E6BC}"/>
              </a:ext>
            </a:extLst>
          </p:cNvPr>
          <p:cNvSpPr>
            <a:spLocks noGrp="1"/>
          </p:cNvSpPr>
          <p:nvPr>
            <p:ph type="sldNum" sz="quarter" idx="12"/>
          </p:nvPr>
        </p:nvSpPr>
        <p:spPr/>
        <p:txBody>
          <a:bodyPr/>
          <a:lstStyle/>
          <a:p>
            <a:fld id="{A53694C8-179A-4BD2-8623-4F58F63E0D7C}" type="slidenum">
              <a:rPr lang="en-US" smtClean="0"/>
              <a:t>21</a:t>
            </a:fld>
            <a:endParaRPr lang="en-US"/>
          </a:p>
        </p:txBody>
      </p:sp>
      <p:sp>
        <p:nvSpPr>
          <p:cNvPr id="3" name="Oval 2">
            <a:extLst>
              <a:ext uri="{FF2B5EF4-FFF2-40B4-BE49-F238E27FC236}">
                <a16:creationId xmlns:a16="http://schemas.microsoft.com/office/drawing/2014/main" xmlns="" id="{C15C4745-21E7-42FE-BF14-AA57A1E9C389}"/>
              </a:ext>
            </a:extLst>
          </p:cNvPr>
          <p:cNvSpPr/>
          <p:nvPr/>
        </p:nvSpPr>
        <p:spPr>
          <a:xfrm>
            <a:off x="1671640" y="1592187"/>
            <a:ext cx="1472605" cy="671834"/>
          </a:xfrm>
          <a:prstGeom prst="ellipse">
            <a:avLst/>
          </a:prstGeom>
          <a:solidFill>
            <a:srgbClr val="FFFDFB"/>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Cold Products </a:t>
            </a:r>
          </a:p>
        </p:txBody>
      </p:sp>
      <p:sp>
        <p:nvSpPr>
          <p:cNvPr id="7" name="Oval 6">
            <a:extLst>
              <a:ext uri="{FF2B5EF4-FFF2-40B4-BE49-F238E27FC236}">
                <a16:creationId xmlns:a16="http://schemas.microsoft.com/office/drawing/2014/main" xmlns="" id="{DFA3F208-BADD-4445-9000-60F6E4F709CF}"/>
              </a:ext>
            </a:extLst>
          </p:cNvPr>
          <p:cNvSpPr/>
          <p:nvPr/>
        </p:nvSpPr>
        <p:spPr>
          <a:xfrm>
            <a:off x="7938322" y="4967950"/>
            <a:ext cx="1472605" cy="671834"/>
          </a:xfrm>
          <a:prstGeom prst="ellipse">
            <a:avLst/>
          </a:prstGeom>
          <a:solidFill>
            <a:srgbClr val="FFFDFB"/>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Control center</a:t>
            </a:r>
          </a:p>
        </p:txBody>
      </p:sp>
      <p:sp>
        <p:nvSpPr>
          <p:cNvPr id="8" name="Oval 7">
            <a:extLst>
              <a:ext uri="{FF2B5EF4-FFF2-40B4-BE49-F238E27FC236}">
                <a16:creationId xmlns:a16="http://schemas.microsoft.com/office/drawing/2014/main" xmlns="" id="{6CE25E8E-4E86-4C06-860F-F9B1A2BD7FF7}"/>
              </a:ext>
            </a:extLst>
          </p:cNvPr>
          <p:cNvSpPr/>
          <p:nvPr/>
        </p:nvSpPr>
        <p:spPr>
          <a:xfrm>
            <a:off x="1567543" y="5271209"/>
            <a:ext cx="1576702" cy="671834"/>
          </a:xfrm>
          <a:prstGeom prst="ellipse">
            <a:avLst/>
          </a:prstGeom>
          <a:solidFill>
            <a:srgbClr val="FFFDFB"/>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ysClr val="windowText" lastClr="000000"/>
                </a:solidFill>
              </a:rPr>
              <a:t>Replenishment station</a:t>
            </a:r>
          </a:p>
        </p:txBody>
      </p:sp>
      <p:sp>
        <p:nvSpPr>
          <p:cNvPr id="4" name="Rectangle 3">
            <a:extLst>
              <a:ext uri="{FF2B5EF4-FFF2-40B4-BE49-F238E27FC236}">
                <a16:creationId xmlns:a16="http://schemas.microsoft.com/office/drawing/2014/main" xmlns="" id="{EA240D6F-B7B8-4589-83BB-196359CB4708}"/>
              </a:ext>
            </a:extLst>
          </p:cNvPr>
          <p:cNvSpPr/>
          <p:nvPr/>
        </p:nvSpPr>
        <p:spPr>
          <a:xfrm>
            <a:off x="6517050" y="6793252"/>
            <a:ext cx="968829" cy="253807"/>
          </a:xfrm>
          <a:prstGeom prst="rect">
            <a:avLst/>
          </a:prstGeom>
          <a:solidFill>
            <a:srgbClr val="FF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xmlns="" id="{692D3993-8F81-4558-82C5-E032EBEB4AA8}"/>
              </a:ext>
            </a:extLst>
          </p:cNvPr>
          <p:cNvCxnSpPr/>
          <p:nvPr/>
        </p:nvCxnSpPr>
        <p:spPr>
          <a:xfrm flipV="1">
            <a:off x="6444340" y="6784165"/>
            <a:ext cx="1351284" cy="105618"/>
          </a:xfrm>
          <a:prstGeom prst="line">
            <a:avLst/>
          </a:prstGeom>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xmlns="" id="{F01D618E-8859-44DB-A4C9-6BAF8FD56AC1}"/>
              </a:ext>
            </a:extLst>
          </p:cNvPr>
          <p:cNvSpPr txBox="1"/>
          <p:nvPr/>
        </p:nvSpPr>
        <p:spPr>
          <a:xfrm>
            <a:off x="3452592" y="6673356"/>
            <a:ext cx="1576702" cy="461665"/>
          </a:xfrm>
          <a:prstGeom prst="rect">
            <a:avLst/>
          </a:prstGeom>
          <a:solidFill>
            <a:srgbClr val="FFFDFB"/>
          </a:solidFill>
          <a:ln>
            <a:noFill/>
          </a:ln>
        </p:spPr>
        <p:txBody>
          <a:bodyPr wrap="square" rtlCol="0">
            <a:spAutoFit/>
          </a:bodyPr>
          <a:lstStyle/>
          <a:p>
            <a:r>
              <a:rPr lang="en-US" sz="1200" b="1" dirty="0"/>
              <a:t>Total area= 580 m</a:t>
            </a:r>
          </a:p>
          <a:p>
            <a:r>
              <a:rPr lang="en-US" sz="1200" b="1" dirty="0"/>
              <a:t>Scale 1:100</a:t>
            </a:r>
          </a:p>
        </p:txBody>
      </p:sp>
      <p:sp>
        <p:nvSpPr>
          <p:cNvPr id="15" name="Oval 14">
            <a:extLst>
              <a:ext uri="{FF2B5EF4-FFF2-40B4-BE49-F238E27FC236}">
                <a16:creationId xmlns:a16="http://schemas.microsoft.com/office/drawing/2014/main" xmlns="" id="{7957C45D-245A-4B8A-98CD-2A7590CECC2C}"/>
              </a:ext>
            </a:extLst>
          </p:cNvPr>
          <p:cNvSpPr/>
          <p:nvPr/>
        </p:nvSpPr>
        <p:spPr>
          <a:xfrm>
            <a:off x="7780872" y="6443124"/>
            <a:ext cx="1623550" cy="601740"/>
          </a:xfrm>
          <a:prstGeom prst="ellipse">
            <a:avLst/>
          </a:prstGeom>
          <a:solidFill>
            <a:srgbClr val="FFFDFB"/>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Charging station </a:t>
            </a:r>
          </a:p>
        </p:txBody>
      </p:sp>
    </p:spTree>
    <p:extLst>
      <p:ext uri="{BB962C8B-B14F-4D97-AF65-F5344CB8AC3E}">
        <p14:creationId xmlns:p14="http://schemas.microsoft.com/office/powerpoint/2010/main" val="2572350408"/>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0F2CA02D-3EDF-4095-AB52-49AA63951ADD}"/>
              </a:ext>
            </a:extLst>
          </p:cNvPr>
          <p:cNvPicPr/>
          <p:nvPr/>
        </p:nvPicPr>
        <p:blipFill rotWithShape="1">
          <a:blip r:embed="rId2">
            <a:extLst>
              <a:ext uri="{28A0092B-C50C-407E-A947-70E740481C1C}">
                <a14:useLocalDpi xmlns:a14="http://schemas.microsoft.com/office/drawing/2010/main" val="0"/>
              </a:ext>
            </a:extLst>
          </a:blip>
          <a:srcRect l="7463"/>
          <a:stretch/>
        </p:blipFill>
        <p:spPr>
          <a:xfrm>
            <a:off x="1876007" y="1373016"/>
            <a:ext cx="7047748" cy="5577361"/>
          </a:xfrm>
          <a:prstGeom prst="rect">
            <a:avLst/>
          </a:prstGeom>
        </p:spPr>
      </p:pic>
      <p:sp>
        <p:nvSpPr>
          <p:cNvPr id="6" name="TextBox 5">
            <a:extLst>
              <a:ext uri="{FF2B5EF4-FFF2-40B4-BE49-F238E27FC236}">
                <a16:creationId xmlns:a16="http://schemas.microsoft.com/office/drawing/2014/main" xmlns="" id="{5708F42B-02F7-4B30-9EB7-D4A3B714307B}"/>
              </a:ext>
            </a:extLst>
          </p:cNvPr>
          <p:cNvSpPr txBox="1"/>
          <p:nvPr/>
        </p:nvSpPr>
        <p:spPr>
          <a:xfrm>
            <a:off x="300456" y="1013954"/>
            <a:ext cx="4799542" cy="461665"/>
          </a:xfrm>
          <a:prstGeom prst="rect">
            <a:avLst/>
          </a:prstGeom>
          <a:noFill/>
        </p:spPr>
        <p:txBody>
          <a:bodyPr wrap="square">
            <a:spAutoFit/>
          </a:bodyPr>
          <a:lstStyle/>
          <a:p>
            <a:r>
              <a:rPr lang="en-US" sz="2400" b="1" dirty="0">
                <a:latin typeface="Times New Roman" panose="02020603050405020304" pitchFamily="18" charset="0"/>
                <a:ea typeface="Times New Roman" panose="02020603050405020304" pitchFamily="18" charset="0"/>
                <a:cs typeface="Times New Roman" panose="02020603050405020304" pitchFamily="18" charset="0"/>
              </a:rPr>
              <a:t>Supermarket Warehouse layout 3D</a:t>
            </a:r>
            <a:endParaRPr lang="en-US" sz="2800" b="1"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xmlns="" id="{95984C6C-7312-4FDE-9AE9-E844AD269B82}"/>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Facility Layout </a:t>
            </a:r>
            <a:endParaRPr lang="en-US" sz="3200" b="1" dirty="0">
              <a:solidFill>
                <a:schemeClr val="accent2">
                  <a:lumMod val="75000"/>
                </a:schemeClr>
              </a:solidFill>
            </a:endParaRPr>
          </a:p>
        </p:txBody>
      </p:sp>
      <p:sp>
        <p:nvSpPr>
          <p:cNvPr id="2" name="Slide Number Placeholder 1">
            <a:extLst>
              <a:ext uri="{FF2B5EF4-FFF2-40B4-BE49-F238E27FC236}">
                <a16:creationId xmlns:a16="http://schemas.microsoft.com/office/drawing/2014/main" xmlns="" id="{400BF0CF-690A-4357-ABA0-EB86C104E249}"/>
              </a:ext>
            </a:extLst>
          </p:cNvPr>
          <p:cNvSpPr>
            <a:spLocks noGrp="1"/>
          </p:cNvSpPr>
          <p:nvPr>
            <p:ph type="sldNum" sz="quarter" idx="12"/>
          </p:nvPr>
        </p:nvSpPr>
        <p:spPr/>
        <p:txBody>
          <a:bodyPr/>
          <a:lstStyle/>
          <a:p>
            <a:fld id="{A53694C8-179A-4BD2-8623-4F58F63E0D7C}" type="slidenum">
              <a:rPr lang="en-US" smtClean="0"/>
              <a:t>22</a:t>
            </a:fld>
            <a:endParaRPr lang="en-US"/>
          </a:p>
        </p:txBody>
      </p:sp>
    </p:spTree>
    <p:extLst>
      <p:ext uri="{BB962C8B-B14F-4D97-AF65-F5344CB8AC3E}">
        <p14:creationId xmlns:p14="http://schemas.microsoft.com/office/powerpoint/2010/main" val="3877167605"/>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0D3"/>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20620024-B644-47A7-95AB-4F13CDC29778}"/>
              </a:ext>
            </a:extLst>
          </p:cNvPr>
          <p:cNvSpPr>
            <a:spLocks noGrp="1"/>
          </p:cNvSpPr>
          <p:nvPr>
            <p:ph type="sldNum" sz="quarter" idx="12"/>
          </p:nvPr>
        </p:nvSpPr>
        <p:spPr/>
        <p:txBody>
          <a:bodyPr/>
          <a:lstStyle/>
          <a:p>
            <a:fld id="{0165C33E-B1C8-4680-8CC8-8F5BD8664E10}" type="slidenum">
              <a:rPr lang="en-US" smtClean="0"/>
              <a:t>23</a:t>
            </a:fld>
            <a:endParaRPr lang="en-US"/>
          </a:p>
        </p:txBody>
      </p:sp>
      <p:pic>
        <p:nvPicPr>
          <p:cNvPr id="10" name="Picture 9">
            <a:extLst>
              <a:ext uri="{FF2B5EF4-FFF2-40B4-BE49-F238E27FC236}">
                <a16:creationId xmlns:a16="http://schemas.microsoft.com/office/drawing/2014/main" xmlns="" id="{94EDE605-4A39-4B56-ABC7-DE5446ABF6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8501" y="2453726"/>
            <a:ext cx="6561405" cy="4685221"/>
          </a:xfrm>
          <a:prstGeom prst="ellipse">
            <a:avLst/>
          </a:prstGeom>
          <a:ln>
            <a:noFill/>
          </a:ln>
          <a:effectLst>
            <a:softEdge rad="112500"/>
          </a:effectLst>
        </p:spPr>
      </p:pic>
      <p:sp>
        <p:nvSpPr>
          <p:cNvPr id="12" name="Title 1">
            <a:extLst>
              <a:ext uri="{FF2B5EF4-FFF2-40B4-BE49-F238E27FC236}">
                <a16:creationId xmlns:a16="http://schemas.microsoft.com/office/drawing/2014/main" xmlns="" id="{13CFBF34-A3FC-48B9-8094-7971A64DA127}"/>
              </a:ext>
            </a:extLst>
          </p:cNvPr>
          <p:cNvSpPr txBox="1">
            <a:spLocks/>
          </p:cNvSpPr>
          <p:nvPr/>
        </p:nvSpPr>
        <p:spPr>
          <a:xfrm>
            <a:off x="669305" y="1459523"/>
            <a:ext cx="9179799" cy="994203"/>
          </a:xfrm>
          <a:prstGeom prst="rect">
            <a:avLst/>
          </a:prstGeom>
          <a:noFill/>
        </p:spPr>
        <p:txBody>
          <a:bodyPr vert="horz" lIns="91440" tIns="45720" rIns="91440" bIns="45720" rtlCol="0" anchor="ctr">
            <a:normAutofit fontScale="82500" lnSpcReduction="20000"/>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algn="ctr"/>
            <a:r>
              <a:rPr lang="en-US" sz="9600" b="1" i="1" dirty="0">
                <a:solidFill>
                  <a:schemeClr val="accent2">
                    <a:lumMod val="75000"/>
                  </a:schemeClr>
                </a:solidFill>
                <a:latin typeface="Times New Roman" panose="02020603050405020304" pitchFamily="18" charset="0"/>
                <a:cs typeface="Times New Roman" panose="02020603050405020304" pitchFamily="18" charset="0"/>
              </a:rPr>
              <a:t>Process Description</a:t>
            </a:r>
            <a:endParaRPr lang="en-US" sz="6929" b="1" i="1" dirty="0">
              <a:solidFill>
                <a:schemeClr val="accent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3713625"/>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3145A1-0B5B-4411-8008-E820593D412A}"/>
              </a:ext>
            </a:extLst>
          </p:cNvPr>
          <p:cNvSpPr>
            <a:spLocks noGrp="1"/>
          </p:cNvSpPr>
          <p:nvPr>
            <p:ph type="title"/>
          </p:nvPr>
        </p:nvSpPr>
        <p:spPr>
          <a:xfrm>
            <a:off x="300456" y="1000618"/>
            <a:ext cx="4392224" cy="584775"/>
          </a:xfrm>
        </p:spPr>
        <p:txBody>
          <a:bodyPr>
            <a:normAutofit/>
          </a:bodyPr>
          <a:lstStyle/>
          <a:p>
            <a:r>
              <a:rPr lang="en-US" sz="2400" b="1" dirty="0">
                <a:latin typeface="Times New Roman" panose="02020603050405020304" pitchFamily="18" charset="0"/>
                <a:cs typeface="Times New Roman" panose="02020603050405020304" pitchFamily="18" charset="0"/>
              </a:rPr>
              <a:t>Ordering method</a:t>
            </a:r>
          </a:p>
        </p:txBody>
      </p:sp>
      <p:sp>
        <p:nvSpPr>
          <p:cNvPr id="3" name="Content Placeholder 2">
            <a:extLst>
              <a:ext uri="{FF2B5EF4-FFF2-40B4-BE49-F238E27FC236}">
                <a16:creationId xmlns:a16="http://schemas.microsoft.com/office/drawing/2014/main" xmlns="" id="{6B376038-700B-49F3-B149-9D88235602F7}"/>
              </a:ext>
            </a:extLst>
          </p:cNvPr>
          <p:cNvSpPr>
            <a:spLocks noGrp="1"/>
          </p:cNvSpPr>
          <p:nvPr>
            <p:ph idx="1"/>
          </p:nvPr>
        </p:nvSpPr>
        <p:spPr>
          <a:xfrm>
            <a:off x="300456" y="1847009"/>
            <a:ext cx="6341894" cy="4256658"/>
          </a:xfrm>
        </p:spPr>
        <p:txBody>
          <a:bodyPr>
            <a:normAutofit/>
          </a:bodyPr>
          <a:lstStyle/>
          <a:p>
            <a:pPr algn="just"/>
            <a:r>
              <a:rPr lang="en-US" sz="2400" dirty="0">
                <a:latin typeface="Times New Roman" panose="02020603050405020304" pitchFamily="18" charset="0"/>
                <a:cs typeface="Times New Roman" panose="02020603050405020304" pitchFamily="18" charset="0"/>
              </a:rPr>
              <a:t>The customer orders the products from our supermarket through an mobile application.</a:t>
            </a:r>
          </a:p>
          <a:p>
            <a:pPr algn="just"/>
            <a:r>
              <a:rPr lang="en-US" sz="2400" dirty="0">
                <a:latin typeface="Times New Roman" panose="02020603050405020304" pitchFamily="18" charset="0"/>
                <a:cs typeface="Times New Roman" panose="02020603050405020304" pitchFamily="18" charset="0"/>
              </a:rPr>
              <a:t>The products are categorized into sections.</a:t>
            </a:r>
            <a:endParaRPr lang="ar-SA"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The employee enters the barcodes of the products into the automated system.</a:t>
            </a:r>
            <a:endParaRPr lang="ar-SA"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The robot in the warehouse reads the barcode of each product.</a:t>
            </a:r>
            <a:endParaRPr lang="ar-SA"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 Then moves to the product sections upon request, and fills the capsule with the required products .</a:t>
            </a:r>
          </a:p>
        </p:txBody>
      </p:sp>
      <p:sp>
        <p:nvSpPr>
          <p:cNvPr id="4" name="Slide Number Placeholder 3">
            <a:extLst>
              <a:ext uri="{FF2B5EF4-FFF2-40B4-BE49-F238E27FC236}">
                <a16:creationId xmlns:a16="http://schemas.microsoft.com/office/drawing/2014/main" xmlns="" id="{EC36EA18-F9D8-478D-A9EB-C95A5B3EEF85}"/>
              </a:ext>
            </a:extLst>
          </p:cNvPr>
          <p:cNvSpPr>
            <a:spLocks noGrp="1"/>
          </p:cNvSpPr>
          <p:nvPr>
            <p:ph type="sldNum" sz="quarter" idx="12"/>
          </p:nvPr>
        </p:nvSpPr>
        <p:spPr/>
        <p:txBody>
          <a:bodyPr/>
          <a:lstStyle/>
          <a:p>
            <a:fld id="{0165C33E-B1C8-4680-8CC8-8F5BD8664E10}" type="slidenum">
              <a:rPr lang="en-US" smtClean="0"/>
              <a:t>24</a:t>
            </a:fld>
            <a:endParaRPr lang="en-US"/>
          </a:p>
        </p:txBody>
      </p:sp>
      <p:pic>
        <p:nvPicPr>
          <p:cNvPr id="8" name="Picture 7">
            <a:extLst>
              <a:ext uri="{FF2B5EF4-FFF2-40B4-BE49-F238E27FC236}">
                <a16:creationId xmlns:a16="http://schemas.microsoft.com/office/drawing/2014/main" xmlns="" id="{2828865B-AD31-46C7-A0CF-3B4A7A44FD8F}"/>
              </a:ext>
            </a:extLst>
          </p:cNvPr>
          <p:cNvPicPr>
            <a:picLocks noChangeAspect="1"/>
          </p:cNvPicPr>
          <p:nvPr/>
        </p:nvPicPr>
        <p:blipFill rotWithShape="1">
          <a:blip r:embed="rId2">
            <a:extLst>
              <a:ext uri="{28A0092B-C50C-407E-A947-70E740481C1C}">
                <a14:useLocalDpi xmlns:a14="http://schemas.microsoft.com/office/drawing/2010/main" val="0"/>
              </a:ext>
            </a:extLst>
          </a:blip>
          <a:srcRect l="12181" t="7395"/>
          <a:stretch/>
        </p:blipFill>
        <p:spPr>
          <a:xfrm>
            <a:off x="6999119" y="2424719"/>
            <a:ext cx="3686371" cy="3101238"/>
          </a:xfrm>
          <a:prstGeom prst="rect">
            <a:avLst/>
          </a:prstGeom>
        </p:spPr>
      </p:pic>
      <p:sp>
        <p:nvSpPr>
          <p:cNvPr id="9" name="TextBox 8">
            <a:extLst>
              <a:ext uri="{FF2B5EF4-FFF2-40B4-BE49-F238E27FC236}">
                <a16:creationId xmlns:a16="http://schemas.microsoft.com/office/drawing/2014/main" xmlns="" id="{A2B77312-89C7-489D-BDDC-9FE79646B135}"/>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Process description </a:t>
            </a:r>
            <a:endParaRPr lang="en-US" sz="3200" b="1" dirty="0">
              <a:solidFill>
                <a:schemeClr val="accent2">
                  <a:lumMod val="75000"/>
                </a:schemeClr>
              </a:solidFill>
            </a:endParaRPr>
          </a:p>
        </p:txBody>
      </p:sp>
    </p:spTree>
    <p:extLst>
      <p:ext uri="{BB962C8B-B14F-4D97-AF65-F5344CB8AC3E}">
        <p14:creationId xmlns:p14="http://schemas.microsoft.com/office/powerpoint/2010/main" val="120505683"/>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D36E4E8-3641-4075-B04A-C823141CF117}"/>
              </a:ext>
            </a:extLst>
          </p:cNvPr>
          <p:cNvSpPr>
            <a:spLocks noGrp="1"/>
          </p:cNvSpPr>
          <p:nvPr>
            <p:ph type="title"/>
          </p:nvPr>
        </p:nvSpPr>
        <p:spPr>
          <a:xfrm>
            <a:off x="300456" y="979137"/>
            <a:ext cx="5412131" cy="440611"/>
          </a:xfrm>
        </p:spPr>
        <p:txBody>
          <a:bodyPr>
            <a:normAutofit/>
          </a:bodyPr>
          <a:lstStyle/>
          <a:p>
            <a:r>
              <a:rPr lang="en-US" sz="2400" b="1" dirty="0">
                <a:latin typeface="Times New Roman" panose="02020603050405020304" pitchFamily="18" charset="0"/>
                <a:cs typeface="Times New Roman" panose="02020603050405020304" pitchFamily="18" charset="0"/>
              </a:rPr>
              <a:t>Storage and retrieval processes</a:t>
            </a:r>
          </a:p>
        </p:txBody>
      </p:sp>
      <p:sp>
        <p:nvSpPr>
          <p:cNvPr id="3" name="Content Placeholder 2">
            <a:extLst>
              <a:ext uri="{FF2B5EF4-FFF2-40B4-BE49-F238E27FC236}">
                <a16:creationId xmlns:a16="http://schemas.microsoft.com/office/drawing/2014/main" xmlns="" id="{3A44B481-169F-494E-90D0-A9891F111155}"/>
              </a:ext>
            </a:extLst>
          </p:cNvPr>
          <p:cNvSpPr>
            <a:spLocks noGrp="1"/>
          </p:cNvSpPr>
          <p:nvPr>
            <p:ph idx="1"/>
          </p:nvPr>
        </p:nvSpPr>
        <p:spPr>
          <a:xfrm>
            <a:off x="372084" y="1874295"/>
            <a:ext cx="10055593" cy="3658813"/>
          </a:xfrm>
        </p:spPr>
        <p:txBody>
          <a:bodyPr>
            <a:normAutofit fontScale="92500"/>
          </a:bodyPr>
          <a:lstStyle/>
          <a:p>
            <a:pPr algn="just"/>
            <a:r>
              <a:rPr lang="en-US" sz="2400" dirty="0">
                <a:latin typeface="Times New Roman" panose="02020603050405020304" pitchFamily="18" charset="0"/>
                <a:cs typeface="Times New Roman" panose="02020603050405020304" pitchFamily="18" charset="0"/>
              </a:rPr>
              <a:t>The waypoint scheme, which is mapped out as a map, is used by robots to find their journeys through the warehouse.</a:t>
            </a: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Workers at replenishment stations replenish the product in the pods.</a:t>
            </a: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The capsules will wait for their turn in the isolation area next to each workstation.</a:t>
            </a: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 The robot does not set down or leave the rack for one loop until it is returned to a storage position.</a:t>
            </a:r>
          </a:p>
        </p:txBody>
      </p:sp>
      <p:sp>
        <p:nvSpPr>
          <p:cNvPr id="4" name="Slide Number Placeholder 3">
            <a:extLst>
              <a:ext uri="{FF2B5EF4-FFF2-40B4-BE49-F238E27FC236}">
                <a16:creationId xmlns:a16="http://schemas.microsoft.com/office/drawing/2014/main" xmlns="" id="{F08C048A-5B8F-4D9B-9AFF-4A9A34DF8E86}"/>
              </a:ext>
            </a:extLst>
          </p:cNvPr>
          <p:cNvSpPr>
            <a:spLocks noGrp="1"/>
          </p:cNvSpPr>
          <p:nvPr>
            <p:ph type="sldNum" sz="quarter" idx="12"/>
          </p:nvPr>
        </p:nvSpPr>
        <p:spPr/>
        <p:txBody>
          <a:bodyPr/>
          <a:lstStyle/>
          <a:p>
            <a:fld id="{0165C33E-B1C8-4680-8CC8-8F5BD8664E10}" type="slidenum">
              <a:rPr lang="en-US" smtClean="0"/>
              <a:t>25</a:t>
            </a:fld>
            <a:endParaRPr lang="en-US"/>
          </a:p>
        </p:txBody>
      </p:sp>
      <p:sp>
        <p:nvSpPr>
          <p:cNvPr id="8" name="TextBox 7">
            <a:extLst>
              <a:ext uri="{FF2B5EF4-FFF2-40B4-BE49-F238E27FC236}">
                <a16:creationId xmlns:a16="http://schemas.microsoft.com/office/drawing/2014/main" xmlns="" id="{58F3A55C-32C9-4798-BBF5-B8C5E0C65CD7}"/>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Process description </a:t>
            </a:r>
            <a:endParaRPr lang="en-US" sz="3200" b="1" dirty="0">
              <a:solidFill>
                <a:schemeClr val="accent2">
                  <a:lumMod val="75000"/>
                </a:schemeClr>
              </a:solidFill>
            </a:endParaRPr>
          </a:p>
        </p:txBody>
      </p:sp>
    </p:spTree>
    <p:extLst>
      <p:ext uri="{BB962C8B-B14F-4D97-AF65-F5344CB8AC3E}">
        <p14:creationId xmlns:p14="http://schemas.microsoft.com/office/powerpoint/2010/main" val="1851446346"/>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AC4B3F6-4ED4-45C5-84F7-26AD39CDB65D}"/>
              </a:ext>
            </a:extLst>
          </p:cNvPr>
          <p:cNvSpPr>
            <a:spLocks noGrp="1"/>
          </p:cNvSpPr>
          <p:nvPr>
            <p:ph type="title"/>
          </p:nvPr>
        </p:nvSpPr>
        <p:spPr>
          <a:xfrm>
            <a:off x="300456" y="918984"/>
            <a:ext cx="8507024" cy="518743"/>
          </a:xfrm>
        </p:spPr>
        <p:txBody>
          <a:bodyPr>
            <a:normAutofit/>
          </a:bodyPr>
          <a:lstStyle/>
          <a:p>
            <a:r>
              <a:rPr lang="en-US" sz="2400" b="1" dirty="0">
                <a:latin typeface="Times New Roman" panose="02020603050405020304" pitchFamily="18" charset="0"/>
                <a:cs typeface="Times New Roman" panose="02020603050405020304" pitchFamily="18" charset="0"/>
              </a:rPr>
              <a:t> Sorting, Categorizing, and storage of inbounded goods Process</a:t>
            </a:r>
          </a:p>
        </p:txBody>
      </p:sp>
      <p:sp>
        <p:nvSpPr>
          <p:cNvPr id="3" name="Content Placeholder 2">
            <a:extLst>
              <a:ext uri="{FF2B5EF4-FFF2-40B4-BE49-F238E27FC236}">
                <a16:creationId xmlns:a16="http://schemas.microsoft.com/office/drawing/2014/main" xmlns="" id="{F62D3E18-39CB-4792-A8AA-40B61B73B840}"/>
              </a:ext>
            </a:extLst>
          </p:cNvPr>
          <p:cNvSpPr>
            <a:spLocks noGrp="1"/>
          </p:cNvSpPr>
          <p:nvPr>
            <p:ph idx="1"/>
          </p:nvPr>
        </p:nvSpPr>
        <p:spPr>
          <a:xfrm>
            <a:off x="338296" y="1629375"/>
            <a:ext cx="10123169" cy="4851674"/>
          </a:xfrm>
        </p:spPr>
        <p:txBody>
          <a:bodyPr>
            <a:noAutofit/>
          </a:bodyPr>
          <a:lstStyle/>
          <a:p>
            <a:pPr algn="justLow"/>
            <a:r>
              <a:rPr lang="en-US" sz="2000" dirty="0">
                <a:latin typeface="Times New Roman" panose="02020603050405020304" pitchFamily="18" charset="0"/>
                <a:cs typeface="Times New Roman" panose="02020603050405020304" pitchFamily="18" charset="0"/>
              </a:rPr>
              <a:t>Most of the goods are already packed upon arrival at the supermarket, and some products that need to be packed.</a:t>
            </a:r>
          </a:p>
          <a:p>
            <a:pPr marL="0" indent="0" algn="justLow">
              <a:buNone/>
            </a:pPr>
            <a:endParaRPr lang="en-US" sz="2000" dirty="0">
              <a:latin typeface="Times New Roman" panose="02020603050405020304" pitchFamily="18" charset="0"/>
              <a:cs typeface="Times New Roman" panose="02020603050405020304" pitchFamily="18" charset="0"/>
            </a:endParaRPr>
          </a:p>
          <a:p>
            <a:pPr algn="justLow"/>
            <a:r>
              <a:rPr lang="en-US" sz="2000" dirty="0">
                <a:latin typeface="Times New Roman" panose="02020603050405020304" pitchFamily="18" charset="0"/>
                <a:cs typeface="Times New Roman" panose="02020603050405020304" pitchFamily="18" charset="0"/>
              </a:rPr>
              <a:t>Beams are placed on the shelves, arranged in aisles and sections depending on the type of item</a:t>
            </a:r>
          </a:p>
          <a:p>
            <a:pPr marL="0" indent="0" algn="justLow">
              <a:buNone/>
            </a:pPr>
            <a:endParaRPr lang="en-US" sz="2000" dirty="0">
              <a:latin typeface="Times New Roman" panose="02020603050405020304" pitchFamily="18" charset="0"/>
              <a:cs typeface="Times New Roman" panose="02020603050405020304" pitchFamily="18" charset="0"/>
            </a:endParaRPr>
          </a:p>
          <a:p>
            <a:pPr algn="justLow"/>
            <a:r>
              <a:rPr lang="en-US" sz="2000" dirty="0">
                <a:latin typeface="Times New Roman" panose="02020603050405020304" pitchFamily="18" charset="0"/>
                <a:cs typeface="Times New Roman" panose="02020603050405020304" pitchFamily="18" charset="0"/>
              </a:rPr>
              <a:t>Some items, such as fresh produce, are stored in boxes. Those requiring an intact cold chain are in temperature-controlled display cases.</a:t>
            </a:r>
          </a:p>
          <a:p>
            <a:pPr marL="0" indent="0" algn="justLow">
              <a:buNone/>
            </a:pPr>
            <a:endParaRPr lang="en-US" sz="2000" dirty="0">
              <a:latin typeface="Times New Roman" panose="02020603050405020304" pitchFamily="18" charset="0"/>
              <a:cs typeface="Times New Roman" panose="02020603050405020304" pitchFamily="18" charset="0"/>
            </a:endParaRPr>
          </a:p>
          <a:p>
            <a:pPr algn="justLow"/>
            <a:r>
              <a:rPr lang="en-US" sz="2000" dirty="0">
                <a:latin typeface="Times New Roman" panose="02020603050405020304" pitchFamily="18" charset="0"/>
                <a:cs typeface="Times New Roman" panose="02020603050405020304" pitchFamily="18" charset="0"/>
              </a:rPr>
              <a:t>Place more than one similar variety in the same capsule, to increase efficiency and use time to fill the customer's order faster.</a:t>
            </a:r>
          </a:p>
          <a:p>
            <a:pPr marL="0" indent="0" algn="justLow">
              <a:buNone/>
            </a:pPr>
            <a:endParaRPr lang="en-US" sz="2000" dirty="0">
              <a:latin typeface="Times New Roman" panose="02020603050405020304" pitchFamily="18" charset="0"/>
              <a:cs typeface="Times New Roman" panose="02020603050405020304" pitchFamily="18" charset="0"/>
            </a:endParaRPr>
          </a:p>
          <a:p>
            <a:pPr algn="justLow"/>
            <a:r>
              <a:rPr lang="en-US" sz="2000" dirty="0">
                <a:latin typeface="Times New Roman" panose="02020603050405020304" pitchFamily="18" charset="0"/>
                <a:cs typeface="Times New Roman" panose="02020603050405020304" pitchFamily="18" charset="0"/>
              </a:rPr>
              <a:t>High Demand products are placed on shelves close by picking workstation.</a:t>
            </a:r>
          </a:p>
        </p:txBody>
      </p:sp>
      <p:sp>
        <p:nvSpPr>
          <p:cNvPr id="4" name="Slide Number Placeholder 3">
            <a:extLst>
              <a:ext uri="{FF2B5EF4-FFF2-40B4-BE49-F238E27FC236}">
                <a16:creationId xmlns:a16="http://schemas.microsoft.com/office/drawing/2014/main" xmlns="" id="{3190640B-580D-4DC3-AB06-3A30B1817C5B}"/>
              </a:ext>
            </a:extLst>
          </p:cNvPr>
          <p:cNvSpPr>
            <a:spLocks noGrp="1"/>
          </p:cNvSpPr>
          <p:nvPr>
            <p:ph type="sldNum" sz="quarter" idx="12"/>
          </p:nvPr>
        </p:nvSpPr>
        <p:spPr/>
        <p:txBody>
          <a:bodyPr/>
          <a:lstStyle/>
          <a:p>
            <a:fld id="{0165C33E-B1C8-4680-8CC8-8F5BD8664E10}" type="slidenum">
              <a:rPr lang="en-US" smtClean="0"/>
              <a:t>26</a:t>
            </a:fld>
            <a:endParaRPr lang="en-US"/>
          </a:p>
        </p:txBody>
      </p:sp>
      <p:sp>
        <p:nvSpPr>
          <p:cNvPr id="6" name="TextBox 5">
            <a:extLst>
              <a:ext uri="{FF2B5EF4-FFF2-40B4-BE49-F238E27FC236}">
                <a16:creationId xmlns:a16="http://schemas.microsoft.com/office/drawing/2014/main" xmlns="" id="{26C80F3C-0AC8-4A04-BB3E-56C90366FFF7}"/>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Process description </a:t>
            </a:r>
            <a:endParaRPr lang="en-US" sz="3200" b="1" dirty="0">
              <a:solidFill>
                <a:schemeClr val="accent2">
                  <a:lumMod val="75000"/>
                </a:schemeClr>
              </a:solidFill>
            </a:endParaRPr>
          </a:p>
        </p:txBody>
      </p:sp>
    </p:spTree>
    <p:extLst>
      <p:ext uri="{BB962C8B-B14F-4D97-AF65-F5344CB8AC3E}">
        <p14:creationId xmlns:p14="http://schemas.microsoft.com/office/powerpoint/2010/main" val="2700078764"/>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90E62F-3D8A-4207-AFA5-2F79E6348DA3}"/>
              </a:ext>
            </a:extLst>
          </p:cNvPr>
          <p:cNvSpPr>
            <a:spLocks noGrp="1"/>
          </p:cNvSpPr>
          <p:nvPr>
            <p:ph type="title"/>
          </p:nvPr>
        </p:nvSpPr>
        <p:spPr>
          <a:xfrm>
            <a:off x="300456" y="1032060"/>
            <a:ext cx="7153008" cy="772510"/>
          </a:xfrm>
        </p:spPr>
        <p:txBody>
          <a:bodyPr>
            <a:normAutofit/>
          </a:bodyPr>
          <a:lstStyle/>
          <a:p>
            <a:r>
              <a:rPr lang="en-US" sz="2400" b="1" dirty="0">
                <a:latin typeface="Times New Roman" panose="02020603050405020304" pitchFamily="18" charset="0"/>
                <a:cs typeface="Times New Roman" panose="02020603050405020304" pitchFamily="18" charset="0"/>
              </a:rPr>
              <a:t>Department of cold products</a:t>
            </a:r>
          </a:p>
        </p:txBody>
      </p:sp>
      <p:sp>
        <p:nvSpPr>
          <p:cNvPr id="3" name="Content Placeholder 2">
            <a:extLst>
              <a:ext uri="{FF2B5EF4-FFF2-40B4-BE49-F238E27FC236}">
                <a16:creationId xmlns:a16="http://schemas.microsoft.com/office/drawing/2014/main" xmlns="" id="{2C35AFFC-E27C-43E8-8AEA-67DDAFC15897}"/>
              </a:ext>
            </a:extLst>
          </p:cNvPr>
          <p:cNvSpPr>
            <a:spLocks noGrp="1"/>
          </p:cNvSpPr>
          <p:nvPr>
            <p:ph idx="1"/>
          </p:nvPr>
        </p:nvSpPr>
        <p:spPr>
          <a:xfrm>
            <a:off x="300456" y="1862486"/>
            <a:ext cx="9314796" cy="1082748"/>
          </a:xfrm>
        </p:spPr>
        <p:txBody>
          <a:bodyPr>
            <a:normAutofit/>
          </a:bodyPr>
          <a:lstStyle/>
          <a:p>
            <a:pPr algn="just"/>
            <a:r>
              <a:rPr lang="en-US" sz="2400" dirty="0">
                <a:latin typeface="Times New Roman" panose="02020603050405020304" pitchFamily="18" charset="0"/>
                <a:cs typeface="Times New Roman" panose="02020603050405020304" pitchFamily="18" charset="0"/>
              </a:rPr>
              <a:t>The temperature needed to maintain depends on the storage time required and the type of product.</a:t>
            </a:r>
          </a:p>
          <a:p>
            <a:pPr marL="0" indent="0">
              <a:buNone/>
            </a:pPr>
            <a:endParaRPr lang="en-US" sz="24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xmlns="" id="{6FB48F68-380D-41B7-9D03-B910333BDD67}"/>
              </a:ext>
            </a:extLst>
          </p:cNvPr>
          <p:cNvSpPr>
            <a:spLocks noGrp="1"/>
          </p:cNvSpPr>
          <p:nvPr>
            <p:ph type="sldNum" sz="quarter" idx="12"/>
          </p:nvPr>
        </p:nvSpPr>
        <p:spPr/>
        <p:txBody>
          <a:bodyPr/>
          <a:lstStyle/>
          <a:p>
            <a:fld id="{0165C33E-B1C8-4680-8CC8-8F5BD8664E10}" type="slidenum">
              <a:rPr lang="en-US" smtClean="0"/>
              <a:t>27</a:t>
            </a:fld>
            <a:endParaRPr lang="en-US"/>
          </a:p>
        </p:txBody>
      </p:sp>
      <p:graphicFrame>
        <p:nvGraphicFramePr>
          <p:cNvPr id="9" name="Diagram 8">
            <a:extLst>
              <a:ext uri="{FF2B5EF4-FFF2-40B4-BE49-F238E27FC236}">
                <a16:creationId xmlns:a16="http://schemas.microsoft.com/office/drawing/2014/main" xmlns="" id="{14991CA3-BE07-4A96-971B-9017C3714600}"/>
              </a:ext>
            </a:extLst>
          </p:cNvPr>
          <p:cNvGraphicFramePr/>
          <p:nvPr>
            <p:extLst>
              <p:ext uri="{D42A27DB-BD31-4B8C-83A1-F6EECF244321}">
                <p14:modId xmlns:p14="http://schemas.microsoft.com/office/powerpoint/2010/main" val="1305515281"/>
              </p:ext>
            </p:extLst>
          </p:nvPr>
        </p:nvGraphicFramePr>
        <p:xfrm>
          <a:off x="2864886" y="3223060"/>
          <a:ext cx="4486890" cy="3225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xmlns="" id="{9523ED1E-4173-4BC8-A887-FDA9DD25DEDA}"/>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Process description </a:t>
            </a:r>
            <a:endParaRPr lang="en-US" sz="3200" b="1" dirty="0">
              <a:solidFill>
                <a:schemeClr val="accent2">
                  <a:lumMod val="75000"/>
                </a:schemeClr>
              </a:solidFill>
            </a:endParaRPr>
          </a:p>
        </p:txBody>
      </p:sp>
      <p:sp>
        <p:nvSpPr>
          <p:cNvPr id="8" name="TextBox 7">
            <a:extLst>
              <a:ext uri="{FF2B5EF4-FFF2-40B4-BE49-F238E27FC236}">
                <a16:creationId xmlns:a16="http://schemas.microsoft.com/office/drawing/2014/main" xmlns="" id="{FE70051E-0B52-4C25-92DF-520C5399F86A}"/>
              </a:ext>
            </a:extLst>
          </p:cNvPr>
          <p:cNvSpPr txBox="1"/>
          <p:nvPr/>
        </p:nvSpPr>
        <p:spPr>
          <a:xfrm>
            <a:off x="3405494" y="6672698"/>
            <a:ext cx="3405673" cy="338554"/>
          </a:xfrm>
          <a:prstGeom prst="rect">
            <a:avLst/>
          </a:prstGeom>
          <a:noFill/>
        </p:spPr>
        <p:txBody>
          <a:bodyPr wrap="square" rtlCol="0">
            <a:spAutoFit/>
          </a:bodyPr>
          <a:lstStyle/>
          <a:p>
            <a:pPr algn="ctr"/>
            <a:r>
              <a:rPr lang="en-US" sz="1600" i="1" dirty="0">
                <a:solidFill>
                  <a:schemeClr val="bg1">
                    <a:lumMod val="50000"/>
                  </a:schemeClr>
                </a:solidFill>
                <a:cs typeface="Times New Roman" panose="02020603050405020304" pitchFamily="18" charset="0"/>
              </a:rPr>
              <a:t>Figure 7: </a:t>
            </a:r>
            <a:r>
              <a:rPr lang="en-US" sz="1600" i="1" dirty="0">
                <a:solidFill>
                  <a:schemeClr val="bg1">
                    <a:lumMod val="50000"/>
                  </a:schemeClr>
                </a:solidFill>
                <a:effectLst/>
                <a:ea typeface="Times New Roman" panose="02020603050405020304" pitchFamily="18" charset="0"/>
                <a:cs typeface="Arial" panose="020B0604020202020204" pitchFamily="34" charset="0"/>
              </a:rPr>
              <a:t>Cold product section</a:t>
            </a:r>
            <a:endParaRPr lang="en-US" sz="1600" i="1" dirty="0">
              <a:solidFill>
                <a:schemeClr val="bg1">
                  <a:lumMod val="50000"/>
                </a:schemeClr>
              </a:solidFill>
              <a:cs typeface="Times New Roman" panose="02020603050405020304" pitchFamily="18" charset="0"/>
            </a:endParaRPr>
          </a:p>
        </p:txBody>
      </p:sp>
    </p:spTree>
    <p:extLst>
      <p:ext uri="{BB962C8B-B14F-4D97-AF65-F5344CB8AC3E}">
        <p14:creationId xmlns:p14="http://schemas.microsoft.com/office/powerpoint/2010/main" val="4218204281"/>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F74A313-3B98-41B3-A61C-47184439FDC7}"/>
              </a:ext>
            </a:extLst>
          </p:cNvPr>
          <p:cNvSpPr>
            <a:spLocks noGrp="1"/>
          </p:cNvSpPr>
          <p:nvPr>
            <p:ph type="title"/>
          </p:nvPr>
        </p:nvSpPr>
        <p:spPr>
          <a:xfrm>
            <a:off x="300456" y="936017"/>
            <a:ext cx="7328854" cy="473571"/>
          </a:xfrm>
        </p:spPr>
        <p:txBody>
          <a:bodyPr>
            <a:noAutofit/>
          </a:bodyPr>
          <a:lstStyle/>
          <a:p>
            <a:r>
              <a:rPr lang="en-US" sz="2400" b="1" dirty="0">
                <a:latin typeface="Times New Roman" panose="02020603050405020304" pitchFamily="18" charset="0"/>
                <a:cs typeface="Times New Roman" panose="02020603050405020304" pitchFamily="18" charset="0"/>
              </a:rPr>
              <a:t>Optimization and prioritizing</a:t>
            </a:r>
          </a:p>
        </p:txBody>
      </p:sp>
      <p:sp>
        <p:nvSpPr>
          <p:cNvPr id="3" name="Content Placeholder 2">
            <a:extLst>
              <a:ext uri="{FF2B5EF4-FFF2-40B4-BE49-F238E27FC236}">
                <a16:creationId xmlns:a16="http://schemas.microsoft.com/office/drawing/2014/main" xmlns="" id="{A2710B4D-D5B0-47F2-B6EF-0893129EE4C8}"/>
              </a:ext>
            </a:extLst>
          </p:cNvPr>
          <p:cNvSpPr>
            <a:spLocks noGrp="1"/>
          </p:cNvSpPr>
          <p:nvPr>
            <p:ph idx="1"/>
          </p:nvPr>
        </p:nvSpPr>
        <p:spPr>
          <a:xfrm>
            <a:off x="393722" y="1438413"/>
            <a:ext cx="9663557" cy="2161243"/>
          </a:xfrm>
        </p:spPr>
        <p:txBody>
          <a:bodyPr>
            <a:normAutofit/>
          </a:bodyPr>
          <a:lstStyle/>
          <a:p>
            <a:r>
              <a:rPr lang="en-US" sz="2200" dirty="0">
                <a:latin typeface="Times New Roman" panose="02020603050405020304" pitchFamily="18" charset="0"/>
                <a:cs typeface="Times New Roman" panose="02020603050405020304" pitchFamily="18" charset="0"/>
              </a:rPr>
              <a:t>Software is used to create prioritizing and optimization for the target site and the time available to deliver the orders.</a:t>
            </a:r>
          </a:p>
          <a:p>
            <a:r>
              <a:rPr lang="en-US" sz="2200" dirty="0">
                <a:latin typeface="Times New Roman" panose="02020603050405020304" pitchFamily="18" charset="0"/>
                <a:cs typeface="Times New Roman" panose="02020603050405020304" pitchFamily="18" charset="0"/>
              </a:rPr>
              <a:t>The software based on the optimizing system and sorting according to sites of customers ,then optimization of routing according to time division.</a:t>
            </a:r>
          </a:p>
          <a:p>
            <a:r>
              <a:rPr lang="en-US" sz="2200" dirty="0">
                <a:latin typeface="Times New Roman" panose="02020603050405020304" pitchFamily="18" charset="0"/>
                <a:cs typeface="Times New Roman" panose="02020603050405020304" pitchFamily="18" charset="0"/>
              </a:rPr>
              <a:t>The time division is either urgent or normal.</a:t>
            </a:r>
          </a:p>
        </p:txBody>
      </p:sp>
      <p:sp>
        <p:nvSpPr>
          <p:cNvPr id="4" name="Slide Number Placeholder 3">
            <a:extLst>
              <a:ext uri="{FF2B5EF4-FFF2-40B4-BE49-F238E27FC236}">
                <a16:creationId xmlns:a16="http://schemas.microsoft.com/office/drawing/2014/main" xmlns="" id="{43A759C4-51DB-4991-B40C-DBE49C2F2D15}"/>
              </a:ext>
            </a:extLst>
          </p:cNvPr>
          <p:cNvSpPr>
            <a:spLocks noGrp="1"/>
          </p:cNvSpPr>
          <p:nvPr>
            <p:ph type="sldNum" sz="quarter" idx="12"/>
          </p:nvPr>
        </p:nvSpPr>
        <p:spPr/>
        <p:txBody>
          <a:bodyPr/>
          <a:lstStyle/>
          <a:p>
            <a:fld id="{0165C33E-B1C8-4680-8CC8-8F5BD8664E10}" type="slidenum">
              <a:rPr lang="en-US" smtClean="0"/>
              <a:t>28</a:t>
            </a:fld>
            <a:endParaRPr lang="en-US"/>
          </a:p>
        </p:txBody>
      </p:sp>
      <p:graphicFrame>
        <p:nvGraphicFramePr>
          <p:cNvPr id="5" name="Diagram 4">
            <a:extLst>
              <a:ext uri="{FF2B5EF4-FFF2-40B4-BE49-F238E27FC236}">
                <a16:creationId xmlns:a16="http://schemas.microsoft.com/office/drawing/2014/main" xmlns="" id="{14991CA3-BE07-4A96-971B-9017C3714600}"/>
              </a:ext>
            </a:extLst>
          </p:cNvPr>
          <p:cNvGraphicFramePr/>
          <p:nvPr>
            <p:extLst>
              <p:ext uri="{D42A27DB-BD31-4B8C-83A1-F6EECF244321}">
                <p14:modId xmlns:p14="http://schemas.microsoft.com/office/powerpoint/2010/main" val="3451343217"/>
              </p:ext>
            </p:extLst>
          </p:nvPr>
        </p:nvGraphicFramePr>
        <p:xfrm>
          <a:off x="3057661" y="3628481"/>
          <a:ext cx="4335678" cy="29021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xmlns="" id="{4B054BE5-7623-4883-83E2-144332446E81}"/>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Process description </a:t>
            </a:r>
            <a:endParaRPr lang="en-US" sz="3200" b="1" dirty="0">
              <a:solidFill>
                <a:schemeClr val="accent2">
                  <a:lumMod val="75000"/>
                </a:schemeClr>
              </a:solidFill>
            </a:endParaRPr>
          </a:p>
        </p:txBody>
      </p:sp>
      <p:sp>
        <p:nvSpPr>
          <p:cNvPr id="8" name="TextBox 7">
            <a:extLst>
              <a:ext uri="{FF2B5EF4-FFF2-40B4-BE49-F238E27FC236}">
                <a16:creationId xmlns:a16="http://schemas.microsoft.com/office/drawing/2014/main" xmlns="" id="{B6B676EC-097A-4649-8D30-AC7BE19C2D97}"/>
              </a:ext>
            </a:extLst>
          </p:cNvPr>
          <p:cNvSpPr txBox="1"/>
          <p:nvPr/>
        </p:nvSpPr>
        <p:spPr>
          <a:xfrm>
            <a:off x="3522663" y="6611823"/>
            <a:ext cx="3405673" cy="338554"/>
          </a:xfrm>
          <a:prstGeom prst="rect">
            <a:avLst/>
          </a:prstGeom>
          <a:noFill/>
        </p:spPr>
        <p:txBody>
          <a:bodyPr wrap="square" rtlCol="0">
            <a:spAutoFit/>
          </a:bodyPr>
          <a:lstStyle/>
          <a:p>
            <a:pPr algn="ctr"/>
            <a:r>
              <a:rPr lang="en-US" sz="1600" i="1" dirty="0">
                <a:solidFill>
                  <a:schemeClr val="bg1">
                    <a:lumMod val="50000"/>
                  </a:schemeClr>
                </a:solidFill>
                <a:cs typeface="Times New Roman" panose="02020603050405020304" pitchFamily="18" charset="0"/>
              </a:rPr>
              <a:t>Figure 8: Areas of Nablus</a:t>
            </a:r>
          </a:p>
        </p:txBody>
      </p:sp>
    </p:spTree>
    <p:extLst>
      <p:ext uri="{BB962C8B-B14F-4D97-AF65-F5344CB8AC3E}">
        <p14:creationId xmlns:p14="http://schemas.microsoft.com/office/powerpoint/2010/main" val="3472931114"/>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384A41-4AA5-4605-AE34-896E49502110}"/>
              </a:ext>
            </a:extLst>
          </p:cNvPr>
          <p:cNvSpPr>
            <a:spLocks noGrp="1"/>
          </p:cNvSpPr>
          <p:nvPr>
            <p:ph type="title"/>
          </p:nvPr>
        </p:nvSpPr>
        <p:spPr>
          <a:xfrm>
            <a:off x="300456" y="833711"/>
            <a:ext cx="2651347" cy="738557"/>
          </a:xfrm>
        </p:spPr>
        <p:txBody>
          <a:bodyPr>
            <a:normAutofit/>
          </a:bodyPr>
          <a:lstStyle/>
          <a:p>
            <a:r>
              <a:rPr lang="en-US" sz="2800" b="1" dirty="0">
                <a:latin typeface="Times New Roman" panose="02020603050405020304" pitchFamily="18" charset="0"/>
                <a:cs typeface="Times New Roman" panose="02020603050405020304" pitchFamily="18" charset="0"/>
              </a:rPr>
              <a:t>Delivery</a:t>
            </a:r>
          </a:p>
        </p:txBody>
      </p:sp>
      <p:sp>
        <p:nvSpPr>
          <p:cNvPr id="3" name="Content Placeholder 2">
            <a:extLst>
              <a:ext uri="{FF2B5EF4-FFF2-40B4-BE49-F238E27FC236}">
                <a16:creationId xmlns:a16="http://schemas.microsoft.com/office/drawing/2014/main" xmlns="" id="{59E60775-EA33-4456-AB1E-6F690BAC9767}"/>
              </a:ext>
            </a:extLst>
          </p:cNvPr>
          <p:cNvSpPr>
            <a:spLocks noGrp="1"/>
          </p:cNvSpPr>
          <p:nvPr>
            <p:ph idx="1"/>
          </p:nvPr>
        </p:nvSpPr>
        <p:spPr>
          <a:xfrm>
            <a:off x="300456" y="1479659"/>
            <a:ext cx="10015119" cy="2385418"/>
          </a:xfrm>
        </p:spPr>
        <p:txBody>
          <a:bodyPr>
            <a:normAutofit/>
          </a:bodyPr>
          <a:lstStyle/>
          <a:p>
            <a:pPr algn="just"/>
            <a:r>
              <a:rPr lang="en-US" sz="2400" dirty="0">
                <a:latin typeface="Times New Roman" panose="02020603050405020304" pitchFamily="18" charset="0"/>
                <a:cs typeface="Times New Roman" panose="02020603050405020304" pitchFamily="18" charset="0"/>
              </a:rPr>
              <a:t>Companies follow their own delivery system or  that prefer to contract with external delivery companies.</a:t>
            </a:r>
          </a:p>
          <a:p>
            <a:pPr algn="just"/>
            <a:r>
              <a:rPr lang="en-US" sz="2400" b="1" dirty="0">
                <a:solidFill>
                  <a:schemeClr val="accent2">
                    <a:lumMod val="75000"/>
                  </a:schemeClr>
                </a:solidFill>
                <a:latin typeface="Times New Roman" panose="02020603050405020304" pitchFamily="18" charset="0"/>
                <a:cs typeface="Times New Roman" panose="02020603050405020304" pitchFamily="18" charset="0"/>
              </a:rPr>
              <a:t>Internal Delivery: </a:t>
            </a:r>
            <a:r>
              <a:rPr lang="en-US" sz="2400" dirty="0">
                <a:latin typeface="Times New Roman" panose="02020603050405020304" pitchFamily="18" charset="0"/>
                <a:cs typeface="Times New Roman" panose="02020603050405020304" pitchFamily="18" charset="0"/>
              </a:rPr>
              <a:t>it gives you complete control over how you operate and manage the delivery service.</a:t>
            </a:r>
          </a:p>
          <a:p>
            <a:pPr algn="just"/>
            <a:r>
              <a:rPr lang="en-US" sz="2400" b="1" dirty="0">
                <a:solidFill>
                  <a:schemeClr val="accent2">
                    <a:lumMod val="75000"/>
                  </a:schemeClr>
                </a:solidFill>
                <a:latin typeface="Times New Roman" panose="02020603050405020304" pitchFamily="18" charset="0"/>
                <a:cs typeface="Times New Roman" panose="02020603050405020304" pitchFamily="18" charset="0"/>
              </a:rPr>
              <a:t>Outsourcing: </a:t>
            </a:r>
            <a:r>
              <a:rPr lang="en-US" sz="2400" dirty="0">
                <a:latin typeface="Times New Roman" panose="02020603050405020304" pitchFamily="18" charset="0"/>
                <a:cs typeface="Times New Roman" panose="02020603050405020304" pitchFamily="18" charset="0"/>
              </a:rPr>
              <a:t>save money on fixed costs by eliminating the need to pay delivery workers’ salaries and insurance premiums.</a:t>
            </a:r>
          </a:p>
        </p:txBody>
      </p:sp>
      <p:sp>
        <p:nvSpPr>
          <p:cNvPr id="4" name="Slide Number Placeholder 3">
            <a:extLst>
              <a:ext uri="{FF2B5EF4-FFF2-40B4-BE49-F238E27FC236}">
                <a16:creationId xmlns:a16="http://schemas.microsoft.com/office/drawing/2014/main" xmlns="" id="{508AE12D-AB62-4CFF-A014-9E641DE92AAE}"/>
              </a:ext>
            </a:extLst>
          </p:cNvPr>
          <p:cNvSpPr>
            <a:spLocks noGrp="1"/>
          </p:cNvSpPr>
          <p:nvPr>
            <p:ph type="sldNum" sz="quarter" idx="12"/>
          </p:nvPr>
        </p:nvSpPr>
        <p:spPr/>
        <p:txBody>
          <a:bodyPr/>
          <a:lstStyle/>
          <a:p>
            <a:fld id="{0165C33E-B1C8-4680-8CC8-8F5BD8664E10}" type="slidenum">
              <a:rPr lang="en-US" smtClean="0"/>
              <a:t>29</a:t>
            </a:fld>
            <a:endParaRPr lang="en-US"/>
          </a:p>
        </p:txBody>
      </p:sp>
      <p:sp>
        <p:nvSpPr>
          <p:cNvPr id="8" name="TextBox 7">
            <a:extLst>
              <a:ext uri="{FF2B5EF4-FFF2-40B4-BE49-F238E27FC236}">
                <a16:creationId xmlns:a16="http://schemas.microsoft.com/office/drawing/2014/main" xmlns="" id="{763D45E0-8A01-42DE-90E5-CF8CD9744BFF}"/>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Process description </a:t>
            </a:r>
            <a:endParaRPr lang="en-US" sz="3200" b="1" dirty="0">
              <a:solidFill>
                <a:schemeClr val="accent2">
                  <a:lumMod val="75000"/>
                </a:schemeClr>
              </a:solidFill>
            </a:endParaRPr>
          </a:p>
        </p:txBody>
      </p:sp>
      <p:pic>
        <p:nvPicPr>
          <p:cNvPr id="13" name="Picture 12">
            <a:extLst>
              <a:ext uri="{FF2B5EF4-FFF2-40B4-BE49-F238E27FC236}">
                <a16:creationId xmlns:a16="http://schemas.microsoft.com/office/drawing/2014/main" xmlns="" id="{8DDB4E4B-7711-4571-91EE-A960496C43B5}"/>
              </a:ext>
            </a:extLst>
          </p:cNvPr>
          <p:cNvPicPr>
            <a:picLocks noChangeAspect="1"/>
          </p:cNvPicPr>
          <p:nvPr/>
        </p:nvPicPr>
        <p:blipFill rotWithShape="1">
          <a:blip r:embed="rId2"/>
          <a:srcRect l="13346" t="5114"/>
          <a:stretch/>
        </p:blipFill>
        <p:spPr>
          <a:xfrm>
            <a:off x="4106654" y="3971925"/>
            <a:ext cx="2586454" cy="3117132"/>
          </a:xfrm>
          <a:prstGeom prst="rect">
            <a:avLst/>
          </a:prstGeom>
        </p:spPr>
      </p:pic>
    </p:spTree>
    <p:extLst>
      <p:ext uri="{BB962C8B-B14F-4D97-AF65-F5344CB8AC3E}">
        <p14:creationId xmlns:p14="http://schemas.microsoft.com/office/powerpoint/2010/main" val="422949261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E4A43D9F-29F3-486C-90C6-C566031BEBA3}"/>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Introduction </a:t>
            </a:r>
            <a:endParaRPr lang="en-US" sz="3200" b="1" dirty="0">
              <a:solidFill>
                <a:schemeClr val="accent2">
                  <a:lumMod val="75000"/>
                </a:schemeClr>
              </a:solidFill>
            </a:endParaRPr>
          </a:p>
        </p:txBody>
      </p:sp>
      <p:sp>
        <p:nvSpPr>
          <p:cNvPr id="5" name="TextBox 4">
            <a:extLst>
              <a:ext uri="{FF2B5EF4-FFF2-40B4-BE49-F238E27FC236}">
                <a16:creationId xmlns:a16="http://schemas.microsoft.com/office/drawing/2014/main" xmlns="" id="{7D2827F3-00A1-46C5-92CD-E7B302AE4711}"/>
              </a:ext>
            </a:extLst>
          </p:cNvPr>
          <p:cNvSpPr txBox="1"/>
          <p:nvPr/>
        </p:nvSpPr>
        <p:spPr>
          <a:xfrm>
            <a:off x="584993" y="1160110"/>
            <a:ext cx="9629775" cy="3046988"/>
          </a:xfrm>
          <a:prstGeom prst="rect">
            <a:avLst/>
          </a:prstGeom>
          <a:noFill/>
        </p:spPr>
        <p:txBody>
          <a:bodyPr wrap="square">
            <a:spAutoFit/>
          </a:bodyPr>
          <a:lstStyle/>
          <a:p>
            <a:pPr marL="342900" indent="-3429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This project is a planning to establish a new business model in order to develop a new concept of online supermarkets in Palestine-Nablus.</a:t>
            </a:r>
          </a:p>
          <a:p>
            <a:pPr algn="just"/>
            <a:endParaRPr lang="en-US" sz="24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stages of the emergence of supermarkets and the system they follow with its development were discussed.</a:t>
            </a:r>
          </a:p>
          <a:p>
            <a:pPr algn="just"/>
            <a:endParaRPr lang="en-US" sz="24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An analysis and study of the market was conducted through a questionnaire.</a:t>
            </a:r>
          </a:p>
        </p:txBody>
      </p:sp>
      <p:pic>
        <p:nvPicPr>
          <p:cNvPr id="6" name="Picture 5">
            <a:extLst>
              <a:ext uri="{FF2B5EF4-FFF2-40B4-BE49-F238E27FC236}">
                <a16:creationId xmlns:a16="http://schemas.microsoft.com/office/drawing/2014/main" xmlns="" id="{C50B3412-E893-47B4-8B6B-E7176E0CD213}"/>
              </a:ext>
            </a:extLst>
          </p:cNvPr>
          <p:cNvPicPr>
            <a:picLocks noChangeAspect="1"/>
          </p:cNvPicPr>
          <p:nvPr/>
        </p:nvPicPr>
        <p:blipFill rotWithShape="1">
          <a:blip r:embed="rId2">
            <a:extLst>
              <a:ext uri="{28A0092B-C50C-407E-A947-70E740481C1C}">
                <a14:useLocalDpi xmlns:a14="http://schemas.microsoft.com/office/drawing/2010/main" val="0"/>
              </a:ext>
            </a:extLst>
          </a:blip>
          <a:srcRect l="6351" t="6351" r="7519" b="7519"/>
          <a:stretch/>
        </p:blipFill>
        <p:spPr>
          <a:xfrm>
            <a:off x="7167781" y="3846161"/>
            <a:ext cx="3046987" cy="3046987"/>
          </a:xfrm>
          <a:prstGeom prst="rect">
            <a:avLst/>
          </a:prstGeom>
        </p:spPr>
      </p:pic>
      <p:sp>
        <p:nvSpPr>
          <p:cNvPr id="2" name="Slide Number Placeholder 1">
            <a:extLst>
              <a:ext uri="{FF2B5EF4-FFF2-40B4-BE49-F238E27FC236}">
                <a16:creationId xmlns:a16="http://schemas.microsoft.com/office/drawing/2014/main" xmlns="" id="{C5E18417-72E6-4229-8948-DEFB2FEEB032}"/>
              </a:ext>
            </a:extLst>
          </p:cNvPr>
          <p:cNvSpPr>
            <a:spLocks noGrp="1"/>
          </p:cNvSpPr>
          <p:nvPr>
            <p:ph type="sldNum" sz="quarter" idx="12"/>
          </p:nvPr>
        </p:nvSpPr>
        <p:spPr/>
        <p:txBody>
          <a:bodyPr/>
          <a:lstStyle/>
          <a:p>
            <a:fld id="{A53694C8-179A-4BD2-8623-4F58F63E0D7C}" type="slidenum">
              <a:rPr lang="en-US" smtClean="0"/>
              <a:t>3</a:t>
            </a:fld>
            <a:endParaRPr lang="en-US"/>
          </a:p>
        </p:txBody>
      </p:sp>
    </p:spTree>
    <p:extLst>
      <p:ext uri="{BB962C8B-B14F-4D97-AF65-F5344CB8AC3E}">
        <p14:creationId xmlns:p14="http://schemas.microsoft.com/office/powerpoint/2010/main" val="16984434"/>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1C77A807-E49F-4AE5-B18B-4000B219D699}"/>
              </a:ext>
            </a:extLst>
          </p:cNvPr>
          <p:cNvSpPr txBox="1"/>
          <p:nvPr/>
        </p:nvSpPr>
        <p:spPr>
          <a:xfrm>
            <a:off x="300455" y="1494813"/>
            <a:ext cx="10198851" cy="2308324"/>
          </a:xfrm>
          <a:prstGeom prst="rect">
            <a:avLst/>
          </a:prstGeom>
          <a:noFill/>
        </p:spPr>
        <p:txBody>
          <a:bodyPr wrap="square">
            <a:spAutoFit/>
          </a:bodyPr>
          <a:lstStyle/>
          <a:p>
            <a:pPr marL="0" indent="0" algn="just">
              <a:buNone/>
            </a:pPr>
            <a:r>
              <a:rPr lang="en-US" sz="2400" b="1" u="sng" dirty="0">
                <a:solidFill>
                  <a:schemeClr val="accent2"/>
                </a:solidFill>
                <a:latin typeface="Times New Roman" panose="02020603050405020304" pitchFamily="18" charset="0"/>
                <a:cs typeface="Times New Roman" panose="02020603050405020304" pitchFamily="18" charset="0"/>
              </a:rPr>
              <a:t>Delivery method in our online supermarket</a:t>
            </a:r>
          </a:p>
          <a:p>
            <a:pPr marL="342900" indent="-3429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Have a small car and two transport vehicles in order to meet small and urgent requests.</a:t>
            </a:r>
          </a:p>
          <a:p>
            <a:pPr marL="342900" indent="-3429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There will be an external source to deliver large orders that need more time and effort to transport them, such as contracting with a delivery company to ensure that orders arrive correctly.</a:t>
            </a:r>
          </a:p>
        </p:txBody>
      </p:sp>
      <p:sp>
        <p:nvSpPr>
          <p:cNvPr id="6" name="Title 1">
            <a:extLst>
              <a:ext uri="{FF2B5EF4-FFF2-40B4-BE49-F238E27FC236}">
                <a16:creationId xmlns:a16="http://schemas.microsoft.com/office/drawing/2014/main" xmlns="" id="{2B20B005-214E-4540-9D03-F235B33A7247}"/>
              </a:ext>
            </a:extLst>
          </p:cNvPr>
          <p:cNvSpPr>
            <a:spLocks noGrp="1"/>
          </p:cNvSpPr>
          <p:nvPr>
            <p:ph type="title"/>
          </p:nvPr>
        </p:nvSpPr>
        <p:spPr>
          <a:xfrm>
            <a:off x="300456" y="833711"/>
            <a:ext cx="2651347" cy="738557"/>
          </a:xfrm>
        </p:spPr>
        <p:txBody>
          <a:bodyPr>
            <a:normAutofit/>
          </a:bodyPr>
          <a:lstStyle/>
          <a:p>
            <a:r>
              <a:rPr lang="en-US" sz="2800" b="1" dirty="0">
                <a:latin typeface="Times New Roman" panose="02020603050405020304" pitchFamily="18" charset="0"/>
                <a:cs typeface="Times New Roman" panose="02020603050405020304" pitchFamily="18" charset="0"/>
              </a:rPr>
              <a:t>Delivery</a:t>
            </a:r>
          </a:p>
        </p:txBody>
      </p:sp>
      <p:sp>
        <p:nvSpPr>
          <p:cNvPr id="7" name="TextBox 6">
            <a:extLst>
              <a:ext uri="{FF2B5EF4-FFF2-40B4-BE49-F238E27FC236}">
                <a16:creationId xmlns:a16="http://schemas.microsoft.com/office/drawing/2014/main" xmlns="" id="{26C4B49A-6191-4319-BA86-6F613D8D8E62}"/>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Process description </a:t>
            </a:r>
            <a:endParaRPr lang="en-US" sz="3200" b="1" dirty="0">
              <a:solidFill>
                <a:schemeClr val="accent2">
                  <a:lumMod val="75000"/>
                </a:schemeClr>
              </a:solidFill>
            </a:endParaRPr>
          </a:p>
        </p:txBody>
      </p:sp>
      <p:pic>
        <p:nvPicPr>
          <p:cNvPr id="9" name="Picture 8">
            <a:extLst>
              <a:ext uri="{FF2B5EF4-FFF2-40B4-BE49-F238E27FC236}">
                <a16:creationId xmlns:a16="http://schemas.microsoft.com/office/drawing/2014/main" xmlns="" id="{E565A61C-EE26-4BEF-9900-EFA14A4C9994}"/>
              </a:ext>
            </a:extLst>
          </p:cNvPr>
          <p:cNvPicPr>
            <a:picLocks noChangeAspect="1"/>
          </p:cNvPicPr>
          <p:nvPr/>
        </p:nvPicPr>
        <p:blipFill rotWithShape="1">
          <a:blip r:embed="rId2">
            <a:extLst>
              <a:ext uri="{28A0092B-C50C-407E-A947-70E740481C1C}">
                <a14:useLocalDpi xmlns:a14="http://schemas.microsoft.com/office/drawing/2010/main" val="0"/>
              </a:ext>
            </a:extLst>
          </a:blip>
          <a:srcRect t="31969"/>
          <a:stretch/>
        </p:blipFill>
        <p:spPr>
          <a:xfrm>
            <a:off x="2852393" y="4017144"/>
            <a:ext cx="5094974" cy="2847202"/>
          </a:xfrm>
          <a:prstGeom prst="rect">
            <a:avLst/>
          </a:prstGeom>
        </p:spPr>
      </p:pic>
      <p:sp>
        <p:nvSpPr>
          <p:cNvPr id="2" name="Slide Number Placeholder 1">
            <a:extLst>
              <a:ext uri="{FF2B5EF4-FFF2-40B4-BE49-F238E27FC236}">
                <a16:creationId xmlns:a16="http://schemas.microsoft.com/office/drawing/2014/main" xmlns="" id="{6C6A8C40-107B-481D-A5FB-4308B5EBFAD0}"/>
              </a:ext>
            </a:extLst>
          </p:cNvPr>
          <p:cNvSpPr>
            <a:spLocks noGrp="1"/>
          </p:cNvSpPr>
          <p:nvPr>
            <p:ph type="sldNum" sz="quarter" idx="12"/>
          </p:nvPr>
        </p:nvSpPr>
        <p:spPr/>
        <p:txBody>
          <a:bodyPr/>
          <a:lstStyle/>
          <a:p>
            <a:fld id="{A53694C8-179A-4BD2-8623-4F58F63E0D7C}" type="slidenum">
              <a:rPr lang="en-US" smtClean="0"/>
              <a:t>30</a:t>
            </a:fld>
            <a:endParaRPr lang="en-US"/>
          </a:p>
        </p:txBody>
      </p:sp>
    </p:spTree>
    <p:extLst>
      <p:ext uri="{BB962C8B-B14F-4D97-AF65-F5344CB8AC3E}">
        <p14:creationId xmlns:p14="http://schemas.microsoft.com/office/powerpoint/2010/main" val="3359865473"/>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r="-5000" b="-2000"/>
          </a:stretch>
        </a:blip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xmlns="" id="{627E8A46-0275-4669-B9F1-884987CCEA20}"/>
              </a:ext>
            </a:extLst>
          </p:cNvPr>
          <p:cNvSpPr>
            <a:spLocks noGrp="1"/>
          </p:cNvSpPr>
          <p:nvPr>
            <p:ph type="title"/>
          </p:nvPr>
        </p:nvSpPr>
        <p:spPr>
          <a:xfrm>
            <a:off x="314232" y="1070092"/>
            <a:ext cx="4919763" cy="571613"/>
          </a:xfrm>
        </p:spPr>
        <p:txBody>
          <a:bodyPr>
            <a:noAutofit/>
          </a:bodyPr>
          <a:lstStyle/>
          <a:p>
            <a:r>
              <a:rPr lang="en-US" sz="2400" b="1" dirty="0">
                <a:latin typeface="Times New Roman" panose="02020603050405020304" pitchFamily="18" charset="0"/>
                <a:cs typeface="Times New Roman" panose="02020603050405020304" pitchFamily="18" charset="0"/>
              </a:rPr>
              <a:t>Payment Method</a:t>
            </a:r>
          </a:p>
        </p:txBody>
      </p:sp>
      <p:sp>
        <p:nvSpPr>
          <p:cNvPr id="25" name="Content Placeholder 2">
            <a:extLst>
              <a:ext uri="{FF2B5EF4-FFF2-40B4-BE49-F238E27FC236}">
                <a16:creationId xmlns:a16="http://schemas.microsoft.com/office/drawing/2014/main" xmlns="" id="{DFC74FF5-7036-4393-A8E0-D35BC516E143}"/>
              </a:ext>
            </a:extLst>
          </p:cNvPr>
          <p:cNvSpPr>
            <a:spLocks noGrp="1"/>
          </p:cNvSpPr>
          <p:nvPr>
            <p:ph idx="1"/>
          </p:nvPr>
        </p:nvSpPr>
        <p:spPr>
          <a:xfrm>
            <a:off x="314232" y="1878087"/>
            <a:ext cx="9314796" cy="3235808"/>
          </a:xfrm>
        </p:spPr>
        <p:txBody>
          <a:bodyPr>
            <a:normAutofit/>
          </a:bodyPr>
          <a:lstStyle/>
          <a:p>
            <a:r>
              <a:rPr lang="en-US" sz="2200" b="1" dirty="0">
                <a:latin typeface="Times New Roman" panose="02020603050405020304" pitchFamily="18" charset="0"/>
                <a:cs typeface="Times New Roman" panose="02020603050405020304" pitchFamily="18" charset="0"/>
              </a:rPr>
              <a:t>Pay when receiving</a:t>
            </a:r>
            <a:endParaRPr lang="en-US" sz="2200" dirty="0">
              <a:latin typeface="Times New Roman" panose="02020603050405020304" pitchFamily="18" charset="0"/>
              <a:cs typeface="Times New Roman" panose="02020603050405020304" pitchFamily="18" charset="0"/>
            </a:endParaRPr>
          </a:p>
          <a:p>
            <a:pPr marL="479969" lvl="1" indent="0">
              <a:buNone/>
            </a:pPr>
            <a:r>
              <a:rPr lang="en-US" sz="2200" dirty="0">
                <a:latin typeface="Times New Roman" panose="02020603050405020304" pitchFamily="18" charset="0"/>
                <a:cs typeface="Times New Roman" panose="02020603050405020304" pitchFamily="18" charset="0"/>
              </a:rPr>
              <a:t>1. Pay cash on delivery</a:t>
            </a:r>
          </a:p>
          <a:p>
            <a:pPr marL="479969" lvl="1" indent="0">
              <a:buNone/>
            </a:pPr>
            <a:r>
              <a:rPr lang="en-US" sz="2200" dirty="0">
                <a:latin typeface="Times New Roman" panose="02020603050405020304" pitchFamily="18" charset="0"/>
                <a:cs typeface="Times New Roman" panose="02020603050405020304" pitchFamily="18" charset="0"/>
              </a:rPr>
              <a:t>2. Pay with credit card upon receipt</a:t>
            </a:r>
          </a:p>
          <a:p>
            <a:endParaRPr lang="en-US" sz="2200" dirty="0">
              <a:latin typeface="Times New Roman" panose="02020603050405020304" pitchFamily="18" charset="0"/>
              <a:cs typeface="Times New Roman" panose="02020603050405020304" pitchFamily="18" charset="0"/>
            </a:endParaRPr>
          </a:p>
          <a:p>
            <a:r>
              <a:rPr lang="en-US" sz="2200" b="1" dirty="0">
                <a:latin typeface="Times New Roman" panose="02020603050405020304" pitchFamily="18" charset="0"/>
                <a:cs typeface="Times New Roman" panose="02020603050405020304" pitchFamily="18" charset="0"/>
              </a:rPr>
              <a:t>Pay on request</a:t>
            </a:r>
            <a:endParaRPr lang="en-US" sz="2200" dirty="0">
              <a:latin typeface="Times New Roman" panose="02020603050405020304" pitchFamily="18" charset="0"/>
              <a:cs typeface="Times New Roman" panose="02020603050405020304" pitchFamily="18" charset="0"/>
            </a:endParaRPr>
          </a:p>
          <a:p>
            <a:pPr marL="479969" lvl="1" indent="0">
              <a:buNone/>
            </a:pPr>
            <a:r>
              <a:rPr lang="en-US" sz="2200" dirty="0">
                <a:latin typeface="Times New Roman" panose="02020603050405020304" pitchFamily="18" charset="0"/>
                <a:cs typeface="Times New Roman" panose="02020603050405020304" pitchFamily="18" charset="0"/>
              </a:rPr>
              <a:t>3. Prepaid via (PayPal)</a:t>
            </a:r>
          </a:p>
          <a:p>
            <a:pPr marL="479969" lvl="1" indent="0">
              <a:buNone/>
            </a:pPr>
            <a:r>
              <a:rPr lang="en-US" sz="2200" dirty="0">
                <a:latin typeface="Times New Roman" panose="02020603050405020304" pitchFamily="18" charset="0"/>
                <a:cs typeface="Times New Roman" panose="02020603050405020304" pitchFamily="18" charset="0"/>
              </a:rPr>
              <a:t>4. Prepaid via (Jawwal Pay)</a:t>
            </a:r>
          </a:p>
        </p:txBody>
      </p:sp>
      <p:sp>
        <p:nvSpPr>
          <p:cNvPr id="28" name="TextBox 27">
            <a:extLst>
              <a:ext uri="{FF2B5EF4-FFF2-40B4-BE49-F238E27FC236}">
                <a16:creationId xmlns:a16="http://schemas.microsoft.com/office/drawing/2014/main" xmlns="" id="{AF04A91C-81A6-47BF-8758-C328B2D56E94}"/>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Process description </a:t>
            </a:r>
            <a:endParaRPr lang="en-US" sz="3200" b="1" dirty="0">
              <a:solidFill>
                <a:schemeClr val="accent2">
                  <a:lumMod val="75000"/>
                </a:schemeClr>
              </a:solidFill>
            </a:endParaRPr>
          </a:p>
        </p:txBody>
      </p:sp>
      <p:sp>
        <p:nvSpPr>
          <p:cNvPr id="2" name="Slide Number Placeholder 1">
            <a:extLst>
              <a:ext uri="{FF2B5EF4-FFF2-40B4-BE49-F238E27FC236}">
                <a16:creationId xmlns:a16="http://schemas.microsoft.com/office/drawing/2014/main" xmlns="" id="{855B041D-7565-4162-B866-0DE08016E8C9}"/>
              </a:ext>
            </a:extLst>
          </p:cNvPr>
          <p:cNvSpPr>
            <a:spLocks noGrp="1"/>
          </p:cNvSpPr>
          <p:nvPr>
            <p:ph type="sldNum" sz="quarter" idx="12"/>
          </p:nvPr>
        </p:nvSpPr>
        <p:spPr/>
        <p:txBody>
          <a:bodyPr/>
          <a:lstStyle/>
          <a:p>
            <a:fld id="{A53694C8-179A-4BD2-8623-4F58F63E0D7C}" type="slidenum">
              <a:rPr lang="en-US" smtClean="0"/>
              <a:t>31</a:t>
            </a:fld>
            <a:endParaRPr lang="en-US"/>
          </a:p>
        </p:txBody>
      </p:sp>
    </p:spTree>
    <p:extLst>
      <p:ext uri="{BB962C8B-B14F-4D97-AF65-F5344CB8AC3E}">
        <p14:creationId xmlns:p14="http://schemas.microsoft.com/office/powerpoint/2010/main" val="3468201511"/>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F32129-1EFF-4E2F-ADEC-CB9D884E399D}"/>
              </a:ext>
            </a:extLst>
          </p:cNvPr>
          <p:cNvSpPr>
            <a:spLocks noGrp="1"/>
          </p:cNvSpPr>
          <p:nvPr>
            <p:ph type="title"/>
          </p:nvPr>
        </p:nvSpPr>
        <p:spPr>
          <a:xfrm>
            <a:off x="345333" y="982532"/>
            <a:ext cx="4243096" cy="651431"/>
          </a:xfrm>
        </p:spPr>
        <p:txBody>
          <a:bodyPr>
            <a:normAutofit/>
          </a:bodyPr>
          <a:lstStyle/>
          <a:p>
            <a:r>
              <a:rPr lang="en-US" sz="2400" b="1" dirty="0">
                <a:latin typeface="Times New Roman" panose="02020603050405020304" pitchFamily="18" charset="0"/>
                <a:cs typeface="Times New Roman" panose="02020603050405020304" pitchFamily="18" charset="0"/>
              </a:rPr>
              <a:t>Application interface design</a:t>
            </a:r>
          </a:p>
        </p:txBody>
      </p:sp>
      <p:pic>
        <p:nvPicPr>
          <p:cNvPr id="7" name="Content Placeholder 6">
            <a:extLst>
              <a:ext uri="{FF2B5EF4-FFF2-40B4-BE49-F238E27FC236}">
                <a16:creationId xmlns:a16="http://schemas.microsoft.com/office/drawing/2014/main" xmlns="" id="{9CCEC000-4A4C-4F89-8457-CE0086ACBD7F}"/>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541176" y="2060934"/>
            <a:ext cx="1885591" cy="3544525"/>
          </a:xfrm>
          <a:prstGeom prst="rect">
            <a:avLst/>
          </a:prstGeom>
        </p:spPr>
      </p:pic>
      <p:sp>
        <p:nvSpPr>
          <p:cNvPr id="4" name="Slide Number Placeholder 3">
            <a:extLst>
              <a:ext uri="{FF2B5EF4-FFF2-40B4-BE49-F238E27FC236}">
                <a16:creationId xmlns:a16="http://schemas.microsoft.com/office/drawing/2014/main" xmlns="" id="{7B3E768C-5781-4CBA-95DF-2704DDD39E93}"/>
              </a:ext>
            </a:extLst>
          </p:cNvPr>
          <p:cNvSpPr>
            <a:spLocks noGrp="1"/>
          </p:cNvSpPr>
          <p:nvPr>
            <p:ph type="sldNum" sz="quarter" idx="12"/>
          </p:nvPr>
        </p:nvSpPr>
        <p:spPr/>
        <p:txBody>
          <a:bodyPr/>
          <a:lstStyle/>
          <a:p>
            <a:fld id="{0165C33E-B1C8-4680-8CC8-8F5BD8664E10}" type="slidenum">
              <a:rPr lang="en-US" smtClean="0"/>
              <a:t>32</a:t>
            </a:fld>
            <a:endParaRPr lang="en-US"/>
          </a:p>
        </p:txBody>
      </p:sp>
      <p:pic>
        <p:nvPicPr>
          <p:cNvPr id="8" name="Picture 7">
            <a:extLst>
              <a:ext uri="{FF2B5EF4-FFF2-40B4-BE49-F238E27FC236}">
                <a16:creationId xmlns:a16="http://schemas.microsoft.com/office/drawing/2014/main" xmlns="" id="{F7F9546C-8A44-41F4-929C-1FAF1621EC7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491480" y="2060934"/>
            <a:ext cx="1885591" cy="3544525"/>
          </a:xfrm>
          <a:prstGeom prst="rect">
            <a:avLst/>
          </a:prstGeom>
        </p:spPr>
      </p:pic>
      <p:pic>
        <p:nvPicPr>
          <p:cNvPr id="9" name="Picture 8">
            <a:extLst>
              <a:ext uri="{FF2B5EF4-FFF2-40B4-BE49-F238E27FC236}">
                <a16:creationId xmlns:a16="http://schemas.microsoft.com/office/drawing/2014/main" xmlns="" id="{043DB695-CA92-4EFC-9CE6-83A0A5918819}"/>
              </a:ext>
            </a:extLst>
          </p:cNvPr>
          <p:cNvPicPr/>
          <p:nvPr/>
        </p:nvPicPr>
        <p:blipFill rotWithShape="1">
          <a:blip r:embed="rId4" cstate="print">
            <a:extLst>
              <a:ext uri="{28A0092B-C50C-407E-A947-70E740481C1C}">
                <a14:useLocalDpi xmlns:a14="http://schemas.microsoft.com/office/drawing/2010/main" val="0"/>
              </a:ext>
            </a:extLst>
          </a:blip>
          <a:srcRect t="4000"/>
          <a:stretch/>
        </p:blipFill>
        <p:spPr bwMode="auto">
          <a:xfrm>
            <a:off x="4441784" y="2060934"/>
            <a:ext cx="1885591" cy="3544525"/>
          </a:xfrm>
          <a:prstGeom prst="rect">
            <a:avLst/>
          </a:prstGeom>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xmlns="" id="{386A2BEC-499E-421B-A345-DFFF37DBDD61}"/>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6392088" y="2060934"/>
            <a:ext cx="1885591" cy="3544525"/>
          </a:xfrm>
          <a:prstGeom prst="rect">
            <a:avLst/>
          </a:prstGeom>
        </p:spPr>
      </p:pic>
      <p:pic>
        <p:nvPicPr>
          <p:cNvPr id="12" name="Picture 11">
            <a:extLst>
              <a:ext uri="{FF2B5EF4-FFF2-40B4-BE49-F238E27FC236}">
                <a16:creationId xmlns:a16="http://schemas.microsoft.com/office/drawing/2014/main" xmlns="" id="{96A45C7F-023A-4F26-BB74-E2000AFD6F9C}"/>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8342392" y="2060934"/>
            <a:ext cx="1885591" cy="3544525"/>
          </a:xfrm>
          <a:prstGeom prst="rect">
            <a:avLst/>
          </a:prstGeom>
        </p:spPr>
      </p:pic>
      <p:sp>
        <p:nvSpPr>
          <p:cNvPr id="15" name="Arrow: Right 14">
            <a:extLst>
              <a:ext uri="{FF2B5EF4-FFF2-40B4-BE49-F238E27FC236}">
                <a16:creationId xmlns:a16="http://schemas.microsoft.com/office/drawing/2014/main" xmlns="" id="{0303DD6C-6CE9-4F7B-A97B-CBADE848B0A3}"/>
              </a:ext>
            </a:extLst>
          </p:cNvPr>
          <p:cNvSpPr/>
          <p:nvPr/>
        </p:nvSpPr>
        <p:spPr>
          <a:xfrm>
            <a:off x="708217" y="5962261"/>
            <a:ext cx="9228885" cy="194814"/>
          </a:xfrm>
          <a:prstGeom prst="rightArrow">
            <a:avLst/>
          </a:prstGeom>
          <a:solidFill>
            <a:srgbClr val="FEAC22"/>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sz="1417"/>
          </a:p>
        </p:txBody>
      </p:sp>
      <p:sp>
        <p:nvSpPr>
          <p:cNvPr id="13" name="TextBox 12">
            <a:extLst>
              <a:ext uri="{FF2B5EF4-FFF2-40B4-BE49-F238E27FC236}">
                <a16:creationId xmlns:a16="http://schemas.microsoft.com/office/drawing/2014/main" xmlns="" id="{77DD09CA-54A8-46BD-8716-EC58075FD1BA}"/>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Process description </a:t>
            </a:r>
            <a:endParaRPr lang="en-US" sz="3200" b="1" dirty="0">
              <a:solidFill>
                <a:schemeClr val="accent2">
                  <a:lumMod val="75000"/>
                </a:schemeClr>
              </a:solidFill>
            </a:endParaRPr>
          </a:p>
        </p:txBody>
      </p:sp>
      <p:pic>
        <p:nvPicPr>
          <p:cNvPr id="5" name="Picture 4">
            <a:extLst>
              <a:ext uri="{FF2B5EF4-FFF2-40B4-BE49-F238E27FC236}">
                <a16:creationId xmlns:a16="http://schemas.microsoft.com/office/drawing/2014/main" xmlns="" id="{940D7849-D138-4394-B55D-7E406627FB5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01526" y="143318"/>
            <a:ext cx="3681558" cy="1593401"/>
          </a:xfrm>
          <a:prstGeom prst="rect">
            <a:avLst/>
          </a:prstGeom>
        </p:spPr>
      </p:pic>
      <p:sp>
        <p:nvSpPr>
          <p:cNvPr id="14" name="TextBox 13">
            <a:extLst>
              <a:ext uri="{FF2B5EF4-FFF2-40B4-BE49-F238E27FC236}">
                <a16:creationId xmlns:a16="http://schemas.microsoft.com/office/drawing/2014/main" xmlns="" id="{1C19CF9D-8655-4FE5-9D63-9F289A199194}"/>
              </a:ext>
            </a:extLst>
          </p:cNvPr>
          <p:cNvSpPr txBox="1"/>
          <p:nvPr/>
        </p:nvSpPr>
        <p:spPr>
          <a:xfrm>
            <a:off x="3975079" y="6503421"/>
            <a:ext cx="2695160" cy="338554"/>
          </a:xfrm>
          <a:prstGeom prst="rect">
            <a:avLst/>
          </a:prstGeom>
          <a:noFill/>
        </p:spPr>
        <p:txBody>
          <a:bodyPr wrap="square" rtlCol="0">
            <a:spAutoFit/>
          </a:bodyPr>
          <a:lstStyle/>
          <a:p>
            <a:pPr algn="ctr"/>
            <a:r>
              <a:rPr lang="en-US" sz="1600" i="1" dirty="0">
                <a:solidFill>
                  <a:schemeClr val="bg1">
                    <a:lumMod val="50000"/>
                  </a:schemeClr>
                </a:solidFill>
                <a:cs typeface="Times New Roman" panose="02020603050405020304" pitchFamily="18" charset="0"/>
              </a:rPr>
              <a:t>Figure 9: Interface design</a:t>
            </a:r>
          </a:p>
        </p:txBody>
      </p:sp>
      <p:sp>
        <p:nvSpPr>
          <p:cNvPr id="3" name="Dodecagon 2">
            <a:extLst>
              <a:ext uri="{FF2B5EF4-FFF2-40B4-BE49-F238E27FC236}">
                <a16:creationId xmlns:a16="http://schemas.microsoft.com/office/drawing/2014/main" xmlns="" id="{14BECF43-ED9F-43FB-870E-7C002B0AF29E}"/>
              </a:ext>
            </a:extLst>
          </p:cNvPr>
          <p:cNvSpPr/>
          <p:nvPr/>
        </p:nvSpPr>
        <p:spPr>
          <a:xfrm>
            <a:off x="1274234" y="5893321"/>
            <a:ext cx="419474" cy="263754"/>
          </a:xfrm>
          <a:prstGeom prst="dodecagon">
            <a:avLst/>
          </a:prstGeom>
          <a:solidFill>
            <a:srgbClr val="FFFDFB"/>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1</a:t>
            </a:r>
          </a:p>
        </p:txBody>
      </p:sp>
      <p:sp>
        <p:nvSpPr>
          <p:cNvPr id="16" name="Dodecagon 15">
            <a:extLst>
              <a:ext uri="{FF2B5EF4-FFF2-40B4-BE49-F238E27FC236}">
                <a16:creationId xmlns:a16="http://schemas.microsoft.com/office/drawing/2014/main" xmlns="" id="{367D379A-67E1-42DB-9062-40DFBA30E6E3}"/>
              </a:ext>
            </a:extLst>
          </p:cNvPr>
          <p:cNvSpPr/>
          <p:nvPr/>
        </p:nvSpPr>
        <p:spPr>
          <a:xfrm>
            <a:off x="3224538" y="5915737"/>
            <a:ext cx="419474" cy="263754"/>
          </a:xfrm>
          <a:prstGeom prst="dodecagon">
            <a:avLst/>
          </a:prstGeom>
          <a:solidFill>
            <a:srgbClr val="FFFDFB"/>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2</a:t>
            </a:r>
          </a:p>
        </p:txBody>
      </p:sp>
      <p:sp>
        <p:nvSpPr>
          <p:cNvPr id="17" name="Dodecagon 16">
            <a:extLst>
              <a:ext uri="{FF2B5EF4-FFF2-40B4-BE49-F238E27FC236}">
                <a16:creationId xmlns:a16="http://schemas.microsoft.com/office/drawing/2014/main" xmlns="" id="{3EC503C9-1E64-4EB4-AAD2-BFB25D6BB2B7}"/>
              </a:ext>
            </a:extLst>
          </p:cNvPr>
          <p:cNvSpPr/>
          <p:nvPr/>
        </p:nvSpPr>
        <p:spPr>
          <a:xfrm>
            <a:off x="5174842" y="5927791"/>
            <a:ext cx="419474" cy="263754"/>
          </a:xfrm>
          <a:prstGeom prst="dodecagon">
            <a:avLst/>
          </a:prstGeom>
          <a:solidFill>
            <a:srgbClr val="FFFDFB"/>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3</a:t>
            </a:r>
          </a:p>
        </p:txBody>
      </p:sp>
      <p:sp>
        <p:nvSpPr>
          <p:cNvPr id="18" name="Dodecagon 17">
            <a:extLst>
              <a:ext uri="{FF2B5EF4-FFF2-40B4-BE49-F238E27FC236}">
                <a16:creationId xmlns:a16="http://schemas.microsoft.com/office/drawing/2014/main" xmlns="" id="{D1953C8D-BB63-4DBE-B903-D5998C96B4CB}"/>
              </a:ext>
            </a:extLst>
          </p:cNvPr>
          <p:cNvSpPr/>
          <p:nvPr/>
        </p:nvSpPr>
        <p:spPr>
          <a:xfrm>
            <a:off x="7125146" y="5915737"/>
            <a:ext cx="419474" cy="263754"/>
          </a:xfrm>
          <a:prstGeom prst="dodecagon">
            <a:avLst/>
          </a:prstGeom>
          <a:solidFill>
            <a:srgbClr val="FFFDFB"/>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4</a:t>
            </a:r>
          </a:p>
        </p:txBody>
      </p:sp>
      <p:sp>
        <p:nvSpPr>
          <p:cNvPr id="19" name="Dodecagon 18">
            <a:extLst>
              <a:ext uri="{FF2B5EF4-FFF2-40B4-BE49-F238E27FC236}">
                <a16:creationId xmlns:a16="http://schemas.microsoft.com/office/drawing/2014/main" xmlns="" id="{4679435D-75F8-492E-9F0B-45614EF9DF76}"/>
              </a:ext>
            </a:extLst>
          </p:cNvPr>
          <p:cNvSpPr/>
          <p:nvPr/>
        </p:nvSpPr>
        <p:spPr>
          <a:xfrm>
            <a:off x="9056358" y="5934268"/>
            <a:ext cx="419474" cy="263754"/>
          </a:xfrm>
          <a:prstGeom prst="dodecagon">
            <a:avLst/>
          </a:prstGeom>
          <a:solidFill>
            <a:srgbClr val="FFFDFB"/>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5</a:t>
            </a:r>
          </a:p>
        </p:txBody>
      </p:sp>
    </p:spTree>
    <p:extLst>
      <p:ext uri="{BB962C8B-B14F-4D97-AF65-F5344CB8AC3E}">
        <p14:creationId xmlns:p14="http://schemas.microsoft.com/office/powerpoint/2010/main" val="2929299081"/>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0D3"/>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D5CA6BDB-73CE-4A28-896B-54D9ECDA8D8A}"/>
              </a:ext>
            </a:extLst>
          </p:cNvPr>
          <p:cNvPicPr>
            <a:picLocks noChangeAspect="1"/>
          </p:cNvPicPr>
          <p:nvPr/>
        </p:nvPicPr>
        <p:blipFill rotWithShape="1">
          <a:blip r:embed="rId2">
            <a:extLst>
              <a:ext uri="{28A0092B-C50C-407E-A947-70E740481C1C}">
                <a14:useLocalDpi xmlns:a14="http://schemas.microsoft.com/office/drawing/2010/main" val="0"/>
              </a:ext>
            </a:extLst>
          </a:blip>
          <a:srcRect l="5745" t="7015" r="3616" b="676"/>
          <a:stretch/>
        </p:blipFill>
        <p:spPr>
          <a:xfrm>
            <a:off x="2973337" y="2510906"/>
            <a:ext cx="4571733" cy="4469362"/>
          </a:xfrm>
          <a:prstGeom prst="ellipse">
            <a:avLst/>
          </a:prstGeom>
          <a:ln>
            <a:noFill/>
          </a:ln>
          <a:effectLst>
            <a:softEdge rad="112500"/>
          </a:effectLst>
        </p:spPr>
      </p:pic>
      <p:sp>
        <p:nvSpPr>
          <p:cNvPr id="7" name="Title 1">
            <a:extLst>
              <a:ext uri="{FF2B5EF4-FFF2-40B4-BE49-F238E27FC236}">
                <a16:creationId xmlns:a16="http://schemas.microsoft.com/office/drawing/2014/main" xmlns="" id="{F4E97EB7-D0F3-42EF-8AD3-99BE4372E635}"/>
              </a:ext>
            </a:extLst>
          </p:cNvPr>
          <p:cNvSpPr txBox="1">
            <a:spLocks/>
          </p:cNvSpPr>
          <p:nvPr/>
        </p:nvSpPr>
        <p:spPr>
          <a:xfrm>
            <a:off x="669305" y="1459523"/>
            <a:ext cx="9179799" cy="994203"/>
          </a:xfrm>
          <a:prstGeom prst="rect">
            <a:avLst/>
          </a:prstGeom>
          <a:noFill/>
        </p:spPr>
        <p:txBody>
          <a:bodyPr vert="horz" lIns="91440" tIns="45720" rIns="91440" bIns="45720" rtlCol="0" anchor="ctr">
            <a:normAutofit fontScale="82500" lnSpcReduction="20000"/>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algn="ctr"/>
            <a:r>
              <a:rPr lang="en-US" sz="9600" b="1" i="1" dirty="0">
                <a:solidFill>
                  <a:schemeClr val="accent2">
                    <a:lumMod val="75000"/>
                  </a:schemeClr>
                </a:solidFill>
                <a:latin typeface="Times New Roman" panose="02020603050405020304" pitchFamily="18" charset="0"/>
                <a:cs typeface="Times New Roman" panose="02020603050405020304" pitchFamily="18" charset="0"/>
              </a:rPr>
              <a:t>Sustainability </a:t>
            </a:r>
            <a:endParaRPr lang="en-US" sz="6929" b="1" i="1"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AC6F2398-2F3E-4773-A571-E7BFDCA84010}"/>
              </a:ext>
            </a:extLst>
          </p:cNvPr>
          <p:cNvSpPr>
            <a:spLocks noGrp="1"/>
          </p:cNvSpPr>
          <p:nvPr>
            <p:ph type="sldNum" sz="quarter" idx="12"/>
          </p:nvPr>
        </p:nvSpPr>
        <p:spPr/>
        <p:txBody>
          <a:bodyPr/>
          <a:lstStyle/>
          <a:p>
            <a:fld id="{A53694C8-179A-4BD2-8623-4F58F63E0D7C}" type="slidenum">
              <a:rPr lang="en-US" smtClean="0"/>
              <a:t>33</a:t>
            </a:fld>
            <a:endParaRPr lang="en-US"/>
          </a:p>
        </p:txBody>
      </p:sp>
    </p:spTree>
    <p:extLst>
      <p:ext uri="{BB962C8B-B14F-4D97-AF65-F5344CB8AC3E}">
        <p14:creationId xmlns:p14="http://schemas.microsoft.com/office/powerpoint/2010/main" val="1571224578"/>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0362" y="1514307"/>
            <a:ext cx="10049730" cy="3214406"/>
          </a:xfrm>
        </p:spPr>
        <p:txBody>
          <a:bodyPr>
            <a:normAutofit/>
          </a:bodyPr>
          <a:lstStyle/>
          <a:p>
            <a:pPr algn="l">
              <a:buFont typeface="Arial" pitchFamily="34" charset="0"/>
              <a:buChar char="•"/>
            </a:pPr>
            <a:r>
              <a:rPr lang="en-US" dirty="0">
                <a:latin typeface="Times New Roman" panose="02020603050405020304" pitchFamily="18" charset="0"/>
                <a:cs typeface="Times New Roman" panose="02020603050405020304" pitchFamily="18" charset="0"/>
              </a:rPr>
              <a:t> The sustainability of the project is an important factor that must be taken into consideration to maintain the project’s survival and success. </a:t>
            </a:r>
          </a:p>
          <a:p>
            <a:pPr algn="l"/>
            <a:endParaRPr lang="en-US" dirty="0">
              <a:latin typeface="Times New Roman" panose="02020603050405020304" pitchFamily="18" charset="0"/>
              <a:cs typeface="Times New Roman" panose="02020603050405020304" pitchFamily="18" charset="0"/>
            </a:endParaRPr>
          </a:p>
          <a:p>
            <a:pPr algn="l">
              <a:buFont typeface="Arial" pitchFamily="34" charset="0"/>
              <a:buChar char="•"/>
            </a:pPr>
            <a:r>
              <a:rPr lang="en-US" dirty="0">
                <a:latin typeface="Times New Roman" panose="02020603050405020304" pitchFamily="18" charset="0"/>
                <a:cs typeface="Times New Roman" panose="02020603050405020304" pitchFamily="18" charset="0"/>
              </a:rPr>
              <a:t> In order to ensure the continuity and success of the project and to ensure that the consumer receives the best service and the highest quality of products, several factors must be taken into account.</a:t>
            </a:r>
          </a:p>
        </p:txBody>
      </p:sp>
      <p:sp>
        <p:nvSpPr>
          <p:cNvPr id="4" name="TextBox 3">
            <a:extLst>
              <a:ext uri="{FF2B5EF4-FFF2-40B4-BE49-F238E27FC236}">
                <a16:creationId xmlns:a16="http://schemas.microsoft.com/office/drawing/2014/main" xmlns="" id="{F20C17DE-2439-4A01-AE8B-CF63CF3E15BC}"/>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Sustainability</a:t>
            </a:r>
            <a:endParaRPr lang="en-US" sz="3200" b="1" dirty="0">
              <a:solidFill>
                <a:schemeClr val="accent2">
                  <a:lumMod val="75000"/>
                </a:schemeClr>
              </a:solidFill>
            </a:endParaRPr>
          </a:p>
        </p:txBody>
      </p:sp>
      <p:pic>
        <p:nvPicPr>
          <p:cNvPr id="11" name="Picture 10">
            <a:extLst>
              <a:ext uri="{FF2B5EF4-FFF2-40B4-BE49-F238E27FC236}">
                <a16:creationId xmlns:a16="http://schemas.microsoft.com/office/drawing/2014/main" xmlns="" id="{01FEBB15-1DAA-45EF-ACD8-68C33489732D}"/>
              </a:ext>
            </a:extLst>
          </p:cNvPr>
          <p:cNvPicPr>
            <a:picLocks noChangeAspect="1"/>
          </p:cNvPicPr>
          <p:nvPr/>
        </p:nvPicPr>
        <p:blipFill rotWithShape="1">
          <a:blip r:embed="rId2"/>
          <a:srcRect b="3105"/>
          <a:stretch/>
        </p:blipFill>
        <p:spPr>
          <a:xfrm>
            <a:off x="7461619" y="3585336"/>
            <a:ext cx="2595660" cy="3613977"/>
          </a:xfrm>
          <a:prstGeom prst="rect">
            <a:avLst/>
          </a:prstGeom>
        </p:spPr>
      </p:pic>
      <p:sp>
        <p:nvSpPr>
          <p:cNvPr id="2" name="Slide Number Placeholder 1">
            <a:extLst>
              <a:ext uri="{FF2B5EF4-FFF2-40B4-BE49-F238E27FC236}">
                <a16:creationId xmlns:a16="http://schemas.microsoft.com/office/drawing/2014/main" xmlns="" id="{61998D64-8267-412E-A75B-E537C539588E}"/>
              </a:ext>
            </a:extLst>
          </p:cNvPr>
          <p:cNvSpPr>
            <a:spLocks noGrp="1"/>
          </p:cNvSpPr>
          <p:nvPr>
            <p:ph type="sldNum" sz="quarter" idx="12"/>
          </p:nvPr>
        </p:nvSpPr>
        <p:spPr/>
        <p:txBody>
          <a:bodyPr/>
          <a:lstStyle/>
          <a:p>
            <a:fld id="{A53694C8-179A-4BD2-8623-4F58F63E0D7C}" type="slidenum">
              <a:rPr lang="en-US" smtClean="0"/>
              <a:t>34</a:t>
            </a:fld>
            <a:endParaRPr lang="en-US"/>
          </a:p>
        </p:txBody>
      </p:sp>
    </p:spTree>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6" y="1048146"/>
            <a:ext cx="9056980" cy="661694"/>
          </a:xfrm>
        </p:spPr>
        <p:txBody>
          <a:bodyPr>
            <a:normAutofit/>
          </a:bodyPr>
          <a:lstStyle/>
          <a:p>
            <a:pPr algn="l"/>
            <a:r>
              <a:rPr lang="en-US" sz="2400" b="1" dirty="0">
                <a:latin typeface="Times New Roman" panose="02020603050405020304" pitchFamily="18" charset="0"/>
                <a:cs typeface="Times New Roman" panose="02020603050405020304" pitchFamily="18" charset="0"/>
              </a:rPr>
              <a:t>Maintain a High Level of Supply Chain Visibility</a:t>
            </a:r>
            <a:endParaRPr lang="en-US" sz="2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00457" y="1924275"/>
            <a:ext cx="6938334" cy="3521935"/>
          </a:xfrm>
        </p:spPr>
        <p:txBody>
          <a:bodyPr>
            <a:noAutofit/>
          </a:bodyPr>
          <a:lstStyle/>
          <a:p>
            <a:pPr algn="just"/>
            <a:r>
              <a:rPr lang="en-US" sz="2400" dirty="0">
                <a:latin typeface="Times New Roman" panose="02020603050405020304" pitchFamily="18" charset="0"/>
                <a:cs typeface="Times New Roman" panose="02020603050405020304" pitchFamily="18" charset="0"/>
              </a:rPr>
              <a:t>In a perfect supply chain everyone involved will be able to view the product's trajectory from the source to arrival at its destination.</a:t>
            </a:r>
            <a:endParaRPr lang="ar-SA" sz="2400" dirty="0">
              <a:latin typeface="Times New Roman" panose="02020603050405020304" pitchFamily="18" charset="0"/>
              <a:cs typeface="Times New Roman" panose="02020603050405020304" pitchFamily="18" charset="0"/>
            </a:endParaRPr>
          </a:p>
          <a:p>
            <a:pPr algn="just">
              <a:buNone/>
            </a:pPr>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Seeing the product path helps monitor the problems that may occur during its path, identify the shortages that may occur and track the problems that may occur with the quality of the product.</a:t>
            </a:r>
          </a:p>
        </p:txBody>
      </p:sp>
      <p:sp>
        <p:nvSpPr>
          <p:cNvPr id="5" name="TextBox 4">
            <a:extLst>
              <a:ext uri="{FF2B5EF4-FFF2-40B4-BE49-F238E27FC236}">
                <a16:creationId xmlns:a16="http://schemas.microsoft.com/office/drawing/2014/main" xmlns="" id="{4C4AAC00-BD83-4DF3-92D4-789C151CC1BF}"/>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Sustainability</a:t>
            </a:r>
            <a:endParaRPr lang="en-US" sz="3200" b="1" dirty="0">
              <a:solidFill>
                <a:schemeClr val="accent2">
                  <a:lumMod val="75000"/>
                </a:schemeClr>
              </a:solidFill>
            </a:endParaRPr>
          </a:p>
        </p:txBody>
      </p:sp>
      <p:pic>
        <p:nvPicPr>
          <p:cNvPr id="7" name="Picture 6">
            <a:extLst>
              <a:ext uri="{FF2B5EF4-FFF2-40B4-BE49-F238E27FC236}">
                <a16:creationId xmlns:a16="http://schemas.microsoft.com/office/drawing/2014/main" xmlns="" id="{24DDA438-69FC-4E13-AB76-F177AB79889F}"/>
              </a:ext>
            </a:extLst>
          </p:cNvPr>
          <p:cNvPicPr>
            <a:picLocks noChangeAspect="1"/>
          </p:cNvPicPr>
          <p:nvPr/>
        </p:nvPicPr>
        <p:blipFill rotWithShape="1">
          <a:blip r:embed="rId2"/>
          <a:srcRect l="4220"/>
          <a:stretch/>
        </p:blipFill>
        <p:spPr>
          <a:xfrm>
            <a:off x="7341337" y="2957452"/>
            <a:ext cx="3458426" cy="2895158"/>
          </a:xfrm>
          <a:prstGeom prst="rect">
            <a:avLst/>
          </a:prstGeom>
        </p:spPr>
      </p:pic>
      <p:sp>
        <p:nvSpPr>
          <p:cNvPr id="4" name="Slide Number Placeholder 3">
            <a:extLst>
              <a:ext uri="{FF2B5EF4-FFF2-40B4-BE49-F238E27FC236}">
                <a16:creationId xmlns:a16="http://schemas.microsoft.com/office/drawing/2014/main" xmlns="" id="{FDFB7D4A-FED7-4ABF-8FC4-B21E0A15CEBB}"/>
              </a:ext>
            </a:extLst>
          </p:cNvPr>
          <p:cNvSpPr>
            <a:spLocks noGrp="1"/>
          </p:cNvSpPr>
          <p:nvPr>
            <p:ph type="sldNum" sz="quarter" idx="12"/>
          </p:nvPr>
        </p:nvSpPr>
        <p:spPr/>
        <p:txBody>
          <a:bodyPr/>
          <a:lstStyle/>
          <a:p>
            <a:fld id="{A53694C8-179A-4BD2-8623-4F58F63E0D7C}" type="slidenum">
              <a:rPr lang="en-US" smtClean="0"/>
              <a:t>35</a:t>
            </a:fld>
            <a:endParaRPr lang="en-US"/>
          </a:p>
        </p:txBody>
      </p:sp>
    </p:spTree>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6" y="961053"/>
            <a:ext cx="7539870" cy="427423"/>
          </a:xfrm>
        </p:spPr>
        <p:txBody>
          <a:bodyPr>
            <a:normAutofit/>
          </a:bodyPr>
          <a:lstStyle/>
          <a:p>
            <a:pPr algn="l"/>
            <a:r>
              <a:rPr lang="en-US" sz="2400" b="1" dirty="0">
                <a:latin typeface="Times New Roman" panose="02020603050405020304" pitchFamily="18" charset="0"/>
                <a:cs typeface="Times New Roman" panose="02020603050405020304" pitchFamily="18" charset="0"/>
              </a:rPr>
              <a:t>Retail product availability and competition</a:t>
            </a:r>
            <a:endParaRPr lang="en-US" sz="2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00455" y="1789398"/>
            <a:ext cx="9756823" cy="2743439"/>
          </a:xfrm>
        </p:spPr>
        <p:txBody>
          <a:bodyPr>
            <a:normAutofit/>
          </a:bodyPr>
          <a:lstStyle/>
          <a:p>
            <a:r>
              <a:rPr lang="en-US" sz="2200" dirty="0">
                <a:latin typeface="Times New Roman" panose="02020603050405020304" pitchFamily="18" charset="0"/>
                <a:cs typeface="Times New Roman" panose="02020603050405020304" pitchFamily="18" charset="0"/>
              </a:rPr>
              <a:t>In the supermarket industry, product availability is an important measure of quality , maintaining optimal product availability is an important dimension of store quality in the retail sector. </a:t>
            </a:r>
            <a:endParaRPr lang="ar-SA" sz="2200" dirty="0">
              <a:latin typeface="Times New Roman" panose="02020603050405020304" pitchFamily="18" charset="0"/>
              <a:cs typeface="Times New Roman" panose="02020603050405020304" pitchFamily="18" charset="0"/>
            </a:endParaRPr>
          </a:p>
          <a:p>
            <a:pPr>
              <a:buNone/>
            </a:pPr>
            <a:endParaRPr lang="en-US" sz="2200" dirty="0">
              <a:latin typeface="Times New Roman" panose="02020603050405020304" pitchFamily="18" charset="0"/>
              <a:cs typeface="Times New Roman" panose="02020603050405020304" pitchFamily="18" charset="0"/>
            </a:endParaRPr>
          </a:p>
          <a:p>
            <a:r>
              <a:rPr lang="en-US" sz="2200" dirty="0">
                <a:latin typeface="Times New Roman" panose="02020603050405020304" pitchFamily="18" charset="0"/>
                <a:cs typeface="Times New Roman" panose="02020603050405020304" pitchFamily="18" charset="0"/>
              </a:rPr>
              <a:t>Repeated inventory depletion and limited product variety is the number one cause of dissatisfaction among supermarket shoppers.</a:t>
            </a:r>
          </a:p>
          <a:p>
            <a:pPr>
              <a:buNone/>
            </a:pPr>
            <a:endParaRPr lang="en-US" sz="2200" dirty="0">
              <a:latin typeface="Times New Roman" panose="02020603050405020304" pitchFamily="18" charset="0"/>
              <a:cs typeface="Times New Roman" panose="02020603050405020304" pitchFamily="18" charset="0"/>
            </a:endParaRPr>
          </a:p>
          <a:p>
            <a:pPr>
              <a:buNone/>
            </a:pPr>
            <a:endParaRPr lang="ar-SA" sz="22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2CA8EDEE-39DD-4876-B64E-2154AC145DAF}"/>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Sustainability</a:t>
            </a:r>
            <a:endParaRPr lang="en-US" sz="3200" b="1" dirty="0">
              <a:solidFill>
                <a:schemeClr val="accent2">
                  <a:lumMod val="75000"/>
                </a:schemeClr>
              </a:solidFill>
            </a:endParaRPr>
          </a:p>
        </p:txBody>
      </p:sp>
      <p:sp>
        <p:nvSpPr>
          <p:cNvPr id="4" name="Slide Number Placeholder 3">
            <a:extLst>
              <a:ext uri="{FF2B5EF4-FFF2-40B4-BE49-F238E27FC236}">
                <a16:creationId xmlns:a16="http://schemas.microsoft.com/office/drawing/2014/main" xmlns="" id="{85ADE887-F179-4675-9456-61C82250C01E}"/>
              </a:ext>
            </a:extLst>
          </p:cNvPr>
          <p:cNvSpPr>
            <a:spLocks noGrp="1"/>
          </p:cNvSpPr>
          <p:nvPr>
            <p:ph type="sldNum" sz="quarter" idx="12"/>
          </p:nvPr>
        </p:nvSpPr>
        <p:spPr/>
        <p:txBody>
          <a:bodyPr/>
          <a:lstStyle/>
          <a:p>
            <a:fld id="{A53694C8-179A-4BD2-8623-4F58F63E0D7C}" type="slidenum">
              <a:rPr lang="en-US" smtClean="0"/>
              <a:t>36</a:t>
            </a:fld>
            <a:endParaRPr lang="en-US"/>
          </a:p>
        </p:txBody>
      </p:sp>
      <p:pic>
        <p:nvPicPr>
          <p:cNvPr id="12" name="Picture 11">
            <a:extLst>
              <a:ext uri="{FF2B5EF4-FFF2-40B4-BE49-F238E27FC236}">
                <a16:creationId xmlns:a16="http://schemas.microsoft.com/office/drawing/2014/main" xmlns="" id="{2B542D30-E527-4DB6-9F39-F379DCFBEC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2695" y="4455874"/>
            <a:ext cx="4012342" cy="2743439"/>
          </a:xfrm>
          <a:prstGeom prst="rect">
            <a:avLst/>
          </a:prstGeom>
        </p:spPr>
      </p:pic>
    </p:spTree>
  </p:cSld>
  <p:clrMapOvr>
    <a:masterClrMapping/>
  </p:clrMapOvr>
  <p:transitio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6" y="1215843"/>
            <a:ext cx="2475501" cy="702171"/>
          </a:xfrm>
        </p:spPr>
        <p:txBody>
          <a:bodyPr>
            <a:normAutofit/>
          </a:bodyPr>
          <a:lstStyle/>
          <a:p>
            <a:pPr algn="l"/>
            <a:r>
              <a:rPr lang="en-US" sz="2939" b="1" dirty="0">
                <a:latin typeface="Times New Roman" panose="02020603050405020304" pitchFamily="18" charset="0"/>
                <a:cs typeface="Times New Roman" panose="02020603050405020304" pitchFamily="18" charset="0"/>
              </a:rPr>
              <a:t>MIAC model</a:t>
            </a:r>
          </a:p>
        </p:txBody>
      </p:sp>
      <p:sp>
        <p:nvSpPr>
          <p:cNvPr id="3" name="Content Placeholder 2"/>
          <p:cNvSpPr>
            <a:spLocks noGrp="1"/>
          </p:cNvSpPr>
          <p:nvPr>
            <p:ph idx="1"/>
          </p:nvPr>
        </p:nvSpPr>
        <p:spPr>
          <a:xfrm>
            <a:off x="300456" y="2473298"/>
            <a:ext cx="10000832" cy="2778608"/>
          </a:xfrm>
        </p:spPr>
        <p:txBody>
          <a:bodyPr>
            <a:normAutofit/>
          </a:bodyPr>
          <a:lstStyle/>
          <a:p>
            <a:pPr algn="just"/>
            <a:r>
              <a:rPr lang="en-US" sz="2400" dirty="0">
                <a:latin typeface="Times New Roman" panose="02020603050405020304" pitchFamily="18" charset="0"/>
                <a:cs typeface="Times New Roman" panose="02020603050405020304" pitchFamily="18" charset="0"/>
              </a:rPr>
              <a:t>The MIAC model illustrates how three main components(intention, adoption, repurchase) are linked to five critical variables (consumer characteristics, environmental influences, product/service characteristics, medium characteristics, merchant and intermediary characteristics). </a:t>
            </a:r>
          </a:p>
          <a:p>
            <a:pPr marL="0" indent="0" algn="just">
              <a:buNone/>
            </a:pPr>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Understanding the factors that affect intention, adoption and repurchase are important for researchers and practitioners alike.</a:t>
            </a:r>
          </a:p>
          <a:p>
            <a:pPr algn="just">
              <a:buNone/>
            </a:pPr>
            <a:endParaRPr lang="en-US" sz="2400" dirty="0">
              <a:latin typeface="Times New Roman" panose="02020603050405020304" pitchFamily="18" charset="0"/>
              <a:cs typeface="Times New Roman" panose="02020603050405020304" pitchFamily="18" charset="0"/>
            </a:endParaRPr>
          </a:p>
          <a:p>
            <a:pPr algn="just">
              <a:buNone/>
            </a:pPr>
            <a:endParaRPr lang="en-US" sz="2400" dirty="0">
              <a:latin typeface="Times New Roman" panose="02020603050405020304" pitchFamily="18" charset="0"/>
              <a:cs typeface="Times New Roman" panose="02020603050405020304" pitchFamily="18" charset="0"/>
            </a:endParaRPr>
          </a:p>
          <a:p>
            <a:pPr algn="just">
              <a:buNone/>
            </a:pPr>
            <a:endParaRPr lang="en-US" sz="28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FD06B08A-C4DA-4F92-829E-AACDC1082721}"/>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Sustainability</a:t>
            </a:r>
            <a:endParaRPr lang="en-US" sz="3200" b="1" dirty="0">
              <a:solidFill>
                <a:schemeClr val="accent2">
                  <a:lumMod val="75000"/>
                </a:schemeClr>
              </a:solidFill>
            </a:endParaRPr>
          </a:p>
        </p:txBody>
      </p:sp>
      <p:pic>
        <p:nvPicPr>
          <p:cNvPr id="7" name="Picture 6">
            <a:extLst>
              <a:ext uri="{FF2B5EF4-FFF2-40B4-BE49-F238E27FC236}">
                <a16:creationId xmlns:a16="http://schemas.microsoft.com/office/drawing/2014/main" xmlns="" id="{894ED4D1-7973-41C7-8D18-035A2C6E61E5}"/>
              </a:ext>
            </a:extLst>
          </p:cNvPr>
          <p:cNvPicPr>
            <a:picLocks noChangeAspect="1"/>
          </p:cNvPicPr>
          <p:nvPr/>
        </p:nvPicPr>
        <p:blipFill rotWithShape="1">
          <a:blip r:embed="rId2"/>
          <a:srcRect t="8058" b="13234"/>
          <a:stretch/>
        </p:blipFill>
        <p:spPr>
          <a:xfrm>
            <a:off x="7837739" y="0"/>
            <a:ext cx="2815720" cy="2431687"/>
          </a:xfrm>
          <a:prstGeom prst="rect">
            <a:avLst/>
          </a:prstGeom>
        </p:spPr>
      </p:pic>
      <p:sp>
        <p:nvSpPr>
          <p:cNvPr id="4" name="Slide Number Placeholder 3">
            <a:extLst>
              <a:ext uri="{FF2B5EF4-FFF2-40B4-BE49-F238E27FC236}">
                <a16:creationId xmlns:a16="http://schemas.microsoft.com/office/drawing/2014/main" xmlns="" id="{5F3E9A73-7CDC-48B7-A451-470EBE7CB906}"/>
              </a:ext>
            </a:extLst>
          </p:cNvPr>
          <p:cNvSpPr>
            <a:spLocks noGrp="1"/>
          </p:cNvSpPr>
          <p:nvPr>
            <p:ph type="sldNum" sz="quarter" idx="12"/>
          </p:nvPr>
        </p:nvSpPr>
        <p:spPr/>
        <p:txBody>
          <a:bodyPr/>
          <a:lstStyle/>
          <a:p>
            <a:fld id="{A53694C8-179A-4BD2-8623-4F58F63E0D7C}" type="slidenum">
              <a:rPr lang="en-US" smtClean="0"/>
              <a:t>37</a:t>
            </a:fld>
            <a:endParaRPr lang="en-US"/>
          </a:p>
        </p:txBody>
      </p:sp>
    </p:spTree>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4599" t="4830" r="5491" b="8986"/>
          <a:stretch/>
        </p:blipFill>
        <p:spPr bwMode="auto">
          <a:xfrm>
            <a:off x="2027802" y="1096924"/>
            <a:ext cx="7192107" cy="5511191"/>
          </a:xfrm>
          <a:prstGeom prst="rect">
            <a:avLst/>
          </a:prstGeom>
          <a:ln>
            <a:noFill/>
          </a:ln>
          <a:extLst>
            <a:ext uri="{53640926-AAD7-44D8-BBD7-CCE9431645EC}">
              <a14:shadowObscured xmlns:a14="http://schemas.microsoft.com/office/drawing/2010/main"/>
            </a:ext>
          </a:extLst>
        </p:spPr>
      </p:pic>
      <p:sp>
        <p:nvSpPr>
          <p:cNvPr id="3" name="Title 1">
            <a:extLst>
              <a:ext uri="{FF2B5EF4-FFF2-40B4-BE49-F238E27FC236}">
                <a16:creationId xmlns:a16="http://schemas.microsoft.com/office/drawing/2014/main" xmlns="" id="{A88BFC34-C261-403E-8CB9-FA71DF902749}"/>
              </a:ext>
            </a:extLst>
          </p:cNvPr>
          <p:cNvSpPr>
            <a:spLocks noGrp="1"/>
          </p:cNvSpPr>
          <p:nvPr>
            <p:ph type="title"/>
          </p:nvPr>
        </p:nvSpPr>
        <p:spPr>
          <a:xfrm>
            <a:off x="390551" y="944985"/>
            <a:ext cx="2475501" cy="702171"/>
          </a:xfrm>
        </p:spPr>
        <p:txBody>
          <a:bodyPr>
            <a:normAutofit/>
          </a:bodyPr>
          <a:lstStyle/>
          <a:p>
            <a:pPr algn="l"/>
            <a:r>
              <a:rPr lang="en-US" sz="2400" b="1" dirty="0">
                <a:latin typeface="Times New Roman" panose="02020603050405020304" pitchFamily="18" charset="0"/>
                <a:cs typeface="Times New Roman" panose="02020603050405020304" pitchFamily="18" charset="0"/>
              </a:rPr>
              <a:t>MIAC model</a:t>
            </a:r>
          </a:p>
        </p:txBody>
      </p:sp>
      <p:sp>
        <p:nvSpPr>
          <p:cNvPr id="6" name="TextBox 5">
            <a:extLst>
              <a:ext uri="{FF2B5EF4-FFF2-40B4-BE49-F238E27FC236}">
                <a16:creationId xmlns:a16="http://schemas.microsoft.com/office/drawing/2014/main" xmlns="" id="{F22D28E1-ABFD-44A0-8507-8D6399118D56}"/>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Sustainability</a:t>
            </a:r>
            <a:endParaRPr lang="en-US" sz="3200" b="1" dirty="0">
              <a:solidFill>
                <a:schemeClr val="accent2">
                  <a:lumMod val="75000"/>
                </a:schemeClr>
              </a:solidFill>
            </a:endParaRPr>
          </a:p>
        </p:txBody>
      </p:sp>
      <p:pic>
        <p:nvPicPr>
          <p:cNvPr id="7" name="Picture 6">
            <a:extLst>
              <a:ext uri="{FF2B5EF4-FFF2-40B4-BE49-F238E27FC236}">
                <a16:creationId xmlns:a16="http://schemas.microsoft.com/office/drawing/2014/main" xmlns="" id="{DADED673-1B3F-43BF-B7D7-81F347F5B296}"/>
              </a:ext>
            </a:extLst>
          </p:cNvPr>
          <p:cNvPicPr>
            <a:picLocks noChangeAspect="1"/>
          </p:cNvPicPr>
          <p:nvPr/>
        </p:nvPicPr>
        <p:blipFill>
          <a:blip r:embed="rId3"/>
          <a:stretch>
            <a:fillRect/>
          </a:stretch>
        </p:blipFill>
        <p:spPr>
          <a:xfrm>
            <a:off x="9219909" y="0"/>
            <a:ext cx="1579853" cy="2052735"/>
          </a:xfrm>
          <a:prstGeom prst="rect">
            <a:avLst/>
          </a:prstGeom>
        </p:spPr>
      </p:pic>
      <p:pic>
        <p:nvPicPr>
          <p:cNvPr id="8" name="Picture 7">
            <a:extLst>
              <a:ext uri="{FF2B5EF4-FFF2-40B4-BE49-F238E27FC236}">
                <a16:creationId xmlns:a16="http://schemas.microsoft.com/office/drawing/2014/main" xmlns="" id="{3313FE22-28AA-4F6E-B8D2-52C4144ACC6B}"/>
              </a:ext>
            </a:extLst>
          </p:cNvPr>
          <p:cNvPicPr>
            <a:picLocks noChangeAspect="1"/>
          </p:cNvPicPr>
          <p:nvPr/>
        </p:nvPicPr>
        <p:blipFill rotWithShape="1">
          <a:blip r:embed="rId3"/>
          <a:srcRect l="19352" b="11407"/>
          <a:stretch/>
        </p:blipFill>
        <p:spPr>
          <a:xfrm rot="10800000">
            <a:off x="0" y="5075852"/>
            <a:ext cx="1487724" cy="2123459"/>
          </a:xfrm>
          <a:prstGeom prst="rect">
            <a:avLst/>
          </a:prstGeom>
        </p:spPr>
      </p:pic>
      <p:sp>
        <p:nvSpPr>
          <p:cNvPr id="2" name="Slide Number Placeholder 1">
            <a:extLst>
              <a:ext uri="{FF2B5EF4-FFF2-40B4-BE49-F238E27FC236}">
                <a16:creationId xmlns:a16="http://schemas.microsoft.com/office/drawing/2014/main" xmlns="" id="{59B62438-1123-4058-9F2E-F80DBDDB07C4}"/>
              </a:ext>
            </a:extLst>
          </p:cNvPr>
          <p:cNvSpPr>
            <a:spLocks noGrp="1"/>
          </p:cNvSpPr>
          <p:nvPr>
            <p:ph type="sldNum" sz="quarter" idx="12"/>
          </p:nvPr>
        </p:nvSpPr>
        <p:spPr/>
        <p:txBody>
          <a:bodyPr/>
          <a:lstStyle/>
          <a:p>
            <a:fld id="{A53694C8-179A-4BD2-8623-4F58F63E0D7C}" type="slidenum">
              <a:rPr lang="en-US" smtClean="0"/>
              <a:t>38</a:t>
            </a:fld>
            <a:endParaRPr lang="en-US"/>
          </a:p>
        </p:txBody>
      </p:sp>
      <p:sp>
        <p:nvSpPr>
          <p:cNvPr id="5" name="TextBox 4">
            <a:extLst>
              <a:ext uri="{FF2B5EF4-FFF2-40B4-BE49-F238E27FC236}">
                <a16:creationId xmlns:a16="http://schemas.microsoft.com/office/drawing/2014/main" xmlns="" id="{A31BCD50-3DBF-49D2-B54B-9F4D118B9153}"/>
              </a:ext>
            </a:extLst>
          </p:cNvPr>
          <p:cNvSpPr txBox="1"/>
          <p:nvPr/>
        </p:nvSpPr>
        <p:spPr>
          <a:xfrm>
            <a:off x="3096064" y="6717441"/>
            <a:ext cx="5055582" cy="338554"/>
          </a:xfrm>
          <a:prstGeom prst="rect">
            <a:avLst/>
          </a:prstGeom>
          <a:noFill/>
        </p:spPr>
        <p:txBody>
          <a:bodyPr wrap="square" rtlCol="0">
            <a:spAutoFit/>
          </a:bodyPr>
          <a:lstStyle/>
          <a:p>
            <a:pPr algn="ctr"/>
            <a:r>
              <a:rPr lang="en-US" sz="1600" i="1" dirty="0">
                <a:solidFill>
                  <a:schemeClr val="bg1">
                    <a:lumMod val="50000"/>
                  </a:schemeClr>
                </a:solidFill>
              </a:rPr>
              <a:t>Figure 10: </a:t>
            </a:r>
            <a:r>
              <a:rPr lang="en-US" sz="1600" i="1" dirty="0">
                <a:solidFill>
                  <a:schemeClr val="bg1">
                    <a:lumMod val="50000"/>
                  </a:schemeClr>
                </a:solidFill>
                <a:effectLst/>
                <a:ea typeface="Times New Roman" panose="02020603050405020304" pitchFamily="18" charset="0"/>
                <a:cs typeface="Arial" panose="020B0604020202020204" pitchFamily="34" charset="0"/>
              </a:rPr>
              <a:t>Framework of online consumer behavior </a:t>
            </a:r>
            <a:endParaRPr lang="en-US" sz="1600" i="1" dirty="0">
              <a:solidFill>
                <a:schemeClr val="bg1">
                  <a:lumMod val="50000"/>
                </a:schemeClr>
              </a:solidFill>
            </a:endParaRPr>
          </a:p>
        </p:txBody>
      </p:sp>
    </p:spTree>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6" y="1103142"/>
            <a:ext cx="2721685" cy="543910"/>
          </a:xfrm>
        </p:spPr>
        <p:txBody>
          <a:bodyPr/>
          <a:lstStyle/>
          <a:p>
            <a:pPr algn="l"/>
            <a:r>
              <a:rPr lang="en-US" sz="2939" b="1" dirty="0">
                <a:latin typeface="Times New Roman" panose="02020603050405020304" pitchFamily="18" charset="0"/>
                <a:cs typeface="Times New Roman" panose="02020603050405020304" pitchFamily="18" charset="0"/>
              </a:rPr>
              <a:t>Satisfaction </a:t>
            </a:r>
          </a:p>
        </p:txBody>
      </p:sp>
      <p:sp>
        <p:nvSpPr>
          <p:cNvPr id="3" name="Content Placeholder 2"/>
          <p:cNvSpPr>
            <a:spLocks noGrp="1"/>
          </p:cNvSpPr>
          <p:nvPr>
            <p:ph idx="1"/>
          </p:nvPr>
        </p:nvSpPr>
        <p:spPr>
          <a:xfrm>
            <a:off x="742484" y="1916484"/>
            <a:ext cx="9314796" cy="1683172"/>
          </a:xfrm>
        </p:spPr>
        <p:txBody>
          <a:bodyPr>
            <a:normAutofit/>
          </a:bodyPr>
          <a:lstStyle/>
          <a:p>
            <a:pPr algn="just"/>
            <a:r>
              <a:rPr lang="en-US" sz="2400" dirty="0">
                <a:latin typeface="Times New Roman" panose="02020603050405020304" pitchFamily="18" charset="0"/>
                <a:cs typeface="Times New Roman" panose="02020603050405020304" pitchFamily="18" charset="0"/>
              </a:rPr>
              <a:t>If the performance provided meets expectations customer's expectations, confirmation is formed and consumers are satisfied. And When the customer is satisfied, he  will return to the online supermarket to make another order.</a:t>
            </a:r>
          </a:p>
        </p:txBody>
      </p:sp>
      <p:sp>
        <p:nvSpPr>
          <p:cNvPr id="5" name="TextBox 4">
            <a:extLst>
              <a:ext uri="{FF2B5EF4-FFF2-40B4-BE49-F238E27FC236}">
                <a16:creationId xmlns:a16="http://schemas.microsoft.com/office/drawing/2014/main" xmlns="" id="{7A996512-A8C3-4BA0-BD5F-8A340C9BC8F3}"/>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Sustainability</a:t>
            </a:r>
            <a:endParaRPr lang="en-US" sz="3200" b="1" dirty="0">
              <a:solidFill>
                <a:schemeClr val="accent2">
                  <a:lumMod val="75000"/>
                </a:schemeClr>
              </a:solidFill>
            </a:endParaRPr>
          </a:p>
        </p:txBody>
      </p:sp>
      <p:pic>
        <p:nvPicPr>
          <p:cNvPr id="13" name="Picture 12">
            <a:extLst>
              <a:ext uri="{FF2B5EF4-FFF2-40B4-BE49-F238E27FC236}">
                <a16:creationId xmlns:a16="http://schemas.microsoft.com/office/drawing/2014/main" xmlns="" id="{B5EC63C5-E018-43B0-A7C1-2175EDAC64CF}"/>
              </a:ext>
            </a:extLst>
          </p:cNvPr>
          <p:cNvPicPr>
            <a:picLocks noChangeAspect="1"/>
          </p:cNvPicPr>
          <p:nvPr/>
        </p:nvPicPr>
        <p:blipFill rotWithShape="1">
          <a:blip r:embed="rId2"/>
          <a:srcRect b="6374"/>
          <a:stretch/>
        </p:blipFill>
        <p:spPr>
          <a:xfrm>
            <a:off x="2872936" y="3399330"/>
            <a:ext cx="5053890" cy="3656665"/>
          </a:xfrm>
          <a:prstGeom prst="rect">
            <a:avLst/>
          </a:prstGeom>
        </p:spPr>
      </p:pic>
      <p:sp>
        <p:nvSpPr>
          <p:cNvPr id="4" name="Slide Number Placeholder 3">
            <a:extLst>
              <a:ext uri="{FF2B5EF4-FFF2-40B4-BE49-F238E27FC236}">
                <a16:creationId xmlns:a16="http://schemas.microsoft.com/office/drawing/2014/main" xmlns="" id="{16A61D99-4F8C-4525-AA6D-047B8155CA09}"/>
              </a:ext>
            </a:extLst>
          </p:cNvPr>
          <p:cNvSpPr>
            <a:spLocks noGrp="1"/>
          </p:cNvSpPr>
          <p:nvPr>
            <p:ph type="sldNum" sz="quarter" idx="12"/>
          </p:nvPr>
        </p:nvSpPr>
        <p:spPr/>
        <p:txBody>
          <a:bodyPr/>
          <a:lstStyle/>
          <a:p>
            <a:fld id="{A53694C8-179A-4BD2-8623-4F58F63E0D7C}" type="slidenum">
              <a:rPr lang="en-US" smtClean="0"/>
              <a:t>39</a:t>
            </a:fld>
            <a:endParaRPr lang="en-US"/>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0D3"/>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69305" y="1459523"/>
            <a:ext cx="9179799" cy="994203"/>
          </a:xfrm>
        </p:spPr>
        <p:txBody>
          <a:bodyPr>
            <a:normAutofit fontScale="90000"/>
          </a:bodyPr>
          <a:lstStyle/>
          <a:p>
            <a:r>
              <a:rPr lang="en-US" sz="6929" b="1" i="1" dirty="0">
                <a:solidFill>
                  <a:schemeClr val="accent2">
                    <a:lumMod val="75000"/>
                  </a:schemeClr>
                </a:solidFill>
                <a:latin typeface="Times New Roman" panose="02020603050405020304" pitchFamily="18" charset="0"/>
                <a:cs typeface="Times New Roman" panose="02020603050405020304" pitchFamily="18" charset="0"/>
              </a:rPr>
              <a:t>Demand Forecasting </a:t>
            </a:r>
          </a:p>
        </p:txBody>
      </p:sp>
      <p:pic>
        <p:nvPicPr>
          <p:cNvPr id="4" name="Picture 3">
            <a:extLst>
              <a:ext uri="{FF2B5EF4-FFF2-40B4-BE49-F238E27FC236}">
                <a16:creationId xmlns:a16="http://schemas.microsoft.com/office/drawing/2014/main" xmlns="" id="{F31BC05B-2B23-4982-B6C1-805649D72C92}"/>
              </a:ext>
            </a:extLst>
          </p:cNvPr>
          <p:cNvPicPr>
            <a:picLocks noChangeAspect="1"/>
          </p:cNvPicPr>
          <p:nvPr/>
        </p:nvPicPr>
        <p:blipFill rotWithShape="1">
          <a:blip r:embed="rId2">
            <a:extLst>
              <a:ext uri="{28A0092B-C50C-407E-A947-70E740481C1C}">
                <a14:useLocalDpi xmlns:a14="http://schemas.microsoft.com/office/drawing/2010/main" val="0"/>
              </a:ext>
            </a:extLst>
          </a:blip>
          <a:srcRect l="12502" t="9617" r="3791" b="5217"/>
          <a:stretch/>
        </p:blipFill>
        <p:spPr>
          <a:xfrm>
            <a:off x="2876488" y="2820071"/>
            <a:ext cx="5046785" cy="38510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Slide Number Placeholder 2">
            <a:extLst>
              <a:ext uri="{FF2B5EF4-FFF2-40B4-BE49-F238E27FC236}">
                <a16:creationId xmlns:a16="http://schemas.microsoft.com/office/drawing/2014/main" xmlns="" id="{93BCC11F-5423-475B-BA51-6605651D9147}"/>
              </a:ext>
            </a:extLst>
          </p:cNvPr>
          <p:cNvSpPr>
            <a:spLocks noGrp="1"/>
          </p:cNvSpPr>
          <p:nvPr>
            <p:ph type="sldNum" sz="quarter" idx="12"/>
          </p:nvPr>
        </p:nvSpPr>
        <p:spPr/>
        <p:txBody>
          <a:bodyPr/>
          <a:lstStyle/>
          <a:p>
            <a:fld id="{A53694C8-179A-4BD2-8623-4F58F63E0D7C}" type="slidenum">
              <a:rPr lang="en-US" smtClean="0"/>
              <a:t>4</a:t>
            </a:fld>
            <a:endParaRPr lang="en-US"/>
          </a:p>
        </p:txBody>
      </p:sp>
    </p:spTree>
    <p:extLst>
      <p:ext uri="{BB962C8B-B14F-4D97-AF65-F5344CB8AC3E}">
        <p14:creationId xmlns:p14="http://schemas.microsoft.com/office/powerpoint/2010/main" val="1225187353"/>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6" y="1113138"/>
            <a:ext cx="4657397" cy="661694"/>
          </a:xfrm>
        </p:spPr>
        <p:txBody>
          <a:bodyPr>
            <a:normAutofit/>
          </a:bodyPr>
          <a:lstStyle/>
          <a:p>
            <a:pPr algn="l"/>
            <a:r>
              <a:rPr lang="en-US" sz="2400" b="1" dirty="0">
                <a:latin typeface="Times New Roman" panose="02020603050405020304" pitchFamily="18" charset="0"/>
                <a:cs typeface="Times New Roman" panose="02020603050405020304" pitchFamily="18" charset="0"/>
              </a:rPr>
              <a:t>Branding and marketing effort</a:t>
            </a:r>
          </a:p>
        </p:txBody>
      </p:sp>
      <p:sp>
        <p:nvSpPr>
          <p:cNvPr id="3" name="Content Placeholder 2"/>
          <p:cNvSpPr>
            <a:spLocks noGrp="1"/>
          </p:cNvSpPr>
          <p:nvPr>
            <p:ph idx="1"/>
          </p:nvPr>
        </p:nvSpPr>
        <p:spPr>
          <a:xfrm>
            <a:off x="611855" y="1990470"/>
            <a:ext cx="5444178" cy="4031913"/>
          </a:xfrm>
        </p:spPr>
        <p:txBody>
          <a:bodyPr>
            <a:normAutofit/>
          </a:bodyPr>
          <a:lstStyle/>
          <a:p>
            <a:pPr algn="just"/>
            <a:r>
              <a:rPr lang="en-US" sz="2400" dirty="0">
                <a:latin typeface="Times New Roman" panose="02020603050405020304" pitchFamily="18" charset="0"/>
                <a:cs typeface="Times New Roman" panose="02020603050405020304" pitchFamily="18" charset="0"/>
              </a:rPr>
              <a:t>The whole point of marketing is to sell your products or services, and a strong brand will enable your marketing team to do precisely that. </a:t>
            </a:r>
          </a:p>
          <a:p>
            <a:pPr marL="0" indent="0" algn="just">
              <a:buNone/>
            </a:pPr>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Social media provides an important factor for good project marketing, you can target ages, gender, interests and much more to really focus in on that target prospect.</a:t>
            </a:r>
          </a:p>
        </p:txBody>
      </p:sp>
      <p:sp>
        <p:nvSpPr>
          <p:cNvPr id="5" name="TextBox 4">
            <a:extLst>
              <a:ext uri="{FF2B5EF4-FFF2-40B4-BE49-F238E27FC236}">
                <a16:creationId xmlns:a16="http://schemas.microsoft.com/office/drawing/2014/main" xmlns="" id="{B8D3F082-A6EB-49D9-A1AC-D1EA271DBDA3}"/>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Sustainability</a:t>
            </a:r>
            <a:endParaRPr lang="en-US" sz="3200" b="1" dirty="0">
              <a:solidFill>
                <a:schemeClr val="accent2">
                  <a:lumMod val="75000"/>
                </a:schemeClr>
              </a:solidFill>
            </a:endParaRPr>
          </a:p>
        </p:txBody>
      </p:sp>
      <p:pic>
        <p:nvPicPr>
          <p:cNvPr id="7" name="Picture 6">
            <a:extLst>
              <a:ext uri="{FF2B5EF4-FFF2-40B4-BE49-F238E27FC236}">
                <a16:creationId xmlns:a16="http://schemas.microsoft.com/office/drawing/2014/main" xmlns="" id="{E8FBED17-CEFB-4762-9E92-3C2544AE9CF4}"/>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40000"/>
                    </a14:imgEffect>
                  </a14:imgLayer>
                </a14:imgProps>
              </a:ext>
            </a:extLst>
          </a:blip>
          <a:srcRect l="2387" t="11089" r="4724"/>
          <a:stretch/>
        </p:blipFill>
        <p:spPr>
          <a:xfrm>
            <a:off x="6307960" y="1988945"/>
            <a:ext cx="4338735" cy="3577208"/>
          </a:xfrm>
          <a:prstGeom prst="rect">
            <a:avLst/>
          </a:prstGeom>
        </p:spPr>
      </p:pic>
      <p:sp>
        <p:nvSpPr>
          <p:cNvPr id="4" name="Slide Number Placeholder 3">
            <a:extLst>
              <a:ext uri="{FF2B5EF4-FFF2-40B4-BE49-F238E27FC236}">
                <a16:creationId xmlns:a16="http://schemas.microsoft.com/office/drawing/2014/main" xmlns="" id="{977CD103-3CE5-4582-B28E-7AE78AF7EF38}"/>
              </a:ext>
            </a:extLst>
          </p:cNvPr>
          <p:cNvSpPr>
            <a:spLocks noGrp="1"/>
          </p:cNvSpPr>
          <p:nvPr>
            <p:ph type="sldNum" sz="quarter" idx="12"/>
          </p:nvPr>
        </p:nvSpPr>
        <p:spPr/>
        <p:txBody>
          <a:bodyPr/>
          <a:lstStyle/>
          <a:p>
            <a:fld id="{A53694C8-179A-4BD2-8623-4F58F63E0D7C}" type="slidenum">
              <a:rPr lang="en-US" smtClean="0"/>
              <a:t>40</a:t>
            </a:fld>
            <a:endParaRPr lang="en-US"/>
          </a:p>
        </p:txBody>
      </p:sp>
    </p:spTree>
  </p:cSld>
  <p:clrMapOvr>
    <a:masterClrMapping/>
  </p:clrMapOvr>
  <p:transitio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87" y="1069306"/>
            <a:ext cx="2387578" cy="614248"/>
          </a:xfrm>
        </p:spPr>
        <p:txBody>
          <a:bodyPr/>
          <a:lstStyle/>
          <a:p>
            <a:pPr algn="l"/>
            <a:r>
              <a:rPr lang="en-US" sz="2939" b="1" dirty="0">
                <a:latin typeface="Times New Roman" panose="02020603050405020304" pitchFamily="18" charset="0"/>
                <a:cs typeface="Times New Roman" panose="02020603050405020304" pitchFamily="18" charset="0"/>
              </a:rPr>
              <a:t>Platform</a:t>
            </a:r>
          </a:p>
        </p:txBody>
      </p:sp>
      <p:sp>
        <p:nvSpPr>
          <p:cNvPr id="3" name="Content Placeholder 2"/>
          <p:cNvSpPr>
            <a:spLocks noGrp="1"/>
          </p:cNvSpPr>
          <p:nvPr>
            <p:ph idx="1"/>
          </p:nvPr>
        </p:nvSpPr>
        <p:spPr>
          <a:xfrm>
            <a:off x="431587" y="1919150"/>
            <a:ext cx="9998288" cy="1934547"/>
          </a:xfrm>
        </p:spPr>
        <p:txBody>
          <a:bodyPr>
            <a:normAutofit/>
          </a:bodyPr>
          <a:lstStyle/>
          <a:p>
            <a:pPr algn="just"/>
            <a:r>
              <a:rPr lang="en-US" sz="2400" dirty="0">
                <a:latin typeface="Times New Roman" panose="02020603050405020304" pitchFamily="18" charset="0"/>
                <a:cs typeface="Times New Roman" panose="02020603050405020304" pitchFamily="18" charset="0"/>
              </a:rPr>
              <a:t>In our supermarket project, we will apply the platform principle, which is a contract between the electronic supermarket and other companies , whereby the supermarket sells goods through their application in exchange for a certain profit rate that is agreed upon between the two parties.</a:t>
            </a:r>
          </a:p>
        </p:txBody>
      </p:sp>
      <p:sp>
        <p:nvSpPr>
          <p:cNvPr id="5" name="TextBox 4">
            <a:extLst>
              <a:ext uri="{FF2B5EF4-FFF2-40B4-BE49-F238E27FC236}">
                <a16:creationId xmlns:a16="http://schemas.microsoft.com/office/drawing/2014/main" xmlns="" id="{964AE6D5-9318-45DD-B94D-1B963F159E8D}"/>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Sustainability</a:t>
            </a:r>
            <a:endParaRPr lang="en-US" sz="3200" b="1" dirty="0">
              <a:solidFill>
                <a:schemeClr val="accent2">
                  <a:lumMod val="75000"/>
                </a:schemeClr>
              </a:solidFill>
            </a:endParaRPr>
          </a:p>
        </p:txBody>
      </p:sp>
      <p:pic>
        <p:nvPicPr>
          <p:cNvPr id="7" name="Picture 6">
            <a:extLst>
              <a:ext uri="{FF2B5EF4-FFF2-40B4-BE49-F238E27FC236}">
                <a16:creationId xmlns:a16="http://schemas.microsoft.com/office/drawing/2014/main" xmlns="" id="{291A5F9C-971B-44E3-9E45-4E1F80C95960}"/>
              </a:ext>
            </a:extLst>
          </p:cNvPr>
          <p:cNvPicPr>
            <a:picLocks noChangeAspect="1"/>
          </p:cNvPicPr>
          <p:nvPr/>
        </p:nvPicPr>
        <p:blipFill rotWithShape="1">
          <a:blip r:embed="rId2">
            <a:extLst>
              <a:ext uri="{28A0092B-C50C-407E-A947-70E740481C1C}">
                <a14:useLocalDpi xmlns:a14="http://schemas.microsoft.com/office/drawing/2010/main" val="0"/>
              </a:ext>
            </a:extLst>
          </a:blip>
          <a:srcRect l="6718" t="7880" r="3463" b="5575"/>
          <a:stretch/>
        </p:blipFill>
        <p:spPr>
          <a:xfrm>
            <a:off x="3057608" y="3853697"/>
            <a:ext cx="4062753" cy="3301853"/>
          </a:xfrm>
          <a:prstGeom prst="rect">
            <a:avLst/>
          </a:prstGeom>
        </p:spPr>
      </p:pic>
      <p:sp>
        <p:nvSpPr>
          <p:cNvPr id="4" name="Slide Number Placeholder 3">
            <a:extLst>
              <a:ext uri="{FF2B5EF4-FFF2-40B4-BE49-F238E27FC236}">
                <a16:creationId xmlns:a16="http://schemas.microsoft.com/office/drawing/2014/main" xmlns="" id="{9853AFE3-9D21-4CB7-A757-4B9AC1D76791}"/>
              </a:ext>
            </a:extLst>
          </p:cNvPr>
          <p:cNvSpPr>
            <a:spLocks noGrp="1"/>
          </p:cNvSpPr>
          <p:nvPr>
            <p:ph type="sldNum" sz="quarter" idx="12"/>
          </p:nvPr>
        </p:nvSpPr>
        <p:spPr/>
        <p:txBody>
          <a:bodyPr/>
          <a:lstStyle/>
          <a:p>
            <a:fld id="{A53694C8-179A-4BD2-8623-4F58F63E0D7C}" type="slidenum">
              <a:rPr lang="en-US" smtClean="0"/>
              <a:t>41</a:t>
            </a:fld>
            <a:endParaRPr lang="en-US"/>
          </a:p>
        </p:txBody>
      </p:sp>
    </p:spTree>
  </p:cSld>
  <p:clrMapOvr>
    <a:masterClrMapping/>
  </p:clrMapOvr>
  <p:transitio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6" y="1043926"/>
            <a:ext cx="3389901" cy="790095"/>
          </a:xfrm>
        </p:spPr>
        <p:txBody>
          <a:bodyPr>
            <a:normAutofit/>
          </a:bodyPr>
          <a:lstStyle/>
          <a:p>
            <a:pPr algn="l"/>
            <a:r>
              <a:rPr lang="en-US" sz="2400" b="1" dirty="0">
                <a:latin typeface="Times New Roman" panose="02020603050405020304" pitchFamily="18" charset="0"/>
                <a:cs typeface="Times New Roman" panose="02020603050405020304" pitchFamily="18" charset="0"/>
              </a:rPr>
              <a:t>Application Quality </a:t>
            </a:r>
          </a:p>
        </p:txBody>
      </p:sp>
      <p:sp>
        <p:nvSpPr>
          <p:cNvPr id="3" name="Content Placeholder 2"/>
          <p:cNvSpPr>
            <a:spLocks noGrp="1"/>
          </p:cNvSpPr>
          <p:nvPr>
            <p:ph idx="1"/>
          </p:nvPr>
        </p:nvSpPr>
        <p:spPr>
          <a:xfrm>
            <a:off x="742483" y="2044236"/>
            <a:ext cx="9314796" cy="2884116"/>
          </a:xfrm>
        </p:spPr>
        <p:txBody>
          <a:bodyPr>
            <a:normAutofit/>
          </a:bodyPr>
          <a:lstStyle/>
          <a:p>
            <a:r>
              <a:rPr lang="en-US" sz="2520" dirty="0">
                <a:latin typeface="Times New Roman" panose="02020603050405020304" pitchFamily="18" charset="0"/>
                <a:cs typeface="Times New Roman" panose="02020603050405020304" pitchFamily="18" charset="0"/>
              </a:rPr>
              <a:t>Good application quality helps customers to complete the purchase process smoothly, so some factors related to the quality of the application must be taken care of: </a:t>
            </a:r>
          </a:p>
          <a:p>
            <a:pPr marL="959938" lvl="1" indent="-479969">
              <a:buFont typeface="+mj-lt"/>
              <a:buAutoNum type="arabicPeriod"/>
            </a:pPr>
            <a:r>
              <a:rPr lang="en-US" sz="2101" dirty="0">
                <a:latin typeface="Times New Roman" panose="02020603050405020304" pitchFamily="18" charset="0"/>
                <a:cs typeface="Times New Roman" panose="02020603050405020304" pitchFamily="18" charset="0"/>
              </a:rPr>
              <a:t>Easy to use </a:t>
            </a:r>
          </a:p>
          <a:p>
            <a:pPr marL="959938" lvl="1" indent="-479969">
              <a:buFont typeface="+mj-lt"/>
              <a:buAutoNum type="arabicPeriod"/>
            </a:pPr>
            <a:r>
              <a:rPr lang="en-US" sz="2101" dirty="0">
                <a:latin typeface="Times New Roman" panose="02020603050405020304" pitchFamily="18" charset="0"/>
                <a:cs typeface="Times New Roman" panose="02020603050405020304" pitchFamily="18" charset="0"/>
              </a:rPr>
              <a:t>Focusing on user privacy and security</a:t>
            </a:r>
          </a:p>
          <a:p>
            <a:pPr marL="959938" lvl="1" indent="-479969">
              <a:buFont typeface="+mj-lt"/>
              <a:buAutoNum type="arabicPeriod"/>
            </a:pPr>
            <a:r>
              <a:rPr lang="en-US" sz="2101" dirty="0">
                <a:latin typeface="Times New Roman" panose="02020603050405020304" pitchFamily="18" charset="0"/>
                <a:cs typeface="Times New Roman" panose="02020603050405020304" pitchFamily="18" charset="0"/>
              </a:rPr>
              <a:t>Quick response to commands</a:t>
            </a:r>
          </a:p>
          <a:p>
            <a:pPr marL="479969" indent="-479969">
              <a:buFont typeface="+mj-lt"/>
              <a:buAutoNum type="arabicPeriod"/>
            </a:pPr>
            <a:endParaRPr lang="en-US" sz="2520" dirty="0">
              <a:latin typeface="Times New Roman" panose="02020603050405020304" pitchFamily="18" charset="0"/>
              <a:cs typeface="Times New Roman" panose="02020603050405020304" pitchFamily="18" charset="0"/>
            </a:endParaRPr>
          </a:p>
          <a:p>
            <a:pPr>
              <a:buNone/>
            </a:pPr>
            <a:endParaRPr lang="en-US" sz="252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1810DB31-1EDF-4371-AF1D-FFBED320697F}"/>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Sustainability</a:t>
            </a:r>
            <a:endParaRPr lang="en-US" sz="3200" b="1" dirty="0">
              <a:solidFill>
                <a:schemeClr val="accent2">
                  <a:lumMod val="75000"/>
                </a:schemeClr>
              </a:solidFill>
            </a:endParaRPr>
          </a:p>
        </p:txBody>
      </p:sp>
      <p:pic>
        <p:nvPicPr>
          <p:cNvPr id="8" name="Picture 7">
            <a:extLst>
              <a:ext uri="{FF2B5EF4-FFF2-40B4-BE49-F238E27FC236}">
                <a16:creationId xmlns:a16="http://schemas.microsoft.com/office/drawing/2014/main" xmlns="" id="{7A7A8031-2F64-4F58-92C5-B7746B851BCB}"/>
              </a:ext>
            </a:extLst>
          </p:cNvPr>
          <p:cNvPicPr>
            <a:picLocks noChangeAspect="1"/>
          </p:cNvPicPr>
          <p:nvPr/>
        </p:nvPicPr>
        <p:blipFill rotWithShape="1">
          <a:blip r:embed="rId2"/>
          <a:srcRect t="8058" b="13234"/>
          <a:stretch/>
        </p:blipFill>
        <p:spPr>
          <a:xfrm>
            <a:off x="7984043" y="4767626"/>
            <a:ext cx="2815720" cy="2431687"/>
          </a:xfrm>
          <a:prstGeom prst="rect">
            <a:avLst/>
          </a:prstGeom>
        </p:spPr>
      </p:pic>
      <p:sp>
        <p:nvSpPr>
          <p:cNvPr id="4" name="Slide Number Placeholder 3">
            <a:extLst>
              <a:ext uri="{FF2B5EF4-FFF2-40B4-BE49-F238E27FC236}">
                <a16:creationId xmlns:a16="http://schemas.microsoft.com/office/drawing/2014/main" xmlns="" id="{25858B3E-52C5-458F-A2C5-E3C4F84F8F7C}"/>
              </a:ext>
            </a:extLst>
          </p:cNvPr>
          <p:cNvSpPr>
            <a:spLocks noGrp="1"/>
          </p:cNvSpPr>
          <p:nvPr>
            <p:ph type="sldNum" sz="quarter" idx="12"/>
          </p:nvPr>
        </p:nvSpPr>
        <p:spPr/>
        <p:txBody>
          <a:bodyPr/>
          <a:lstStyle/>
          <a:p>
            <a:fld id="{A53694C8-179A-4BD2-8623-4F58F63E0D7C}" type="slidenum">
              <a:rPr lang="en-US" smtClean="0"/>
              <a:t>42</a:t>
            </a:fld>
            <a:endParaRPr lang="en-US"/>
          </a:p>
        </p:txBody>
      </p:sp>
    </p:spTree>
  </p:cSld>
  <p:clrMapOvr>
    <a:masterClrMapping/>
  </p:clrMapOvr>
  <p:transitio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6" y="1046722"/>
            <a:ext cx="9314796" cy="733962"/>
          </a:xfrm>
        </p:spPr>
        <p:txBody>
          <a:bodyPr>
            <a:normAutofit/>
          </a:bodyPr>
          <a:lstStyle/>
          <a:p>
            <a:pPr algn="l"/>
            <a:r>
              <a:rPr lang="en-US" sz="2400" b="1" dirty="0">
                <a:latin typeface="Times New Roman" panose="02020603050405020304" pitchFamily="18" charset="0"/>
                <a:cs typeface="Times New Roman" panose="02020603050405020304" pitchFamily="18" charset="0"/>
              </a:rPr>
              <a:t>Customer service</a:t>
            </a:r>
            <a:endParaRPr lang="en-US" sz="2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27907" y="1872463"/>
            <a:ext cx="6604651" cy="4463024"/>
          </a:xfrm>
        </p:spPr>
        <p:txBody>
          <a:bodyPr>
            <a:normAutofit fontScale="92500"/>
          </a:bodyPr>
          <a:lstStyle/>
          <a:p>
            <a:r>
              <a:rPr lang="en-US" sz="2400" b="1" dirty="0">
                <a:latin typeface="Times New Roman" panose="02020603050405020304" pitchFamily="18" charset="0"/>
                <a:cs typeface="+mj-cs"/>
              </a:rPr>
              <a:t>Order tracking system</a:t>
            </a:r>
            <a:r>
              <a:rPr lang="ar-SA" sz="2400" dirty="0">
                <a:latin typeface="Times New Roman" panose="02020603050405020304" pitchFamily="18" charset="0"/>
                <a:cs typeface="+mj-cs"/>
              </a:rPr>
              <a:t>:</a:t>
            </a:r>
            <a:r>
              <a:rPr lang="en-US" sz="2400" dirty="0">
                <a:latin typeface="Times New Roman" panose="02020603050405020304" pitchFamily="18" charset="0"/>
                <a:cs typeface="+mj-cs"/>
              </a:rPr>
              <a:t> </a:t>
            </a:r>
            <a:r>
              <a:rPr lang="en-US" sz="2200" dirty="0">
                <a:latin typeface="Times New Roman" panose="02020603050405020304" pitchFamily="18" charset="0"/>
                <a:cs typeface="Times New Roman" panose="02020603050405020304" pitchFamily="18" charset="0"/>
              </a:rPr>
              <a:t>Notifications are sent to the customer when the order is prepared, and the application allows tracking the delivery path from the moment it leaves to the moment it reaches the customer.</a:t>
            </a:r>
          </a:p>
          <a:p>
            <a:pPr marL="0" indent="0">
              <a:buNone/>
            </a:pPr>
            <a:endParaRPr lang="en-US" sz="2400" dirty="0">
              <a:latin typeface="Times New Roman" panose="02020603050405020304" pitchFamily="18" charset="0"/>
              <a:cs typeface="+mj-cs"/>
            </a:endParaRPr>
          </a:p>
          <a:p>
            <a:r>
              <a:rPr lang="en-US" sz="2400" b="1" dirty="0">
                <a:latin typeface="Times New Roman" panose="02020603050405020304" pitchFamily="18" charset="0"/>
                <a:cs typeface="+mj-cs"/>
              </a:rPr>
              <a:t>Rating the purchase process: </a:t>
            </a:r>
            <a:r>
              <a:rPr lang="en-US" sz="2200" dirty="0">
                <a:latin typeface="Times New Roman" panose="02020603050405020304" pitchFamily="18" charset="0"/>
                <a:cs typeface="+mj-cs"/>
              </a:rPr>
              <a:t>Giving the customer the right to provide an evaluation of the completed purchase.</a:t>
            </a:r>
          </a:p>
          <a:p>
            <a:endParaRPr lang="en-US" sz="2400" dirty="0">
              <a:latin typeface="Times New Roman" panose="02020603050405020304" pitchFamily="18" charset="0"/>
              <a:cs typeface="+mj-cs"/>
            </a:endParaRPr>
          </a:p>
          <a:p>
            <a:pPr marL="342900" lvl="0" indent="-342900" rtl="0">
              <a:lnSpc>
                <a:spcPct val="106000"/>
              </a:lnSpc>
              <a:spcAft>
                <a:spcPts val="800"/>
              </a:spcAft>
              <a:buFont typeface="Symbol" panose="05050102010706020507" pitchFamily="18" charset="2"/>
              <a:buChar char=""/>
            </a:pPr>
            <a:r>
              <a:rPr lang="en-US" sz="2400" b="1" dirty="0">
                <a:effectLst/>
                <a:latin typeface="Times New Roman" panose="02020603050405020304" pitchFamily="18" charset="0"/>
                <a:ea typeface="Times New Roman" panose="02020603050405020304" pitchFamily="18" charset="0"/>
                <a:cs typeface="+mj-cs"/>
              </a:rPr>
              <a:t>After sales service: </a:t>
            </a:r>
            <a:r>
              <a:rPr lang="en-US" sz="2200" dirty="0">
                <a:effectLst/>
                <a:latin typeface="Times New Roman" panose="02020603050405020304" pitchFamily="18" charset="0"/>
                <a:ea typeface="Times New Roman" panose="02020603050405020304" pitchFamily="18" charset="0"/>
                <a:cs typeface="+mj-cs"/>
              </a:rPr>
              <a:t>Communication with the customer is done through the complaints or problems department, through the feedback received by the customer during his evaluation of the purchase process.</a:t>
            </a:r>
            <a:endParaRPr lang="en-US" sz="2200" dirty="0">
              <a:latin typeface="Times New Roman" panose="02020603050405020304" pitchFamily="18" charset="0"/>
              <a:cs typeface="+mj-cs"/>
            </a:endParaRPr>
          </a:p>
          <a:p>
            <a:pPr>
              <a:buNone/>
            </a:pPr>
            <a:endParaRPr lang="en-US" sz="2800" dirty="0">
              <a:latin typeface="Times New Roman" panose="02020603050405020304" pitchFamily="18" charset="0"/>
              <a:cs typeface="+mj-cs"/>
            </a:endParaRPr>
          </a:p>
        </p:txBody>
      </p:sp>
      <p:sp>
        <p:nvSpPr>
          <p:cNvPr id="5" name="TextBox 4">
            <a:extLst>
              <a:ext uri="{FF2B5EF4-FFF2-40B4-BE49-F238E27FC236}">
                <a16:creationId xmlns:a16="http://schemas.microsoft.com/office/drawing/2014/main" xmlns="" id="{49D76847-2B3F-44C7-B7C5-221D8AFFDC97}"/>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Sustainability</a:t>
            </a:r>
            <a:endParaRPr lang="en-US" sz="3200" b="1" dirty="0">
              <a:solidFill>
                <a:schemeClr val="accent2">
                  <a:lumMod val="75000"/>
                </a:schemeClr>
              </a:solidFill>
            </a:endParaRPr>
          </a:p>
        </p:txBody>
      </p:sp>
      <p:pic>
        <p:nvPicPr>
          <p:cNvPr id="7" name="Picture 6">
            <a:extLst>
              <a:ext uri="{FF2B5EF4-FFF2-40B4-BE49-F238E27FC236}">
                <a16:creationId xmlns:a16="http://schemas.microsoft.com/office/drawing/2014/main" xmlns="" id="{27EAAD22-1F68-43F7-A81F-565CFE2AE083}"/>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Lst>
          </a:blip>
          <a:stretch>
            <a:fillRect/>
          </a:stretch>
        </p:blipFill>
        <p:spPr>
          <a:xfrm flipH="1">
            <a:off x="6932558" y="2608816"/>
            <a:ext cx="3601329" cy="3400900"/>
          </a:xfrm>
          <a:prstGeom prst="rect">
            <a:avLst/>
          </a:prstGeom>
        </p:spPr>
      </p:pic>
      <p:sp>
        <p:nvSpPr>
          <p:cNvPr id="4" name="Slide Number Placeholder 3">
            <a:extLst>
              <a:ext uri="{FF2B5EF4-FFF2-40B4-BE49-F238E27FC236}">
                <a16:creationId xmlns:a16="http://schemas.microsoft.com/office/drawing/2014/main" xmlns="" id="{585DD541-80F4-4610-B695-3EF03468298B}"/>
              </a:ext>
            </a:extLst>
          </p:cNvPr>
          <p:cNvSpPr>
            <a:spLocks noGrp="1"/>
          </p:cNvSpPr>
          <p:nvPr>
            <p:ph type="sldNum" sz="quarter" idx="12"/>
          </p:nvPr>
        </p:nvSpPr>
        <p:spPr/>
        <p:txBody>
          <a:bodyPr/>
          <a:lstStyle/>
          <a:p>
            <a:fld id="{A53694C8-179A-4BD2-8623-4F58F63E0D7C}" type="slidenum">
              <a:rPr lang="en-US" smtClean="0"/>
              <a:t>43</a:t>
            </a:fld>
            <a:endParaRPr lang="en-US"/>
          </a:p>
        </p:txBody>
      </p:sp>
    </p:spTree>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AF3928B-8452-45BE-97DA-959A658291B7}"/>
              </a:ext>
            </a:extLst>
          </p:cNvPr>
          <p:cNvSpPr txBox="1"/>
          <p:nvPr/>
        </p:nvSpPr>
        <p:spPr>
          <a:xfrm>
            <a:off x="656782" y="612830"/>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Future Work </a:t>
            </a:r>
            <a:endParaRPr lang="en-US" sz="3200" b="1" dirty="0">
              <a:solidFill>
                <a:schemeClr val="accent2">
                  <a:lumMod val="75000"/>
                </a:schemeClr>
              </a:solidFill>
            </a:endParaRPr>
          </a:p>
        </p:txBody>
      </p:sp>
      <p:sp>
        <p:nvSpPr>
          <p:cNvPr id="4" name="TextBox 3">
            <a:extLst>
              <a:ext uri="{FF2B5EF4-FFF2-40B4-BE49-F238E27FC236}">
                <a16:creationId xmlns:a16="http://schemas.microsoft.com/office/drawing/2014/main" xmlns="" id="{A378F366-DCA9-4811-8C68-01A3C5A3ED5F}"/>
              </a:ext>
            </a:extLst>
          </p:cNvPr>
          <p:cNvSpPr txBox="1"/>
          <p:nvPr/>
        </p:nvSpPr>
        <p:spPr>
          <a:xfrm>
            <a:off x="656781" y="1572796"/>
            <a:ext cx="5888735" cy="2600199"/>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Open 24 hours</a:t>
            </a:r>
          </a:p>
          <a:p>
            <a:pPr marL="285750" indent="-285750">
              <a:lnSpc>
                <a:spcPct val="150000"/>
              </a:lnSpc>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Prioritizing and optimization software</a:t>
            </a:r>
          </a:p>
          <a:p>
            <a:pPr marL="285750" indent="-285750">
              <a:lnSpc>
                <a:spcPct val="150000"/>
              </a:lnSpc>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Notices for offers</a:t>
            </a:r>
          </a:p>
          <a:p>
            <a:pPr marL="285750" indent="-285750">
              <a:lnSpc>
                <a:spcPct val="150000"/>
              </a:lnSpc>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Product review</a:t>
            </a:r>
          </a:p>
        </p:txBody>
      </p:sp>
      <p:pic>
        <p:nvPicPr>
          <p:cNvPr id="6" name="Picture 5">
            <a:extLst>
              <a:ext uri="{FF2B5EF4-FFF2-40B4-BE49-F238E27FC236}">
                <a16:creationId xmlns:a16="http://schemas.microsoft.com/office/drawing/2014/main" xmlns="" id="{E6A7BC82-02E5-42DD-8BE4-45E16C7FE7D4}"/>
              </a:ext>
            </a:extLst>
          </p:cNvPr>
          <p:cNvPicPr>
            <a:picLocks noChangeAspect="1"/>
          </p:cNvPicPr>
          <p:nvPr/>
        </p:nvPicPr>
        <p:blipFill rotWithShape="1">
          <a:blip r:embed="rId2">
            <a:extLst>
              <a:ext uri="{28A0092B-C50C-407E-A947-70E740481C1C}">
                <a14:useLocalDpi xmlns:a14="http://schemas.microsoft.com/office/drawing/2010/main" val="0"/>
              </a:ext>
            </a:extLst>
          </a:blip>
          <a:srcRect l="10338" t="20985" r="10663" b="15664"/>
          <a:stretch/>
        </p:blipFill>
        <p:spPr>
          <a:xfrm>
            <a:off x="4155248" y="3019463"/>
            <a:ext cx="5888736" cy="3937254"/>
          </a:xfrm>
          <a:prstGeom prst="rect">
            <a:avLst/>
          </a:prstGeom>
        </p:spPr>
      </p:pic>
      <p:sp>
        <p:nvSpPr>
          <p:cNvPr id="3" name="Slide Number Placeholder 2">
            <a:extLst>
              <a:ext uri="{FF2B5EF4-FFF2-40B4-BE49-F238E27FC236}">
                <a16:creationId xmlns:a16="http://schemas.microsoft.com/office/drawing/2014/main" xmlns="" id="{CAD5EA98-401D-4950-AFEE-E1CE603E9CF5}"/>
              </a:ext>
            </a:extLst>
          </p:cNvPr>
          <p:cNvSpPr>
            <a:spLocks noGrp="1"/>
          </p:cNvSpPr>
          <p:nvPr>
            <p:ph type="sldNum" sz="quarter" idx="12"/>
          </p:nvPr>
        </p:nvSpPr>
        <p:spPr/>
        <p:txBody>
          <a:bodyPr/>
          <a:lstStyle/>
          <a:p>
            <a:fld id="{A53694C8-179A-4BD2-8623-4F58F63E0D7C}" type="slidenum">
              <a:rPr lang="en-US" smtClean="0"/>
              <a:t>44</a:t>
            </a:fld>
            <a:endParaRPr lang="en-US"/>
          </a:p>
        </p:txBody>
      </p:sp>
    </p:spTree>
    <p:extLst>
      <p:ext uri="{BB962C8B-B14F-4D97-AF65-F5344CB8AC3E}">
        <p14:creationId xmlns:p14="http://schemas.microsoft.com/office/powerpoint/2010/main" val="2974214781"/>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A7EE218C-329E-4B53-B15C-7983518489AE}"/>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Conclusion  </a:t>
            </a:r>
            <a:endParaRPr lang="en-US" sz="3200" b="1" dirty="0">
              <a:solidFill>
                <a:schemeClr val="accent2">
                  <a:lumMod val="75000"/>
                </a:schemeClr>
              </a:solidFill>
            </a:endParaRPr>
          </a:p>
        </p:txBody>
      </p:sp>
      <p:sp>
        <p:nvSpPr>
          <p:cNvPr id="4" name="TextBox 3">
            <a:extLst>
              <a:ext uri="{FF2B5EF4-FFF2-40B4-BE49-F238E27FC236}">
                <a16:creationId xmlns:a16="http://schemas.microsoft.com/office/drawing/2014/main" xmlns="" id="{6CF38FF1-B359-4059-A334-92B46CE59685}"/>
              </a:ext>
            </a:extLst>
          </p:cNvPr>
          <p:cNvSpPr txBox="1"/>
          <p:nvPr/>
        </p:nvSpPr>
        <p:spPr>
          <a:xfrm>
            <a:off x="300456" y="1086993"/>
            <a:ext cx="10105416" cy="4524315"/>
          </a:xfrm>
          <a:prstGeom prst="rect">
            <a:avLst/>
          </a:prstGeom>
          <a:noFill/>
        </p:spPr>
        <p:txBody>
          <a:bodyPr wrap="square">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 supermarket will be established that contains the daily needs of the consumer and the internal system will be automated where the products are arranged on capsules that have their own code and are moved by a robot belonging to the system.</a:t>
            </a: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Depending on the capsule capacity, the required number of capsules was determined, which is 60 capsules and occupies an area of ​​270 and 2 robots.</a:t>
            </a: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Using the AutoCAD program, a plan for the warehouse, including work and movement places, was made, thus the total area became 580. An online application will be approved for the shopping and ordering process to be completed.</a:t>
            </a:r>
          </a:p>
        </p:txBody>
      </p:sp>
      <p:sp>
        <p:nvSpPr>
          <p:cNvPr id="3" name="Slide Number Placeholder 2">
            <a:extLst>
              <a:ext uri="{FF2B5EF4-FFF2-40B4-BE49-F238E27FC236}">
                <a16:creationId xmlns:a16="http://schemas.microsoft.com/office/drawing/2014/main" xmlns="" id="{D489BC16-B8D0-4B8D-8214-E2608ED3EBEA}"/>
              </a:ext>
            </a:extLst>
          </p:cNvPr>
          <p:cNvSpPr>
            <a:spLocks noGrp="1"/>
          </p:cNvSpPr>
          <p:nvPr>
            <p:ph type="sldNum" sz="quarter" idx="12"/>
          </p:nvPr>
        </p:nvSpPr>
        <p:spPr/>
        <p:txBody>
          <a:bodyPr/>
          <a:lstStyle/>
          <a:p>
            <a:fld id="{A53694C8-179A-4BD2-8623-4F58F63E0D7C}" type="slidenum">
              <a:rPr lang="en-US" smtClean="0"/>
              <a:t>45</a:t>
            </a:fld>
            <a:endParaRPr lang="en-US"/>
          </a:p>
        </p:txBody>
      </p:sp>
    </p:spTree>
    <p:extLst>
      <p:ext uri="{BB962C8B-B14F-4D97-AF65-F5344CB8AC3E}">
        <p14:creationId xmlns:p14="http://schemas.microsoft.com/office/powerpoint/2010/main" val="988492159"/>
      </p:ext>
    </p:extLst>
  </p:cSld>
  <p:clrMapOvr>
    <a:masterClrMapping/>
  </p:clrMapOvr>
  <p:transition spd="slow">
    <p:push dir="u"/>
  </p:transition>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FF0D3"/>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1FB0A200-DE30-4BB8-A8EA-67661DB0F506}"/>
              </a:ext>
            </a:extLst>
          </p:cNvPr>
          <p:cNvSpPr txBox="1"/>
          <p:nvPr/>
        </p:nvSpPr>
        <p:spPr>
          <a:xfrm>
            <a:off x="1989591" y="1057655"/>
            <a:ext cx="6820579" cy="830997"/>
          </a:xfrm>
          <a:prstGeom prst="rect">
            <a:avLst/>
          </a:prstGeom>
          <a:noFill/>
        </p:spPr>
        <p:txBody>
          <a:bodyPr wrap="square" rtlCol="0">
            <a:spAutoFit/>
          </a:bodyPr>
          <a:lstStyle/>
          <a:p>
            <a:pPr algn="ctr"/>
            <a:r>
              <a:rPr lang="en-US" sz="4800" dirty="0">
                <a:solidFill>
                  <a:schemeClr val="accent2">
                    <a:lumMod val="75000"/>
                  </a:schemeClr>
                </a:solidFill>
              </a:rPr>
              <a:t>Thank You For Attention </a:t>
            </a:r>
          </a:p>
        </p:txBody>
      </p:sp>
      <p:pic>
        <p:nvPicPr>
          <p:cNvPr id="9" name="Picture 8">
            <a:extLst>
              <a:ext uri="{FF2B5EF4-FFF2-40B4-BE49-F238E27FC236}">
                <a16:creationId xmlns:a16="http://schemas.microsoft.com/office/drawing/2014/main" xmlns="" id="{461CB8CB-E001-4F8C-9E86-98A8A5A06BAF}"/>
              </a:ext>
            </a:extLst>
          </p:cNvPr>
          <p:cNvPicPr>
            <a:picLocks noChangeAspect="1"/>
          </p:cNvPicPr>
          <p:nvPr/>
        </p:nvPicPr>
        <p:blipFill rotWithShape="1">
          <a:blip r:embed="rId2">
            <a:extLst>
              <a:ext uri="{28A0092B-C50C-407E-A947-70E740481C1C}">
                <a14:useLocalDpi xmlns:a14="http://schemas.microsoft.com/office/drawing/2010/main" val="0"/>
              </a:ext>
            </a:extLst>
          </a:blip>
          <a:srcRect l="5751" t="3597" r="4076" b="5310"/>
          <a:stretch/>
        </p:blipFill>
        <p:spPr>
          <a:xfrm>
            <a:off x="2842172" y="1973727"/>
            <a:ext cx="4951129" cy="5001650"/>
          </a:xfrm>
          <a:prstGeom prst="rect">
            <a:avLst/>
          </a:prstGeom>
          <a:ln>
            <a:noFill/>
          </a:ln>
          <a:effectLst>
            <a:softEdge rad="112500"/>
          </a:effectLst>
        </p:spPr>
      </p:pic>
      <p:sp>
        <p:nvSpPr>
          <p:cNvPr id="2" name="Slide Number Placeholder 1">
            <a:extLst>
              <a:ext uri="{FF2B5EF4-FFF2-40B4-BE49-F238E27FC236}">
                <a16:creationId xmlns:a16="http://schemas.microsoft.com/office/drawing/2014/main" xmlns="" id="{120A25EE-1E30-4EFC-918E-43517B35C10F}"/>
              </a:ext>
            </a:extLst>
          </p:cNvPr>
          <p:cNvSpPr>
            <a:spLocks noGrp="1"/>
          </p:cNvSpPr>
          <p:nvPr>
            <p:ph type="sldNum" sz="quarter" idx="12"/>
          </p:nvPr>
        </p:nvSpPr>
        <p:spPr/>
        <p:txBody>
          <a:bodyPr/>
          <a:lstStyle/>
          <a:p>
            <a:fld id="{A53694C8-179A-4BD2-8623-4F58F63E0D7C}" type="slidenum">
              <a:rPr lang="en-US" smtClean="0"/>
              <a:t>46</a:t>
            </a:fld>
            <a:endParaRPr lang="en-US"/>
          </a:p>
        </p:txBody>
      </p:sp>
    </p:spTree>
    <p:extLst>
      <p:ext uri="{BB962C8B-B14F-4D97-AF65-F5344CB8AC3E}">
        <p14:creationId xmlns:p14="http://schemas.microsoft.com/office/powerpoint/2010/main" val="123786369"/>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6" y="931933"/>
            <a:ext cx="3497821" cy="747855"/>
          </a:xfrm>
        </p:spPr>
        <p:txBody>
          <a:bodyPr>
            <a:normAutofit/>
          </a:bodyPr>
          <a:lstStyle/>
          <a:p>
            <a:r>
              <a:rPr lang="en-US" sz="2800" b="1" dirty="0">
                <a:latin typeface="Times New Roman" panose="02020603050405020304" pitchFamily="18" charset="0"/>
                <a:cs typeface="Times New Roman" panose="02020603050405020304" pitchFamily="18" charset="0"/>
              </a:rPr>
              <a:t>Methodology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99361116"/>
              </p:ext>
            </p:extLst>
          </p:nvPr>
        </p:nvGraphicFramePr>
        <p:xfrm>
          <a:off x="581810" y="1778010"/>
          <a:ext cx="9636142" cy="49428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xmlns="" id="{A8BF4887-9E9E-4BDD-B793-453034905EF8}"/>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Demand Forecasting </a:t>
            </a:r>
            <a:endParaRPr lang="en-US" sz="3200" b="1" dirty="0">
              <a:solidFill>
                <a:schemeClr val="accent2">
                  <a:lumMod val="75000"/>
                </a:schemeClr>
              </a:solidFill>
            </a:endParaRPr>
          </a:p>
        </p:txBody>
      </p:sp>
      <p:sp>
        <p:nvSpPr>
          <p:cNvPr id="3" name="Slide Number Placeholder 2">
            <a:extLst>
              <a:ext uri="{FF2B5EF4-FFF2-40B4-BE49-F238E27FC236}">
                <a16:creationId xmlns:a16="http://schemas.microsoft.com/office/drawing/2014/main" xmlns="" id="{BF6974A2-53B4-4540-802E-61DF9FEA0968}"/>
              </a:ext>
            </a:extLst>
          </p:cNvPr>
          <p:cNvSpPr>
            <a:spLocks noGrp="1"/>
          </p:cNvSpPr>
          <p:nvPr>
            <p:ph type="sldNum" sz="quarter" idx="12"/>
          </p:nvPr>
        </p:nvSpPr>
        <p:spPr/>
        <p:txBody>
          <a:bodyPr/>
          <a:lstStyle/>
          <a:p>
            <a:fld id="{A53694C8-179A-4BD2-8623-4F58F63E0D7C}" type="slidenum">
              <a:rPr lang="en-US" smtClean="0"/>
              <a:t>5</a:t>
            </a:fld>
            <a:endParaRPr lang="en-US"/>
          </a:p>
        </p:txBody>
      </p:sp>
    </p:spTree>
    <p:extLst>
      <p:ext uri="{BB962C8B-B14F-4D97-AF65-F5344CB8AC3E}">
        <p14:creationId xmlns:p14="http://schemas.microsoft.com/office/powerpoint/2010/main" val="3855142061"/>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462" y="997980"/>
            <a:ext cx="5658316" cy="358891"/>
          </a:xfrm>
        </p:spPr>
        <p:txBody>
          <a:bodyPr>
            <a:noAutofit/>
          </a:bodyPr>
          <a:lstStyle/>
          <a:p>
            <a:r>
              <a:rPr lang="en-US" sz="2800" b="1" dirty="0">
                <a:latin typeface="Times New Roman" panose="02020603050405020304" pitchFamily="18" charset="0"/>
                <a:cs typeface="Times New Roman" panose="02020603050405020304" pitchFamily="18" charset="0"/>
              </a:rPr>
              <a:t>Results and discussion</a:t>
            </a:r>
          </a:p>
        </p:txBody>
      </p:sp>
      <p:sp>
        <p:nvSpPr>
          <p:cNvPr id="3" name="Content Placeholder 2"/>
          <p:cNvSpPr>
            <a:spLocks noGrp="1"/>
          </p:cNvSpPr>
          <p:nvPr>
            <p:ph idx="1"/>
          </p:nvPr>
        </p:nvSpPr>
        <p:spPr>
          <a:xfrm>
            <a:off x="381462" y="1673861"/>
            <a:ext cx="9314796" cy="913187"/>
          </a:xfrm>
        </p:spPr>
        <p:txBody>
          <a:bodyPr>
            <a:normAutofit/>
          </a:bodyPr>
          <a:lstStyle/>
          <a:p>
            <a:r>
              <a:rPr lang="en-US" sz="2400" dirty="0">
                <a:latin typeface="Times New Roman" panose="02020603050405020304" pitchFamily="18" charset="0"/>
                <a:cs typeface="Times New Roman" panose="02020603050405020304" pitchFamily="18" charset="0"/>
              </a:rPr>
              <a:t>The required sample size is 383 out of 82,335 families in Nablus, more than 500 responses have been received</a:t>
            </a:r>
            <a:endParaRPr lang="ar-SA"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17501"/>
          <a:stretch/>
        </p:blipFill>
        <p:spPr>
          <a:xfrm>
            <a:off x="582495" y="2904039"/>
            <a:ext cx="4697396" cy="2527504"/>
          </a:xfrm>
          <a:prstGeom prst="rect">
            <a:avLst/>
          </a:prstGeom>
          <a:ln>
            <a:solidFill>
              <a:schemeClr val="accent2">
                <a:lumMod val="75000"/>
              </a:schemeClr>
            </a:solidFill>
          </a:ln>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8371"/>
          <a:stretch/>
        </p:blipFill>
        <p:spPr>
          <a:xfrm>
            <a:off x="5519873" y="3469028"/>
            <a:ext cx="4963286" cy="2807249"/>
          </a:xfrm>
          <a:prstGeom prst="rect">
            <a:avLst/>
          </a:prstGeom>
          <a:ln>
            <a:solidFill>
              <a:schemeClr val="accent2">
                <a:lumMod val="75000"/>
              </a:schemeClr>
            </a:solidFill>
          </a:ln>
        </p:spPr>
      </p:pic>
      <p:sp>
        <p:nvSpPr>
          <p:cNvPr id="8" name="TextBox 7">
            <a:extLst>
              <a:ext uri="{FF2B5EF4-FFF2-40B4-BE49-F238E27FC236}">
                <a16:creationId xmlns:a16="http://schemas.microsoft.com/office/drawing/2014/main" xmlns="" id="{4E0EF998-5A95-496B-B3C1-12285D8C693D}"/>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Demand Forecasting </a:t>
            </a:r>
            <a:endParaRPr lang="en-US" sz="3200" b="1" dirty="0">
              <a:solidFill>
                <a:schemeClr val="accent2">
                  <a:lumMod val="75000"/>
                </a:schemeClr>
              </a:solidFill>
            </a:endParaRPr>
          </a:p>
        </p:txBody>
      </p:sp>
      <p:sp>
        <p:nvSpPr>
          <p:cNvPr id="6" name="Slide Number Placeholder 5">
            <a:extLst>
              <a:ext uri="{FF2B5EF4-FFF2-40B4-BE49-F238E27FC236}">
                <a16:creationId xmlns:a16="http://schemas.microsoft.com/office/drawing/2014/main" xmlns="" id="{20CE002F-7EFC-4C16-8CC7-6EA9FDF12D26}"/>
              </a:ext>
            </a:extLst>
          </p:cNvPr>
          <p:cNvSpPr>
            <a:spLocks noGrp="1"/>
          </p:cNvSpPr>
          <p:nvPr>
            <p:ph type="sldNum" sz="quarter" idx="12"/>
          </p:nvPr>
        </p:nvSpPr>
        <p:spPr/>
        <p:txBody>
          <a:bodyPr/>
          <a:lstStyle/>
          <a:p>
            <a:fld id="{A53694C8-179A-4BD2-8623-4F58F63E0D7C}" type="slidenum">
              <a:rPr lang="en-US" smtClean="0"/>
              <a:t>6</a:t>
            </a:fld>
            <a:endParaRPr lang="en-US"/>
          </a:p>
        </p:txBody>
      </p:sp>
      <p:sp>
        <p:nvSpPr>
          <p:cNvPr id="7" name="TextBox 6">
            <a:extLst>
              <a:ext uri="{FF2B5EF4-FFF2-40B4-BE49-F238E27FC236}">
                <a16:creationId xmlns:a16="http://schemas.microsoft.com/office/drawing/2014/main" xmlns="" id="{13F117C2-9F69-431C-AEC9-36BB5D9922C9}"/>
              </a:ext>
            </a:extLst>
          </p:cNvPr>
          <p:cNvSpPr txBox="1"/>
          <p:nvPr/>
        </p:nvSpPr>
        <p:spPr>
          <a:xfrm>
            <a:off x="1228356" y="5474579"/>
            <a:ext cx="3405673" cy="338554"/>
          </a:xfrm>
          <a:prstGeom prst="rect">
            <a:avLst/>
          </a:prstGeom>
          <a:noFill/>
        </p:spPr>
        <p:txBody>
          <a:bodyPr wrap="square" rtlCol="0">
            <a:spAutoFit/>
          </a:bodyPr>
          <a:lstStyle/>
          <a:p>
            <a:pPr algn="ctr"/>
            <a:r>
              <a:rPr lang="en-US" sz="1600" i="1" dirty="0">
                <a:solidFill>
                  <a:schemeClr val="bg1">
                    <a:lumMod val="50000"/>
                  </a:schemeClr>
                </a:solidFill>
                <a:latin typeface="Times New Roman" panose="02020603050405020304" pitchFamily="18" charset="0"/>
                <a:cs typeface="Times New Roman" panose="02020603050405020304" pitchFamily="18" charset="0"/>
              </a:rPr>
              <a:t>Figure 1: Number of family members</a:t>
            </a:r>
          </a:p>
        </p:txBody>
      </p:sp>
      <p:sp>
        <p:nvSpPr>
          <p:cNvPr id="10" name="TextBox 9">
            <a:extLst>
              <a:ext uri="{FF2B5EF4-FFF2-40B4-BE49-F238E27FC236}">
                <a16:creationId xmlns:a16="http://schemas.microsoft.com/office/drawing/2014/main" xmlns="" id="{B0654C28-857C-4F01-AD31-7720BDDE62AD}"/>
              </a:ext>
            </a:extLst>
          </p:cNvPr>
          <p:cNvSpPr txBox="1"/>
          <p:nvPr/>
        </p:nvSpPr>
        <p:spPr>
          <a:xfrm>
            <a:off x="6298165" y="6305211"/>
            <a:ext cx="4031012" cy="338554"/>
          </a:xfrm>
          <a:prstGeom prst="rect">
            <a:avLst/>
          </a:prstGeom>
          <a:noFill/>
        </p:spPr>
        <p:txBody>
          <a:bodyPr wrap="square" rtlCol="0">
            <a:spAutoFit/>
          </a:bodyPr>
          <a:lstStyle/>
          <a:p>
            <a:pPr algn="ctr"/>
            <a:r>
              <a:rPr lang="en-US" sz="1600" i="1" dirty="0">
                <a:solidFill>
                  <a:schemeClr val="bg1">
                    <a:lumMod val="50000"/>
                  </a:schemeClr>
                </a:solidFill>
                <a:latin typeface="Times New Roman" panose="02020603050405020304" pitchFamily="18" charset="0"/>
                <a:cs typeface="Times New Roman" panose="02020603050405020304" pitchFamily="18" charset="0"/>
              </a:rPr>
              <a:t>Figure 2: Average value of purchases per week </a:t>
            </a:r>
          </a:p>
        </p:txBody>
      </p:sp>
    </p:spTree>
    <p:extLst>
      <p:ext uri="{BB962C8B-B14F-4D97-AF65-F5344CB8AC3E}">
        <p14:creationId xmlns:p14="http://schemas.microsoft.com/office/powerpoint/2010/main" val="1623427946"/>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6" y="754505"/>
            <a:ext cx="2845898" cy="734928"/>
          </a:xfrm>
        </p:spPr>
        <p:txBody>
          <a:bodyPr>
            <a:normAutofit/>
          </a:bodyPr>
          <a:lstStyle/>
          <a:p>
            <a:r>
              <a:rPr lang="en-US" sz="2400" b="1" dirty="0">
                <a:latin typeface="Times New Roman" panose="02020603050405020304" pitchFamily="18" charset="0"/>
                <a:cs typeface="Times New Roman" panose="02020603050405020304" pitchFamily="18" charset="0"/>
              </a:rPr>
              <a:t>Calculation </a:t>
            </a:r>
          </a:p>
        </p:txBody>
      </p:sp>
      <p:sp>
        <p:nvSpPr>
          <p:cNvPr id="3" name="Content Placeholder 2"/>
          <p:cNvSpPr>
            <a:spLocks noGrp="1"/>
          </p:cNvSpPr>
          <p:nvPr>
            <p:ph idx="1"/>
          </p:nvPr>
        </p:nvSpPr>
        <p:spPr>
          <a:xfrm>
            <a:off x="300456" y="1489433"/>
            <a:ext cx="9878623" cy="1783811"/>
          </a:xfrm>
        </p:spPr>
        <p:txBody>
          <a:bodyPr>
            <a:normAutofit/>
          </a:bodyPr>
          <a:lstStyle/>
          <a:p>
            <a:r>
              <a:rPr lang="en-US" sz="2200" dirty="0">
                <a:latin typeface="Times New Roman" panose="02020603050405020304" pitchFamily="18" charset="0"/>
                <a:cs typeface="Times New Roman" panose="02020603050405020304" pitchFamily="18" charset="0"/>
              </a:rPr>
              <a:t>A relationship was found between the volume of weekly demand and the number of family members:</a:t>
            </a:r>
            <a:endParaRPr lang="ar-SA" sz="2200" dirty="0">
              <a:latin typeface="Times New Roman" panose="02020603050405020304" pitchFamily="18" charset="0"/>
              <a:cs typeface="Times New Roman" panose="02020603050405020304" pitchFamily="18" charset="0"/>
            </a:endParaRPr>
          </a:p>
          <a:p>
            <a:r>
              <a:rPr lang="en-US" sz="2200" dirty="0">
                <a:latin typeface="Times New Roman" panose="02020603050405020304" pitchFamily="18" charset="0"/>
                <a:cs typeface="Times New Roman" panose="02020603050405020304" pitchFamily="18" charset="0"/>
              </a:rPr>
              <a:t>𝐓𝐨𝐭𝐚𝐥 𝐝𝐞𝐦𝐚𝐧𝐝 𝐟𝐨𝐫 𝐞𝐚𝐜𝐡 𝐜𝐚𝐭𝐞𝐠𝐨𝐫𝐲</a:t>
            </a:r>
          </a:p>
          <a:p>
            <a:pPr marL="143991" indent="0">
              <a:buNone/>
            </a:pPr>
            <a:r>
              <a:rPr lang="en-US" sz="2200" dirty="0">
                <a:latin typeface="Times New Roman" panose="02020603050405020304" pitchFamily="18" charset="0"/>
                <a:cs typeface="Times New Roman" panose="02020603050405020304" pitchFamily="18" charset="0"/>
              </a:rPr>
              <a:t>= ∑𝐓𝐨𝐭𝐚𝐥 𝐧𝐮𝐦𝐛𝐞𝐫 𝐨𝐟 𝐚𝐥𝐥 𝐟𝐚𝐦𝐢𝐥𝐢𝐞𝐬 𝐜𝐚𝐭𝐞𝐠𝐨𝐫𝐢𝐞𝐬 × 𝑨𝒗𝒈 𝒅𝒆𝒎𝒂𝒏d</a:t>
            </a:r>
          </a:p>
          <a:p>
            <a:pPr marL="143991" indent="0">
              <a:buNone/>
            </a:pPr>
            <a:endParaRPr lang="en-US" sz="2200" b="1"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826F1CCF-6FF8-435A-9220-94A139A3F646}"/>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Demand Forecasting </a:t>
            </a:r>
            <a:endParaRPr lang="en-US" sz="3200" b="1" dirty="0">
              <a:solidFill>
                <a:schemeClr val="accent2">
                  <a:lumMod val="75000"/>
                </a:schemeClr>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049104558"/>
              </p:ext>
            </p:extLst>
          </p:nvPr>
        </p:nvGraphicFramePr>
        <p:xfrm>
          <a:off x="571786" y="3442521"/>
          <a:ext cx="9335962" cy="3523869"/>
        </p:xfrm>
        <a:graphic>
          <a:graphicData uri="http://schemas.openxmlformats.org/drawingml/2006/table">
            <a:tbl>
              <a:tblPr firstRow="1" firstCol="1" bandRow="1">
                <a:tableStyleId>{5DA37D80-6434-44D0-A028-1B22A696006F}</a:tableStyleId>
              </a:tblPr>
              <a:tblGrid>
                <a:gridCol w="1645219">
                  <a:extLst>
                    <a:ext uri="{9D8B030D-6E8A-4147-A177-3AD203B41FA5}">
                      <a16:colId xmlns:a16="http://schemas.microsoft.com/office/drawing/2014/main" xmlns="" val="20000"/>
                    </a:ext>
                  </a:extLst>
                </a:gridCol>
                <a:gridCol w="963270">
                  <a:extLst>
                    <a:ext uri="{9D8B030D-6E8A-4147-A177-3AD203B41FA5}">
                      <a16:colId xmlns:a16="http://schemas.microsoft.com/office/drawing/2014/main" xmlns="" val="20001"/>
                    </a:ext>
                  </a:extLst>
                </a:gridCol>
                <a:gridCol w="1245672">
                  <a:extLst>
                    <a:ext uri="{9D8B030D-6E8A-4147-A177-3AD203B41FA5}">
                      <a16:colId xmlns:a16="http://schemas.microsoft.com/office/drawing/2014/main" xmlns="" val="20002"/>
                    </a:ext>
                  </a:extLst>
                </a:gridCol>
                <a:gridCol w="1058335">
                  <a:extLst>
                    <a:ext uri="{9D8B030D-6E8A-4147-A177-3AD203B41FA5}">
                      <a16:colId xmlns:a16="http://schemas.microsoft.com/office/drawing/2014/main" xmlns="" val="20004"/>
                    </a:ext>
                  </a:extLst>
                </a:gridCol>
                <a:gridCol w="883725">
                  <a:extLst>
                    <a:ext uri="{9D8B030D-6E8A-4147-A177-3AD203B41FA5}">
                      <a16:colId xmlns:a16="http://schemas.microsoft.com/office/drawing/2014/main" xmlns="" val="20005"/>
                    </a:ext>
                  </a:extLst>
                </a:gridCol>
                <a:gridCol w="1164070">
                  <a:extLst>
                    <a:ext uri="{9D8B030D-6E8A-4147-A177-3AD203B41FA5}">
                      <a16:colId xmlns:a16="http://schemas.microsoft.com/office/drawing/2014/main" xmlns="" val="20006"/>
                    </a:ext>
                  </a:extLst>
                </a:gridCol>
                <a:gridCol w="1372633">
                  <a:extLst>
                    <a:ext uri="{9D8B030D-6E8A-4147-A177-3AD203B41FA5}">
                      <a16:colId xmlns:a16="http://schemas.microsoft.com/office/drawing/2014/main" xmlns="" val="20007"/>
                    </a:ext>
                  </a:extLst>
                </a:gridCol>
                <a:gridCol w="1003038">
                  <a:extLst>
                    <a:ext uri="{9D8B030D-6E8A-4147-A177-3AD203B41FA5}">
                      <a16:colId xmlns:a16="http://schemas.microsoft.com/office/drawing/2014/main" xmlns="" val="20008"/>
                    </a:ext>
                  </a:extLst>
                </a:gridCol>
              </a:tblGrid>
              <a:tr h="1057276">
                <a:tc>
                  <a:txBody>
                    <a:bodyPr/>
                    <a:lstStyle/>
                    <a:p>
                      <a:pPr marL="0" marR="0" algn="l">
                        <a:lnSpc>
                          <a:spcPct val="150000"/>
                        </a:lnSpc>
                        <a:spcBef>
                          <a:spcPts val="0"/>
                        </a:spcBef>
                        <a:spcAft>
                          <a:spcPts val="0"/>
                        </a:spcAft>
                        <a:tabLst>
                          <a:tab pos="1190625" algn="l"/>
                        </a:tabLst>
                      </a:pPr>
                      <a:r>
                        <a:rPr lang="en-US" sz="1500" dirty="0">
                          <a:effectLst/>
                        </a:rPr>
                        <a:t>Categories of families / Categories of weekly demand </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1 person </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two persons</a:t>
                      </a:r>
                      <a:endParaRPr lang="en-US" sz="1500" b="1" dirty="0">
                        <a:effectLst/>
                        <a:latin typeface="+mn-lt"/>
                        <a:ea typeface="Times New Roman"/>
                        <a:cs typeface="Arial"/>
                      </a:endParaRPr>
                    </a:p>
                  </a:txBody>
                  <a:tcPr marL="68580" marR="68580" marT="0" marB="0"/>
                </a:tc>
                <a:tc>
                  <a:txBody>
                    <a:bodyPr/>
                    <a:lstStyle/>
                    <a:p>
                      <a:r>
                        <a:rPr lang="en-US" sz="1500" dirty="0">
                          <a:effectLst/>
                        </a:rPr>
                        <a:t>From 3 to 5 people</a:t>
                      </a:r>
                      <a:endParaRPr lang="en-US" sz="1500" dirty="0"/>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From 5 or more</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Total number of all family’s categories </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Total demand for each category </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Average weekly demand</a:t>
                      </a:r>
                      <a:endParaRPr lang="en-US" sz="1500" b="1" dirty="0">
                        <a:effectLst/>
                        <a:latin typeface="+mn-lt"/>
                        <a:ea typeface="Times New Roman"/>
                        <a:cs typeface="Arial"/>
                      </a:endParaRPr>
                    </a:p>
                  </a:txBody>
                  <a:tcPr marL="68580" marR="68580" marT="0" marB="0"/>
                </a:tc>
                <a:extLst>
                  <a:ext uri="{0D108BD9-81ED-4DB2-BD59-A6C34878D82A}">
                    <a16:rowId xmlns:a16="http://schemas.microsoft.com/office/drawing/2014/main" xmlns="" val="10000"/>
                  </a:ext>
                </a:extLst>
              </a:tr>
              <a:tr h="283386">
                <a:tc>
                  <a:txBody>
                    <a:bodyPr/>
                    <a:lstStyle/>
                    <a:p>
                      <a:pPr marL="0" marR="0" algn="l">
                        <a:lnSpc>
                          <a:spcPct val="150000"/>
                        </a:lnSpc>
                        <a:spcBef>
                          <a:spcPts val="0"/>
                        </a:spcBef>
                        <a:spcAft>
                          <a:spcPts val="0"/>
                        </a:spcAft>
                        <a:tabLst>
                          <a:tab pos="1190625" algn="l"/>
                        </a:tabLst>
                      </a:pPr>
                      <a:r>
                        <a:rPr lang="en-US" sz="1500">
                          <a:effectLst/>
                        </a:rPr>
                        <a:t>100 to 200 Nis</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8</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9</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16</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7</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40</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6,000</a:t>
                      </a:r>
                      <a:endParaRPr lang="en-US" sz="1500" b="1" dirty="0">
                        <a:effectLst/>
                        <a:latin typeface="+mn-lt"/>
                        <a:ea typeface="Times New Roman"/>
                        <a:cs typeface="Arial"/>
                      </a:endParaRPr>
                    </a:p>
                  </a:txBody>
                  <a:tcPr marL="68580" marR="68580" marT="0" marB="0"/>
                </a:tc>
                <a:tc>
                  <a:txBody>
                    <a:bodyPr/>
                    <a:lstStyle/>
                    <a:p>
                      <a:pPr algn="ctr"/>
                      <a:endParaRPr lang="en-US" sz="1500" b="1">
                        <a:effectLst/>
                        <a:latin typeface="+mn-lt"/>
                        <a:cs typeface="Arial"/>
                      </a:endParaRPr>
                    </a:p>
                  </a:txBody>
                  <a:tcPr marL="68580" marR="68580" marT="0" marB="0"/>
                </a:tc>
                <a:extLst>
                  <a:ext uri="{0D108BD9-81ED-4DB2-BD59-A6C34878D82A}">
                    <a16:rowId xmlns:a16="http://schemas.microsoft.com/office/drawing/2014/main" xmlns="" val="10001"/>
                  </a:ext>
                </a:extLst>
              </a:tr>
              <a:tr h="283386">
                <a:tc>
                  <a:txBody>
                    <a:bodyPr/>
                    <a:lstStyle/>
                    <a:p>
                      <a:pPr marL="0" marR="0" algn="l">
                        <a:lnSpc>
                          <a:spcPct val="150000"/>
                        </a:lnSpc>
                        <a:spcBef>
                          <a:spcPts val="0"/>
                        </a:spcBef>
                        <a:spcAft>
                          <a:spcPts val="0"/>
                        </a:spcAft>
                        <a:tabLst>
                          <a:tab pos="1190625" algn="l"/>
                        </a:tabLst>
                      </a:pPr>
                      <a:r>
                        <a:rPr lang="en-US" sz="1500">
                          <a:effectLst/>
                        </a:rPr>
                        <a:t>200-500 Nis</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1</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9</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120</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200</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330</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115,500</a:t>
                      </a:r>
                      <a:endParaRPr lang="en-US" sz="1500" b="1" dirty="0">
                        <a:effectLst/>
                        <a:latin typeface="+mn-lt"/>
                        <a:ea typeface="Times New Roman"/>
                        <a:cs typeface="Arial"/>
                      </a:endParaRPr>
                    </a:p>
                  </a:txBody>
                  <a:tcPr marL="68580" marR="68580" marT="0" marB="0"/>
                </a:tc>
                <a:tc>
                  <a:txBody>
                    <a:bodyPr/>
                    <a:lstStyle/>
                    <a:p>
                      <a:pPr algn="ctr"/>
                      <a:endParaRPr lang="en-US" sz="1500" b="1">
                        <a:effectLst/>
                        <a:latin typeface="+mn-lt"/>
                        <a:cs typeface="Arial"/>
                      </a:endParaRPr>
                    </a:p>
                  </a:txBody>
                  <a:tcPr marL="68580" marR="68580" marT="0" marB="0"/>
                </a:tc>
                <a:extLst>
                  <a:ext uri="{0D108BD9-81ED-4DB2-BD59-A6C34878D82A}">
                    <a16:rowId xmlns:a16="http://schemas.microsoft.com/office/drawing/2014/main" xmlns="" val="10002"/>
                  </a:ext>
                </a:extLst>
              </a:tr>
              <a:tr h="283386">
                <a:tc>
                  <a:txBody>
                    <a:bodyPr/>
                    <a:lstStyle/>
                    <a:p>
                      <a:pPr marL="0" marR="0" algn="l">
                        <a:lnSpc>
                          <a:spcPct val="150000"/>
                        </a:lnSpc>
                        <a:spcBef>
                          <a:spcPts val="0"/>
                        </a:spcBef>
                        <a:spcAft>
                          <a:spcPts val="0"/>
                        </a:spcAft>
                        <a:tabLst>
                          <a:tab pos="1190625" algn="l"/>
                        </a:tabLst>
                      </a:pPr>
                      <a:r>
                        <a:rPr lang="en-US" sz="1500">
                          <a:effectLst/>
                        </a:rPr>
                        <a:t>500-1000 Nis</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0</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1</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20</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83</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104</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78,000</a:t>
                      </a:r>
                      <a:endParaRPr lang="en-US" sz="1500" b="1" dirty="0">
                        <a:effectLst/>
                        <a:latin typeface="+mn-lt"/>
                        <a:ea typeface="Times New Roman"/>
                        <a:cs typeface="Arial"/>
                      </a:endParaRPr>
                    </a:p>
                  </a:txBody>
                  <a:tcPr marL="68580" marR="68580" marT="0" marB="0"/>
                </a:tc>
                <a:tc>
                  <a:txBody>
                    <a:bodyPr/>
                    <a:lstStyle/>
                    <a:p>
                      <a:pPr algn="ctr"/>
                      <a:endParaRPr lang="en-US" sz="1500" b="1">
                        <a:effectLst/>
                        <a:latin typeface="+mn-lt"/>
                        <a:cs typeface="Arial"/>
                      </a:endParaRPr>
                    </a:p>
                  </a:txBody>
                  <a:tcPr marL="68580" marR="68580" marT="0" marB="0"/>
                </a:tc>
                <a:extLst>
                  <a:ext uri="{0D108BD9-81ED-4DB2-BD59-A6C34878D82A}">
                    <a16:rowId xmlns:a16="http://schemas.microsoft.com/office/drawing/2014/main" xmlns="" val="10003"/>
                  </a:ext>
                </a:extLst>
              </a:tr>
              <a:tr h="283386">
                <a:tc>
                  <a:txBody>
                    <a:bodyPr/>
                    <a:lstStyle/>
                    <a:p>
                      <a:pPr marL="0" marR="0" algn="l">
                        <a:lnSpc>
                          <a:spcPct val="150000"/>
                        </a:lnSpc>
                        <a:spcBef>
                          <a:spcPts val="0"/>
                        </a:spcBef>
                        <a:spcAft>
                          <a:spcPts val="0"/>
                        </a:spcAft>
                        <a:tabLst>
                          <a:tab pos="1190625" algn="l"/>
                        </a:tabLst>
                      </a:pPr>
                      <a:r>
                        <a:rPr lang="en-US" sz="1500">
                          <a:effectLst/>
                        </a:rPr>
                        <a:t>1000-2000 Nis</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0</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1</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7</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17</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25</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37,500</a:t>
                      </a:r>
                      <a:endParaRPr lang="en-US" sz="1500" b="1" dirty="0">
                        <a:effectLst/>
                        <a:latin typeface="+mn-lt"/>
                        <a:ea typeface="Times New Roman"/>
                        <a:cs typeface="Arial"/>
                      </a:endParaRPr>
                    </a:p>
                  </a:txBody>
                  <a:tcPr marL="68580" marR="68580" marT="0" marB="0"/>
                </a:tc>
                <a:tc>
                  <a:txBody>
                    <a:bodyPr/>
                    <a:lstStyle/>
                    <a:p>
                      <a:pPr algn="ctr"/>
                      <a:endParaRPr lang="en-US" sz="1500" b="1">
                        <a:effectLst/>
                        <a:latin typeface="+mn-lt"/>
                        <a:cs typeface="Arial"/>
                      </a:endParaRPr>
                    </a:p>
                  </a:txBody>
                  <a:tcPr marL="68580" marR="68580" marT="0" marB="0"/>
                </a:tc>
                <a:extLst>
                  <a:ext uri="{0D108BD9-81ED-4DB2-BD59-A6C34878D82A}">
                    <a16:rowId xmlns:a16="http://schemas.microsoft.com/office/drawing/2014/main" xmlns="" val="10004"/>
                  </a:ext>
                </a:extLst>
              </a:tr>
              <a:tr h="593302">
                <a:tc>
                  <a:txBody>
                    <a:bodyPr/>
                    <a:lstStyle/>
                    <a:p>
                      <a:pPr marL="0" marR="0" algn="l">
                        <a:lnSpc>
                          <a:spcPct val="150000"/>
                        </a:lnSpc>
                        <a:spcBef>
                          <a:spcPts val="0"/>
                        </a:spcBef>
                        <a:spcAft>
                          <a:spcPts val="0"/>
                        </a:spcAft>
                        <a:tabLst>
                          <a:tab pos="1190625" algn="l"/>
                        </a:tabLst>
                      </a:pPr>
                      <a:r>
                        <a:rPr lang="en-US" sz="1500">
                          <a:effectLst/>
                        </a:rPr>
                        <a:t>2000-3000 Nis or more</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0</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0</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a:effectLst/>
                        </a:rPr>
                        <a:t>1</a:t>
                      </a:r>
                      <a:endParaRPr lang="en-US" sz="1500" b="1">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8</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9</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22,500</a:t>
                      </a:r>
                      <a:endParaRPr lang="en-US" sz="1500" b="1" dirty="0">
                        <a:effectLst/>
                        <a:latin typeface="+mn-lt"/>
                        <a:ea typeface="Times New Roman"/>
                        <a:cs typeface="Arial"/>
                      </a:endParaRPr>
                    </a:p>
                  </a:txBody>
                  <a:tcPr marL="68580" marR="68580" marT="0" marB="0"/>
                </a:tc>
                <a:tc>
                  <a:txBody>
                    <a:bodyPr/>
                    <a:lstStyle/>
                    <a:p>
                      <a:pPr algn="ctr"/>
                      <a:endParaRPr lang="en-US" sz="1500" b="1" dirty="0">
                        <a:effectLst/>
                        <a:latin typeface="+mn-lt"/>
                        <a:cs typeface="Arial"/>
                      </a:endParaRPr>
                    </a:p>
                  </a:txBody>
                  <a:tcPr marL="68580" marR="68580" marT="0" marB="0"/>
                </a:tc>
                <a:extLst>
                  <a:ext uri="{0D108BD9-81ED-4DB2-BD59-A6C34878D82A}">
                    <a16:rowId xmlns:a16="http://schemas.microsoft.com/office/drawing/2014/main" xmlns="" val="10005"/>
                  </a:ext>
                </a:extLst>
              </a:tr>
              <a:tr h="283386">
                <a:tc>
                  <a:txBody>
                    <a:bodyPr/>
                    <a:lstStyle/>
                    <a:p>
                      <a:pPr algn="l"/>
                      <a:endParaRPr lang="en-US" sz="1500" b="1" dirty="0">
                        <a:effectLst/>
                        <a:latin typeface="+mn-lt"/>
                        <a:cs typeface="Arial"/>
                      </a:endParaRPr>
                    </a:p>
                  </a:txBody>
                  <a:tcPr marL="68580" marR="68580" marT="0" marB="0"/>
                </a:tc>
                <a:tc>
                  <a:txBody>
                    <a:bodyPr/>
                    <a:lstStyle/>
                    <a:p>
                      <a:pPr algn="ctr"/>
                      <a:endParaRPr lang="en-US" sz="1500" b="1">
                        <a:effectLst/>
                        <a:latin typeface="+mn-lt"/>
                        <a:cs typeface="Arial"/>
                      </a:endParaRPr>
                    </a:p>
                  </a:txBody>
                  <a:tcPr marL="68580" marR="68580" marT="0" marB="0"/>
                </a:tc>
                <a:tc>
                  <a:txBody>
                    <a:bodyPr/>
                    <a:lstStyle/>
                    <a:p>
                      <a:pPr algn="ctr"/>
                      <a:endParaRPr lang="en-US" sz="1500" b="1" dirty="0">
                        <a:effectLst/>
                        <a:latin typeface="+mn-lt"/>
                        <a:cs typeface="Arial"/>
                      </a:endParaRPr>
                    </a:p>
                  </a:txBody>
                  <a:tcPr marL="68580" marR="68580" marT="0" marB="0"/>
                </a:tc>
                <a:tc>
                  <a:txBody>
                    <a:bodyPr/>
                    <a:lstStyle/>
                    <a:p>
                      <a:pPr algn="ctr"/>
                      <a:endParaRPr lang="en-US" sz="1500" b="1">
                        <a:effectLst/>
                        <a:latin typeface="+mn-lt"/>
                        <a:cs typeface="Arial"/>
                      </a:endParaRPr>
                    </a:p>
                  </a:txBody>
                  <a:tcPr marL="68580" marR="68580" marT="0" marB="0"/>
                </a:tc>
                <a:tc>
                  <a:txBody>
                    <a:bodyPr/>
                    <a:lstStyle/>
                    <a:p>
                      <a:pPr algn="ctr"/>
                      <a:endParaRPr lang="en-US" sz="1500" b="1">
                        <a:effectLst/>
                        <a:latin typeface="+mn-lt"/>
                        <a:cs typeface="Arial"/>
                      </a:endParaRPr>
                    </a:p>
                  </a:txBody>
                  <a:tcPr marL="68580" marR="68580" marT="0" marB="0"/>
                </a:tc>
                <a:tc>
                  <a:txBody>
                    <a:bodyPr/>
                    <a:lstStyle/>
                    <a:p>
                      <a:pPr algn="ctr"/>
                      <a:endParaRPr lang="en-US" sz="1500" b="1">
                        <a:effectLst/>
                        <a:latin typeface="+mn-lt"/>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259,500</a:t>
                      </a:r>
                      <a:endParaRPr lang="en-US" sz="1500" b="1" dirty="0">
                        <a:effectLst/>
                        <a:latin typeface="+mn-lt"/>
                        <a:ea typeface="Times New Roman"/>
                        <a:cs typeface="Arial"/>
                      </a:endParaRPr>
                    </a:p>
                  </a:txBody>
                  <a:tcPr marL="68580" marR="68580" marT="0" marB="0"/>
                </a:tc>
                <a:tc>
                  <a:txBody>
                    <a:bodyPr/>
                    <a:lstStyle/>
                    <a:p>
                      <a:pPr marL="0" marR="0" algn="ctr">
                        <a:lnSpc>
                          <a:spcPct val="150000"/>
                        </a:lnSpc>
                        <a:spcBef>
                          <a:spcPts val="0"/>
                        </a:spcBef>
                        <a:spcAft>
                          <a:spcPts val="0"/>
                        </a:spcAft>
                        <a:tabLst>
                          <a:tab pos="1190625" algn="l"/>
                        </a:tabLst>
                      </a:pPr>
                      <a:r>
                        <a:rPr lang="en-US" sz="1500" dirty="0">
                          <a:effectLst/>
                        </a:rPr>
                        <a:t>51,900</a:t>
                      </a:r>
                      <a:endParaRPr lang="en-US" sz="1500" b="1" dirty="0">
                        <a:effectLst/>
                        <a:latin typeface="+mn-lt"/>
                        <a:ea typeface="Times New Roman"/>
                        <a:cs typeface="Arial"/>
                      </a:endParaRPr>
                    </a:p>
                  </a:txBody>
                  <a:tcPr marL="68580" marR="68580" marT="0" marB="0"/>
                </a:tc>
                <a:extLst>
                  <a:ext uri="{0D108BD9-81ED-4DB2-BD59-A6C34878D82A}">
                    <a16:rowId xmlns:a16="http://schemas.microsoft.com/office/drawing/2014/main" xmlns="" val="10006"/>
                  </a:ext>
                </a:extLst>
              </a:tr>
            </a:tbl>
          </a:graphicData>
        </a:graphic>
      </p:graphicFrame>
      <p:sp>
        <p:nvSpPr>
          <p:cNvPr id="5" name="Slide Number Placeholder 4">
            <a:extLst>
              <a:ext uri="{FF2B5EF4-FFF2-40B4-BE49-F238E27FC236}">
                <a16:creationId xmlns:a16="http://schemas.microsoft.com/office/drawing/2014/main" xmlns="" id="{F14DDA18-8EBA-4D9E-B7E0-F82F9306CCC3}"/>
              </a:ext>
            </a:extLst>
          </p:cNvPr>
          <p:cNvSpPr>
            <a:spLocks noGrp="1"/>
          </p:cNvSpPr>
          <p:nvPr>
            <p:ph type="sldNum" sz="quarter" idx="12"/>
          </p:nvPr>
        </p:nvSpPr>
        <p:spPr>
          <a:xfrm>
            <a:off x="10143554" y="6515980"/>
            <a:ext cx="368300" cy="469900"/>
          </a:xfrm>
        </p:spPr>
        <p:txBody>
          <a:bodyPr/>
          <a:lstStyle/>
          <a:p>
            <a:fld id="{A53694C8-179A-4BD2-8623-4F58F63E0D7C}" type="slidenum">
              <a:rPr lang="en-US" smtClean="0"/>
              <a:t>7</a:t>
            </a:fld>
            <a:endParaRPr lang="en-US"/>
          </a:p>
        </p:txBody>
      </p:sp>
      <p:sp>
        <p:nvSpPr>
          <p:cNvPr id="8" name="TextBox 7">
            <a:extLst>
              <a:ext uri="{FF2B5EF4-FFF2-40B4-BE49-F238E27FC236}">
                <a16:creationId xmlns:a16="http://schemas.microsoft.com/office/drawing/2014/main" xmlns="" id="{C8E13C93-5AB2-43AF-B6D0-E9761F2566A8}"/>
              </a:ext>
            </a:extLst>
          </p:cNvPr>
          <p:cNvSpPr txBox="1"/>
          <p:nvPr/>
        </p:nvSpPr>
        <p:spPr>
          <a:xfrm>
            <a:off x="300456" y="3103967"/>
            <a:ext cx="6193853" cy="338554"/>
          </a:xfrm>
          <a:prstGeom prst="rect">
            <a:avLst/>
          </a:prstGeom>
          <a:noFill/>
        </p:spPr>
        <p:txBody>
          <a:bodyPr wrap="square" rtlCol="0">
            <a:spAutoFit/>
          </a:bodyPr>
          <a:lstStyle/>
          <a:p>
            <a:r>
              <a:rPr lang="en-US" sz="1600" i="1" dirty="0">
                <a:solidFill>
                  <a:schemeClr val="bg1">
                    <a:lumMod val="50000"/>
                  </a:schemeClr>
                </a:solidFill>
                <a:cs typeface="Times New Roman" panose="02020603050405020304" pitchFamily="18" charset="0"/>
              </a:rPr>
              <a:t>Table 1: </a:t>
            </a:r>
            <a:r>
              <a:rPr lang="en-US" sz="1600" i="1" dirty="0">
                <a:solidFill>
                  <a:schemeClr val="bg1">
                    <a:lumMod val="50000"/>
                  </a:schemeClr>
                </a:solidFill>
                <a:effectLst/>
                <a:ea typeface="Times New Roman" panose="02020603050405020304" pitchFamily="18" charset="0"/>
                <a:cs typeface="Arial" panose="020B0604020202020204" pitchFamily="34" charset="0"/>
              </a:rPr>
              <a:t>Relation between family’s members and weekly demand</a:t>
            </a:r>
            <a:endParaRPr lang="en-US" sz="1600" i="1" dirty="0">
              <a:solidFill>
                <a:schemeClr val="bg1">
                  <a:lumMod val="50000"/>
                </a:schemeClr>
              </a:solidFill>
              <a:cs typeface="Times New Roman" panose="02020603050405020304" pitchFamily="18" charset="0"/>
            </a:endParaRPr>
          </a:p>
        </p:txBody>
      </p:sp>
    </p:spTree>
    <p:extLst>
      <p:ext uri="{BB962C8B-B14F-4D97-AF65-F5344CB8AC3E}">
        <p14:creationId xmlns:p14="http://schemas.microsoft.com/office/powerpoint/2010/main" val="737587578"/>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0456" y="1685179"/>
            <a:ext cx="8639175" cy="500985"/>
          </a:xfrm>
        </p:spPr>
        <p:txBody>
          <a:bodyPr>
            <a:normAutofit/>
          </a:bodyPr>
          <a:lstStyle/>
          <a:p>
            <a:r>
              <a:rPr lang="en-US" sz="2400" dirty="0">
                <a:latin typeface="Times New Roman" panose="02020603050405020304" pitchFamily="18" charset="0"/>
                <a:cs typeface="Times New Roman" panose="02020603050405020304" pitchFamily="18" charset="0"/>
              </a:rPr>
              <a:t>Calculates demand weight:</a:t>
            </a:r>
          </a:p>
        </p:txBody>
      </p:sp>
      <p:sp>
        <p:nvSpPr>
          <p:cNvPr id="8" name="TextBox 7">
            <a:extLst>
              <a:ext uri="{FF2B5EF4-FFF2-40B4-BE49-F238E27FC236}">
                <a16:creationId xmlns:a16="http://schemas.microsoft.com/office/drawing/2014/main" xmlns="" id="{75F3E474-D572-49B4-9789-4FCB3DF6E4DE}"/>
              </a:ext>
            </a:extLst>
          </p:cNvPr>
          <p:cNvSpPr txBox="1"/>
          <p:nvPr/>
        </p:nvSpPr>
        <p:spPr>
          <a:xfrm>
            <a:off x="300456" y="248936"/>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Demand Forecasting </a:t>
            </a:r>
            <a:endParaRPr lang="en-US" sz="3200" b="1" dirty="0">
              <a:solidFill>
                <a:schemeClr val="accent2">
                  <a:lumMod val="75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643077743"/>
              </p:ext>
            </p:extLst>
          </p:nvPr>
        </p:nvGraphicFramePr>
        <p:xfrm>
          <a:off x="5508889" y="2211396"/>
          <a:ext cx="5115276" cy="4768895"/>
        </p:xfrm>
        <a:graphic>
          <a:graphicData uri="http://schemas.openxmlformats.org/drawingml/2006/table">
            <a:tbl>
              <a:tblPr firstRow="1" firstCol="1" bandRow="1">
                <a:tableStyleId>{5DA37D80-6434-44D0-A028-1B22A696006F}</a:tableStyleId>
              </a:tblPr>
              <a:tblGrid>
                <a:gridCol w="539874">
                  <a:extLst>
                    <a:ext uri="{9D8B030D-6E8A-4147-A177-3AD203B41FA5}">
                      <a16:colId xmlns:a16="http://schemas.microsoft.com/office/drawing/2014/main" xmlns="" val="20000"/>
                    </a:ext>
                  </a:extLst>
                </a:gridCol>
                <a:gridCol w="1754155">
                  <a:extLst>
                    <a:ext uri="{9D8B030D-6E8A-4147-A177-3AD203B41FA5}">
                      <a16:colId xmlns:a16="http://schemas.microsoft.com/office/drawing/2014/main" xmlns="" val="20001"/>
                    </a:ext>
                  </a:extLst>
                </a:gridCol>
                <a:gridCol w="1091682">
                  <a:extLst>
                    <a:ext uri="{9D8B030D-6E8A-4147-A177-3AD203B41FA5}">
                      <a16:colId xmlns:a16="http://schemas.microsoft.com/office/drawing/2014/main" xmlns="" val="20002"/>
                    </a:ext>
                  </a:extLst>
                </a:gridCol>
                <a:gridCol w="1729565">
                  <a:extLst>
                    <a:ext uri="{9D8B030D-6E8A-4147-A177-3AD203B41FA5}">
                      <a16:colId xmlns:a16="http://schemas.microsoft.com/office/drawing/2014/main" xmlns="" val="20003"/>
                    </a:ext>
                  </a:extLst>
                </a:gridCol>
              </a:tblGrid>
              <a:tr h="415969">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dirty="0">
                          <a:effectLst/>
                        </a:rPr>
                        <a:t>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dirty="0">
                          <a:effectLst/>
                        </a:rPr>
                        <a:t>Categories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1" dirty="0">
                          <a:effectLst/>
                        </a:rPr>
                        <a:t>Weight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1" dirty="0">
                          <a:effectLst/>
                        </a:rPr>
                        <a:t>Demand weights</a:t>
                      </a:r>
                      <a:endParaRPr lang="en-US" sz="1400" b="1" dirty="0">
                        <a:effectLst/>
                        <a:latin typeface="+mn-lt"/>
                        <a:ea typeface="Times New Roman"/>
                        <a:cs typeface="Arial"/>
                      </a:endParaRPr>
                    </a:p>
                  </a:txBody>
                  <a:tcPr marL="68580" marR="68580" marT="0" marB="0"/>
                </a:tc>
                <a:extLst>
                  <a:ext uri="{0D108BD9-81ED-4DB2-BD59-A6C34878D82A}">
                    <a16:rowId xmlns:a16="http://schemas.microsoft.com/office/drawing/2014/main" xmlns="" val="10000"/>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1. 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dirty="0">
                          <a:effectLst/>
                        </a:rPr>
                        <a:t>Vegetables</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rtl="0">
                        <a:lnSpc>
                          <a:spcPct val="150000"/>
                        </a:lnSpc>
                        <a:spcBef>
                          <a:spcPts val="0"/>
                        </a:spcBef>
                        <a:spcAft>
                          <a:spcPts val="0"/>
                        </a:spcAft>
                        <a:tabLst>
                          <a:tab pos="1190625" algn="l"/>
                        </a:tabLst>
                      </a:pPr>
                      <a:r>
                        <a:rPr lang="en-US" sz="1400" b="0" dirty="0">
                          <a:effectLst/>
                        </a:rPr>
                        <a:t>8.81</a:t>
                      </a:r>
                      <a:endParaRPr lang="en-US" sz="1400" b="0"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rtl="0">
                        <a:lnSpc>
                          <a:spcPct val="150000"/>
                        </a:lnSpc>
                        <a:spcBef>
                          <a:spcPts val="0"/>
                        </a:spcBef>
                        <a:spcAft>
                          <a:spcPts val="0"/>
                        </a:spcAft>
                        <a:tabLst>
                          <a:tab pos="1190625" algn="l"/>
                        </a:tabLst>
                      </a:pPr>
                      <a:r>
                        <a:rPr lang="en-US" sz="1400" b="0" dirty="0">
                          <a:effectLst/>
                        </a:rPr>
                        <a:t>4577.55</a:t>
                      </a:r>
                      <a:endParaRPr lang="en-US" sz="1400" b="0" dirty="0">
                        <a:effectLst/>
                        <a:latin typeface="+mn-lt"/>
                        <a:ea typeface="Times New Roman"/>
                        <a:cs typeface="Arial"/>
                      </a:endParaRPr>
                    </a:p>
                  </a:txBody>
                  <a:tcPr marL="68580" marR="68580" marT="0" marB="0"/>
                </a:tc>
                <a:extLst>
                  <a:ext uri="{0D108BD9-81ED-4DB2-BD59-A6C34878D82A}">
                    <a16:rowId xmlns:a16="http://schemas.microsoft.com/office/drawing/2014/main" xmlns="" val="10001"/>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2. 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dirty="0">
                          <a:effectLst/>
                        </a:rPr>
                        <a:t>Fruits</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5.96</a:t>
                      </a:r>
                      <a:endParaRPr lang="en-US" sz="1400" b="0"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a:effectLst/>
                        </a:rPr>
                        <a:t>3093.79</a:t>
                      </a:r>
                      <a:endParaRPr lang="en-US" sz="1400" b="0">
                        <a:effectLst/>
                        <a:latin typeface="+mn-lt"/>
                        <a:ea typeface="Times New Roman"/>
                        <a:cs typeface="Arial"/>
                      </a:endParaRPr>
                    </a:p>
                  </a:txBody>
                  <a:tcPr marL="68580" marR="68580" marT="0" marB="0"/>
                </a:tc>
                <a:extLst>
                  <a:ext uri="{0D108BD9-81ED-4DB2-BD59-A6C34878D82A}">
                    <a16:rowId xmlns:a16="http://schemas.microsoft.com/office/drawing/2014/main" xmlns="" val="10002"/>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3. 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dirty="0">
                          <a:effectLst/>
                        </a:rPr>
                        <a:t>Baked goods</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13.72</a:t>
                      </a:r>
                      <a:endParaRPr lang="en-US" sz="1400" b="0"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a:effectLst/>
                        </a:rPr>
                        <a:t>7120.68</a:t>
                      </a:r>
                      <a:endParaRPr lang="en-US" sz="1400" b="0">
                        <a:effectLst/>
                        <a:latin typeface="+mn-lt"/>
                        <a:ea typeface="Times New Roman"/>
                        <a:cs typeface="Arial"/>
                      </a:endParaRPr>
                    </a:p>
                  </a:txBody>
                  <a:tcPr marL="68580" marR="68580" marT="0" marB="0"/>
                </a:tc>
                <a:extLst>
                  <a:ext uri="{0D108BD9-81ED-4DB2-BD59-A6C34878D82A}">
                    <a16:rowId xmlns:a16="http://schemas.microsoft.com/office/drawing/2014/main" xmlns="" val="10003"/>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4. 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dirty="0">
                          <a:effectLst/>
                        </a:rPr>
                        <a:t>Meat section</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rtl="0">
                        <a:lnSpc>
                          <a:spcPct val="150000"/>
                        </a:lnSpc>
                        <a:spcBef>
                          <a:spcPts val="0"/>
                        </a:spcBef>
                        <a:spcAft>
                          <a:spcPts val="0"/>
                        </a:spcAft>
                        <a:tabLst>
                          <a:tab pos="1190625" algn="l"/>
                        </a:tabLst>
                      </a:pPr>
                      <a:r>
                        <a:rPr lang="en-US" sz="1400" b="0">
                          <a:effectLst/>
                        </a:rPr>
                        <a:t>4.58</a:t>
                      </a:r>
                      <a:endParaRPr lang="en-US" sz="1400" b="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a:effectLst/>
                        </a:rPr>
                        <a:t>2377.02</a:t>
                      </a:r>
                      <a:endParaRPr lang="en-US" sz="1400" b="0">
                        <a:effectLst/>
                        <a:latin typeface="+mn-lt"/>
                        <a:ea typeface="Times New Roman"/>
                        <a:cs typeface="Arial"/>
                      </a:endParaRPr>
                    </a:p>
                  </a:txBody>
                  <a:tcPr marL="68580" marR="68580" marT="0" marB="0"/>
                </a:tc>
                <a:extLst>
                  <a:ext uri="{0D108BD9-81ED-4DB2-BD59-A6C34878D82A}">
                    <a16:rowId xmlns:a16="http://schemas.microsoft.com/office/drawing/2014/main" xmlns="" val="10004"/>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5. 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dirty="0">
                          <a:effectLst/>
                        </a:rPr>
                        <a:t>Food cupboard</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4.7</a:t>
                      </a:r>
                      <a:endParaRPr lang="en-US" sz="1400" b="0"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2439.3</a:t>
                      </a:r>
                      <a:endParaRPr lang="en-US" sz="1400" b="0" dirty="0">
                        <a:effectLst/>
                        <a:latin typeface="+mn-lt"/>
                        <a:ea typeface="Times New Roman"/>
                        <a:cs typeface="Arial"/>
                      </a:endParaRPr>
                    </a:p>
                  </a:txBody>
                  <a:tcPr marL="68580" marR="68580" marT="0" marB="0"/>
                </a:tc>
                <a:extLst>
                  <a:ext uri="{0D108BD9-81ED-4DB2-BD59-A6C34878D82A}">
                    <a16:rowId xmlns:a16="http://schemas.microsoft.com/office/drawing/2014/main" xmlns="" val="10005"/>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6. 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dirty="0">
                          <a:effectLst/>
                        </a:rPr>
                        <a:t>Legumes</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3.93</a:t>
                      </a:r>
                      <a:endParaRPr lang="en-US" sz="1400" b="0"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2039.67</a:t>
                      </a:r>
                      <a:endParaRPr lang="en-US" sz="1400" b="0" dirty="0">
                        <a:effectLst/>
                        <a:latin typeface="+mn-lt"/>
                        <a:ea typeface="Times New Roman"/>
                        <a:cs typeface="Arial"/>
                      </a:endParaRPr>
                    </a:p>
                  </a:txBody>
                  <a:tcPr marL="68580" marR="68580" marT="0" marB="0"/>
                </a:tc>
                <a:extLst>
                  <a:ext uri="{0D108BD9-81ED-4DB2-BD59-A6C34878D82A}">
                    <a16:rowId xmlns:a16="http://schemas.microsoft.com/office/drawing/2014/main" xmlns="" val="10006"/>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7. 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a:effectLst/>
                        </a:rPr>
                        <a:t>Dairy section</a:t>
                      </a:r>
                      <a:endParaRPr lang="en-US" sz="1400" b="1">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8.9</a:t>
                      </a:r>
                      <a:endParaRPr lang="en-US" sz="1400" b="0"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4619.1</a:t>
                      </a:r>
                      <a:endParaRPr lang="en-US" sz="1400" b="0" dirty="0">
                        <a:effectLst/>
                        <a:latin typeface="+mn-lt"/>
                        <a:ea typeface="Times New Roman"/>
                        <a:cs typeface="Arial"/>
                      </a:endParaRPr>
                    </a:p>
                  </a:txBody>
                  <a:tcPr marL="68580" marR="68580" marT="0" marB="0"/>
                </a:tc>
                <a:extLst>
                  <a:ext uri="{0D108BD9-81ED-4DB2-BD59-A6C34878D82A}">
                    <a16:rowId xmlns:a16="http://schemas.microsoft.com/office/drawing/2014/main" xmlns="" val="10007"/>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8. 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a:effectLst/>
                        </a:rPr>
                        <a:t>Canning section</a:t>
                      </a:r>
                      <a:endParaRPr lang="en-US" sz="1400" b="1">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a:effectLst/>
                        </a:rPr>
                        <a:t>5.02</a:t>
                      </a:r>
                      <a:endParaRPr lang="en-US" sz="1400" b="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2605.38</a:t>
                      </a:r>
                      <a:endParaRPr lang="en-US" sz="1400" b="0" dirty="0">
                        <a:effectLst/>
                        <a:latin typeface="+mn-lt"/>
                        <a:ea typeface="Times New Roman"/>
                        <a:cs typeface="Arial"/>
                      </a:endParaRPr>
                    </a:p>
                  </a:txBody>
                  <a:tcPr marL="68580" marR="68580" marT="0" marB="0"/>
                </a:tc>
                <a:extLst>
                  <a:ext uri="{0D108BD9-81ED-4DB2-BD59-A6C34878D82A}">
                    <a16:rowId xmlns:a16="http://schemas.microsoft.com/office/drawing/2014/main" xmlns="" val="10008"/>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9. 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a:effectLst/>
                        </a:rPr>
                        <a:t>Cold drinks</a:t>
                      </a:r>
                      <a:endParaRPr lang="en-US" sz="1400" b="1">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a:effectLst/>
                        </a:rPr>
                        <a:t>10.6</a:t>
                      </a:r>
                      <a:endParaRPr lang="en-US" sz="1400" b="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5501.4</a:t>
                      </a:r>
                      <a:endParaRPr lang="en-US" sz="1400" b="0" dirty="0">
                        <a:effectLst/>
                        <a:latin typeface="+mn-lt"/>
                        <a:ea typeface="Times New Roman"/>
                        <a:cs typeface="Arial"/>
                      </a:endParaRPr>
                    </a:p>
                  </a:txBody>
                  <a:tcPr marL="68580" marR="68580" marT="0" marB="0"/>
                </a:tc>
                <a:extLst>
                  <a:ext uri="{0D108BD9-81ED-4DB2-BD59-A6C34878D82A}">
                    <a16:rowId xmlns:a16="http://schemas.microsoft.com/office/drawing/2014/main" xmlns="" val="10009"/>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10. 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a:effectLst/>
                        </a:rPr>
                        <a:t>Snacks and treats </a:t>
                      </a:r>
                      <a:endParaRPr lang="en-US" sz="1400" b="1">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rtl="0">
                        <a:lnSpc>
                          <a:spcPct val="150000"/>
                        </a:lnSpc>
                        <a:spcBef>
                          <a:spcPts val="0"/>
                        </a:spcBef>
                        <a:spcAft>
                          <a:spcPts val="0"/>
                        </a:spcAft>
                        <a:tabLst>
                          <a:tab pos="1190625" algn="l"/>
                        </a:tabLst>
                      </a:pPr>
                      <a:r>
                        <a:rPr lang="en-US" sz="1400" b="0">
                          <a:effectLst/>
                        </a:rPr>
                        <a:t>12.8</a:t>
                      </a:r>
                      <a:endParaRPr lang="en-US" sz="1400" b="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6643.2</a:t>
                      </a:r>
                      <a:endParaRPr lang="en-US" sz="1400" b="0" dirty="0">
                        <a:effectLst/>
                        <a:latin typeface="+mn-lt"/>
                        <a:ea typeface="Times New Roman"/>
                        <a:cs typeface="Arial"/>
                      </a:endParaRPr>
                    </a:p>
                  </a:txBody>
                  <a:tcPr marL="68580" marR="68580" marT="0" marB="0"/>
                </a:tc>
                <a:extLst>
                  <a:ext uri="{0D108BD9-81ED-4DB2-BD59-A6C34878D82A}">
                    <a16:rowId xmlns:a16="http://schemas.microsoft.com/office/drawing/2014/main" xmlns="" val="10010"/>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11. 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a:effectLst/>
                        </a:rPr>
                        <a:t>Chocolates and Nuts</a:t>
                      </a:r>
                      <a:endParaRPr lang="en-US" sz="1400" b="1">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a:effectLst/>
                        </a:rPr>
                        <a:t>11.11</a:t>
                      </a:r>
                      <a:endParaRPr lang="en-US" sz="1400" b="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5766.09</a:t>
                      </a:r>
                      <a:endParaRPr lang="en-US" sz="1400" b="0" dirty="0">
                        <a:effectLst/>
                        <a:latin typeface="+mn-lt"/>
                        <a:ea typeface="Times New Roman"/>
                        <a:cs typeface="Arial"/>
                      </a:endParaRPr>
                    </a:p>
                  </a:txBody>
                  <a:tcPr marL="68580" marR="68580" marT="0" marB="0"/>
                </a:tc>
                <a:extLst>
                  <a:ext uri="{0D108BD9-81ED-4DB2-BD59-A6C34878D82A}">
                    <a16:rowId xmlns:a16="http://schemas.microsoft.com/office/drawing/2014/main" xmlns="" val="10011"/>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12. 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a:effectLst/>
                        </a:rPr>
                        <a:t>Hot drink products</a:t>
                      </a:r>
                      <a:endParaRPr lang="en-US" sz="1400" b="1">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a:effectLst/>
                        </a:rPr>
                        <a:t>6.54</a:t>
                      </a:r>
                      <a:endParaRPr lang="en-US" sz="1400" b="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3394.26</a:t>
                      </a:r>
                      <a:endParaRPr lang="en-US" sz="1400" b="0" dirty="0">
                        <a:effectLst/>
                        <a:latin typeface="+mn-lt"/>
                        <a:ea typeface="Times New Roman"/>
                        <a:cs typeface="Arial"/>
                      </a:endParaRPr>
                    </a:p>
                  </a:txBody>
                  <a:tcPr marL="68580" marR="68580" marT="0" marB="0"/>
                </a:tc>
                <a:extLst>
                  <a:ext uri="{0D108BD9-81ED-4DB2-BD59-A6C34878D82A}">
                    <a16:rowId xmlns:a16="http://schemas.microsoft.com/office/drawing/2014/main" xmlns="" val="10012"/>
                  </a:ext>
                </a:extLst>
              </a:tr>
              <a:tr h="287150">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lvl="0" indent="0" algn="l" rtl="0">
                        <a:lnSpc>
                          <a:spcPct val="150000"/>
                        </a:lnSpc>
                        <a:spcBef>
                          <a:spcPts val="0"/>
                        </a:spcBef>
                        <a:spcAft>
                          <a:spcPts val="0"/>
                        </a:spcAft>
                        <a:buFont typeface="+mj-lt"/>
                        <a:buNone/>
                        <a:tabLst>
                          <a:tab pos="1190625" algn="l"/>
                        </a:tabLst>
                      </a:pPr>
                      <a:r>
                        <a:rPr lang="en-US" sz="1400" b="1" dirty="0">
                          <a:effectLst/>
                        </a:rPr>
                        <a:t>13. </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a:effectLst/>
                        </a:rPr>
                        <a:t>Household </a:t>
                      </a:r>
                      <a:endParaRPr lang="en-US" sz="1400" b="1">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a:effectLst/>
                        </a:rPr>
                        <a:t>3.26</a:t>
                      </a:r>
                      <a:endParaRPr lang="en-US" sz="1400" b="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0" dirty="0">
                          <a:effectLst/>
                        </a:rPr>
                        <a:t>1691.94</a:t>
                      </a:r>
                      <a:endParaRPr lang="en-US" sz="1400" b="0" dirty="0">
                        <a:effectLst/>
                        <a:latin typeface="+mn-lt"/>
                        <a:ea typeface="Times New Roman"/>
                        <a:cs typeface="Arial"/>
                      </a:endParaRPr>
                    </a:p>
                  </a:txBody>
                  <a:tcPr marL="68580" marR="68580" marT="0" marB="0"/>
                </a:tc>
                <a:extLst>
                  <a:ext uri="{0D108BD9-81ED-4DB2-BD59-A6C34878D82A}">
                    <a16:rowId xmlns:a16="http://schemas.microsoft.com/office/drawing/2014/main" xmlns="" val="10013"/>
                  </a:ext>
                </a:extLst>
              </a:tr>
              <a:tr h="287150">
                <a:tc gridSpan="2">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l">
                        <a:lnSpc>
                          <a:spcPct val="150000"/>
                        </a:lnSpc>
                        <a:spcBef>
                          <a:spcPts val="0"/>
                        </a:spcBef>
                        <a:spcAft>
                          <a:spcPts val="0"/>
                        </a:spcAft>
                        <a:tabLst>
                          <a:tab pos="1190625" algn="l"/>
                        </a:tabLst>
                      </a:pPr>
                      <a:r>
                        <a:rPr lang="en-US" sz="1400" b="1" dirty="0">
                          <a:effectLst/>
                        </a:rPr>
                        <a:t>Total </a:t>
                      </a:r>
                      <a:endParaRPr lang="en-US" sz="1400" b="1" dirty="0">
                        <a:effectLst/>
                        <a:latin typeface="+mn-lt"/>
                        <a:ea typeface="Times New Roman"/>
                        <a:cs typeface="Arial"/>
                      </a:endParaRPr>
                    </a:p>
                  </a:txBody>
                  <a:tcPr marL="68580" marR="68580" marT="0" marB="0"/>
                </a:tc>
                <a:tc hMerge="1">
                  <a:txBody>
                    <a:bodyPr/>
                    <a:lstStyle/>
                    <a:p>
                      <a:endParaRPr lang="en-US"/>
                    </a:p>
                  </a:txBody>
                  <a:tcPr/>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1" dirty="0">
                          <a:effectLst/>
                        </a:rPr>
                        <a:t>100%</a:t>
                      </a:r>
                      <a:endParaRPr lang="en-US" sz="1400" b="1" dirty="0">
                        <a:effectLst/>
                        <a:latin typeface="+mn-lt"/>
                        <a:ea typeface="Times New Roman"/>
                        <a:cs typeface="Arial"/>
                      </a:endParaRPr>
                    </a:p>
                  </a:txBody>
                  <a:tcPr marL="68580" marR="68580" marT="0" marB="0"/>
                </a:tc>
                <a:tc>
                  <a:txBody>
                    <a:bodyPr/>
                    <a:lstStyle>
                      <a:lvl1pPr marL="0" algn="l" defTabSz="959937" rtl="0" eaLnBrk="1" latinLnBrk="0" hangingPunct="1">
                        <a:defRPr sz="1890" kern="1200">
                          <a:solidFill>
                            <a:schemeClr val="tx1"/>
                          </a:solidFill>
                          <a:latin typeface="Book Antiqua"/>
                        </a:defRPr>
                      </a:lvl1pPr>
                      <a:lvl2pPr marL="479969" algn="l" defTabSz="959937" rtl="0" eaLnBrk="1" latinLnBrk="0" hangingPunct="1">
                        <a:defRPr sz="1890" kern="1200">
                          <a:solidFill>
                            <a:schemeClr val="tx1"/>
                          </a:solidFill>
                          <a:latin typeface="Book Antiqua"/>
                        </a:defRPr>
                      </a:lvl2pPr>
                      <a:lvl3pPr marL="959937" algn="l" defTabSz="959937" rtl="0" eaLnBrk="1" latinLnBrk="0" hangingPunct="1">
                        <a:defRPr sz="1890" kern="1200">
                          <a:solidFill>
                            <a:schemeClr val="tx1"/>
                          </a:solidFill>
                          <a:latin typeface="Book Antiqua"/>
                        </a:defRPr>
                      </a:lvl3pPr>
                      <a:lvl4pPr marL="1439906" algn="l" defTabSz="959937" rtl="0" eaLnBrk="1" latinLnBrk="0" hangingPunct="1">
                        <a:defRPr sz="1890" kern="1200">
                          <a:solidFill>
                            <a:schemeClr val="tx1"/>
                          </a:solidFill>
                          <a:latin typeface="Book Antiqua"/>
                        </a:defRPr>
                      </a:lvl4pPr>
                      <a:lvl5pPr marL="1919874" algn="l" defTabSz="959937" rtl="0" eaLnBrk="1" latinLnBrk="0" hangingPunct="1">
                        <a:defRPr sz="1890" kern="1200">
                          <a:solidFill>
                            <a:schemeClr val="tx1"/>
                          </a:solidFill>
                          <a:latin typeface="Book Antiqua"/>
                        </a:defRPr>
                      </a:lvl5pPr>
                      <a:lvl6pPr marL="2399843" algn="l" defTabSz="959937" rtl="0" eaLnBrk="1" latinLnBrk="0" hangingPunct="1">
                        <a:defRPr sz="1890" kern="1200">
                          <a:solidFill>
                            <a:schemeClr val="tx1"/>
                          </a:solidFill>
                          <a:latin typeface="Book Antiqua"/>
                        </a:defRPr>
                      </a:lvl6pPr>
                      <a:lvl7pPr marL="2879811" algn="l" defTabSz="959937" rtl="0" eaLnBrk="1" latinLnBrk="0" hangingPunct="1">
                        <a:defRPr sz="1890" kern="1200">
                          <a:solidFill>
                            <a:schemeClr val="tx1"/>
                          </a:solidFill>
                          <a:latin typeface="Book Antiqua"/>
                        </a:defRPr>
                      </a:lvl7pPr>
                      <a:lvl8pPr marL="3359780" algn="l" defTabSz="959937" rtl="0" eaLnBrk="1" latinLnBrk="0" hangingPunct="1">
                        <a:defRPr sz="1890" kern="1200">
                          <a:solidFill>
                            <a:schemeClr val="tx1"/>
                          </a:solidFill>
                          <a:latin typeface="Book Antiqua"/>
                        </a:defRPr>
                      </a:lvl8pPr>
                      <a:lvl9pPr marL="3839748" algn="l" defTabSz="959937" rtl="0" eaLnBrk="1" latinLnBrk="0" hangingPunct="1">
                        <a:defRPr sz="1890" kern="1200">
                          <a:solidFill>
                            <a:schemeClr val="tx1"/>
                          </a:solidFill>
                          <a:latin typeface="Book Antiqua"/>
                        </a:defRPr>
                      </a:lvl9pPr>
                    </a:lstStyle>
                    <a:p>
                      <a:pPr marL="0" marR="0" algn="ctr">
                        <a:lnSpc>
                          <a:spcPct val="150000"/>
                        </a:lnSpc>
                        <a:spcBef>
                          <a:spcPts val="0"/>
                        </a:spcBef>
                        <a:spcAft>
                          <a:spcPts val="0"/>
                        </a:spcAft>
                        <a:tabLst>
                          <a:tab pos="1190625" algn="l"/>
                        </a:tabLst>
                      </a:pPr>
                      <a:r>
                        <a:rPr lang="en-US" sz="1400" b="1" dirty="0">
                          <a:effectLst/>
                        </a:rPr>
                        <a:t>51,869.39</a:t>
                      </a:r>
                      <a:endParaRPr lang="en-US" sz="1400" b="1" dirty="0">
                        <a:effectLst/>
                        <a:latin typeface="+mn-lt"/>
                        <a:ea typeface="Times New Roman"/>
                        <a:cs typeface="Arial"/>
                      </a:endParaRPr>
                    </a:p>
                  </a:txBody>
                  <a:tcPr marL="68580" marR="68580" marT="0" marB="0"/>
                </a:tc>
                <a:extLst>
                  <a:ext uri="{0D108BD9-81ED-4DB2-BD59-A6C34878D82A}">
                    <a16:rowId xmlns:a16="http://schemas.microsoft.com/office/drawing/2014/main" xmlns="" val="10014"/>
                  </a:ext>
                </a:extLst>
              </a:tr>
            </a:tbl>
          </a:graphicData>
        </a:graphic>
      </p:graphicFrame>
      <p:sp>
        <p:nvSpPr>
          <p:cNvPr id="2" name="Slide Number Placeholder 1">
            <a:extLst>
              <a:ext uri="{FF2B5EF4-FFF2-40B4-BE49-F238E27FC236}">
                <a16:creationId xmlns:a16="http://schemas.microsoft.com/office/drawing/2014/main" xmlns="" id="{6247D903-14E6-4F80-8D6E-CA9FC9E70E70}"/>
              </a:ext>
            </a:extLst>
          </p:cNvPr>
          <p:cNvSpPr>
            <a:spLocks noGrp="1"/>
          </p:cNvSpPr>
          <p:nvPr>
            <p:ph type="sldNum" sz="quarter" idx="12"/>
          </p:nvPr>
        </p:nvSpPr>
        <p:spPr>
          <a:xfrm>
            <a:off x="104166" y="6647466"/>
            <a:ext cx="392579" cy="324449"/>
          </a:xfrm>
        </p:spPr>
        <p:txBody>
          <a:bodyPr/>
          <a:lstStyle/>
          <a:p>
            <a:pPr algn="ctr"/>
            <a:fld id="{A53694C8-179A-4BD2-8623-4F58F63E0D7C}" type="slidenum">
              <a:rPr lang="en-US" smtClean="0"/>
              <a:pPr algn="ctr"/>
              <a:t>8</a:t>
            </a:fld>
            <a:endParaRPr lang="en-US" dirty="0"/>
          </a:p>
        </p:txBody>
      </p:sp>
      <p:pic>
        <p:nvPicPr>
          <p:cNvPr id="9" name="Picture 8">
            <a:extLst>
              <a:ext uri="{FF2B5EF4-FFF2-40B4-BE49-F238E27FC236}">
                <a16:creationId xmlns:a16="http://schemas.microsoft.com/office/drawing/2014/main" xmlns="" id="{23247F68-E1EA-40F7-858B-A0A96DD61F81}"/>
              </a:ext>
            </a:extLst>
          </p:cNvPr>
          <p:cNvPicPr>
            <a:picLocks noChangeAspect="1"/>
          </p:cNvPicPr>
          <p:nvPr/>
        </p:nvPicPr>
        <p:blipFill rotWithShape="1">
          <a:blip r:embed="rId2">
            <a:extLst>
              <a:ext uri="{28A0092B-C50C-407E-A947-70E740481C1C}">
                <a14:useLocalDpi xmlns:a14="http://schemas.microsoft.com/office/drawing/2010/main" val="0"/>
              </a:ext>
            </a:extLst>
          </a:blip>
          <a:srcRect l="3786" t="7959" r="9874" b="8731"/>
          <a:stretch/>
        </p:blipFill>
        <p:spPr>
          <a:xfrm>
            <a:off x="300456" y="2869681"/>
            <a:ext cx="4990418" cy="2143468"/>
          </a:xfrm>
          <a:prstGeom prst="rect">
            <a:avLst/>
          </a:prstGeom>
          <a:ln>
            <a:solidFill>
              <a:schemeClr val="accent2">
                <a:lumMod val="75000"/>
              </a:schemeClr>
            </a:solidFill>
          </a:ln>
        </p:spPr>
      </p:pic>
      <p:sp>
        <p:nvSpPr>
          <p:cNvPr id="10" name="TextBox 9">
            <a:extLst>
              <a:ext uri="{FF2B5EF4-FFF2-40B4-BE49-F238E27FC236}">
                <a16:creationId xmlns:a16="http://schemas.microsoft.com/office/drawing/2014/main" xmlns="" id="{B29B5675-97E7-428F-9663-0B9F3D15CFC4}"/>
              </a:ext>
            </a:extLst>
          </p:cNvPr>
          <p:cNvSpPr txBox="1"/>
          <p:nvPr/>
        </p:nvSpPr>
        <p:spPr>
          <a:xfrm>
            <a:off x="538842" y="5175580"/>
            <a:ext cx="4513645" cy="338554"/>
          </a:xfrm>
          <a:prstGeom prst="rect">
            <a:avLst/>
          </a:prstGeom>
          <a:noFill/>
        </p:spPr>
        <p:txBody>
          <a:bodyPr wrap="square" rtlCol="0">
            <a:spAutoFit/>
          </a:bodyPr>
          <a:lstStyle/>
          <a:p>
            <a:r>
              <a:rPr lang="en-US" sz="1600" i="1" dirty="0">
                <a:solidFill>
                  <a:schemeClr val="bg1">
                    <a:lumMod val="50000"/>
                  </a:schemeClr>
                </a:solidFill>
                <a:cs typeface="Times New Roman" panose="02020603050405020304" pitchFamily="18" charset="0"/>
              </a:rPr>
              <a:t>Figure 3: Buy weight of each product category daily </a:t>
            </a:r>
          </a:p>
        </p:txBody>
      </p:sp>
      <p:sp>
        <p:nvSpPr>
          <p:cNvPr id="11" name="TextBox 10">
            <a:extLst>
              <a:ext uri="{FF2B5EF4-FFF2-40B4-BE49-F238E27FC236}">
                <a16:creationId xmlns:a16="http://schemas.microsoft.com/office/drawing/2014/main" xmlns="" id="{F23711F1-3BA5-4F80-81F3-5EC4EFF170FD}"/>
              </a:ext>
            </a:extLst>
          </p:cNvPr>
          <p:cNvSpPr txBox="1"/>
          <p:nvPr/>
        </p:nvSpPr>
        <p:spPr>
          <a:xfrm>
            <a:off x="5508889" y="1751005"/>
            <a:ext cx="4300360" cy="338554"/>
          </a:xfrm>
          <a:prstGeom prst="rect">
            <a:avLst/>
          </a:prstGeom>
          <a:noFill/>
        </p:spPr>
        <p:txBody>
          <a:bodyPr wrap="square">
            <a:spAutoFit/>
          </a:bodyPr>
          <a:lstStyle/>
          <a:p>
            <a:pPr>
              <a:spcAft>
                <a:spcPts val="1000"/>
              </a:spcAft>
            </a:pPr>
            <a:r>
              <a:rPr lang="en-US" sz="1600" i="1" dirty="0">
                <a:solidFill>
                  <a:schemeClr val="bg1">
                    <a:lumMod val="50000"/>
                  </a:schemeClr>
                </a:solidFill>
                <a:effectLst/>
                <a:latin typeface="Calibri" panose="020F0502020204030204" pitchFamily="34" charset="0"/>
                <a:ea typeface="Times New Roman" panose="02020603050405020304" pitchFamily="18" charset="0"/>
                <a:cs typeface="Arial" panose="020B0604020202020204" pitchFamily="34" charset="0"/>
              </a:rPr>
              <a:t>Table 2: Demand Weight for Each Category</a:t>
            </a:r>
            <a:endParaRPr lang="en-US" sz="1100" i="1" dirty="0">
              <a:solidFill>
                <a:schemeClr val="bg1">
                  <a:lumMod val="50000"/>
                </a:schemeClr>
              </a:solidFill>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2" name="Title 1">
            <a:extLst>
              <a:ext uri="{FF2B5EF4-FFF2-40B4-BE49-F238E27FC236}">
                <a16:creationId xmlns:a16="http://schemas.microsoft.com/office/drawing/2014/main" xmlns="" id="{840E0A45-4A11-4DEF-9146-56AF2A436400}"/>
              </a:ext>
            </a:extLst>
          </p:cNvPr>
          <p:cNvSpPr txBox="1">
            <a:spLocks/>
          </p:cNvSpPr>
          <p:nvPr/>
        </p:nvSpPr>
        <p:spPr>
          <a:xfrm>
            <a:off x="300456" y="754505"/>
            <a:ext cx="2845898" cy="734928"/>
          </a:xfrm>
          <a:prstGeom prst="rect">
            <a:avLst/>
          </a:prstGeom>
        </p:spPr>
        <p:txBody>
          <a:bodyPr vert="horz" lIns="91440" tIns="45720" rIns="91440" bIns="45720" rtlCol="0" anchor="ctr">
            <a:norm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r>
              <a:rPr lang="en-US" sz="2400" b="1">
                <a:latin typeface="Times New Roman" panose="02020603050405020304" pitchFamily="18" charset="0"/>
                <a:cs typeface="Times New Roman" panose="02020603050405020304" pitchFamily="18" charset="0"/>
              </a:rPr>
              <a:t>Calculation </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5420335"/>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456" y="935601"/>
            <a:ext cx="5728653" cy="754925"/>
          </a:xfrm>
        </p:spPr>
        <p:txBody>
          <a:bodyPr>
            <a:normAutofit/>
          </a:bodyPr>
          <a:lstStyle/>
          <a:p>
            <a:r>
              <a:rPr lang="en-US" sz="2400" b="1" dirty="0">
                <a:latin typeface="Times New Roman" panose="02020603050405020304" pitchFamily="18" charset="0"/>
                <a:cs typeface="Times New Roman" panose="02020603050405020304" pitchFamily="18" charset="0"/>
              </a:rPr>
              <a:t>Trend online shopping Palestine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1479476"/>
              </p:ext>
            </p:extLst>
          </p:nvPr>
        </p:nvGraphicFramePr>
        <p:xfrm>
          <a:off x="2190042" y="1429256"/>
          <a:ext cx="6576646" cy="50539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xmlns="" id="{E3808C6C-B62A-43EF-9BC7-913CA37E333D}"/>
              </a:ext>
            </a:extLst>
          </p:cNvPr>
          <p:cNvSpPr txBox="1"/>
          <p:nvPr/>
        </p:nvSpPr>
        <p:spPr>
          <a:xfrm>
            <a:off x="300454" y="256869"/>
            <a:ext cx="3779175" cy="584775"/>
          </a:xfrm>
          <a:prstGeom prst="rect">
            <a:avLst/>
          </a:prstGeom>
          <a:noFill/>
        </p:spPr>
        <p:txBody>
          <a:bodyPr wrap="square">
            <a:spAutoFit/>
          </a:bodyPr>
          <a:lstStyle/>
          <a:p>
            <a:r>
              <a:rPr lang="en-US" sz="3200" b="1" dirty="0">
                <a:solidFill>
                  <a:schemeClr val="accent2">
                    <a:lumMod val="75000"/>
                  </a:schemeClr>
                </a:solidFill>
                <a:latin typeface="Times New Roman" panose="02020603050405020304" pitchFamily="18" charset="0"/>
                <a:cs typeface="Times New Roman" panose="02020603050405020304" pitchFamily="18" charset="0"/>
              </a:rPr>
              <a:t>Demand Forecasting </a:t>
            </a:r>
            <a:endParaRPr lang="en-US" sz="3200" b="1" dirty="0">
              <a:solidFill>
                <a:schemeClr val="accent2">
                  <a:lumMod val="75000"/>
                </a:schemeClr>
              </a:solidFill>
            </a:endParaRPr>
          </a:p>
        </p:txBody>
      </p:sp>
      <p:sp>
        <p:nvSpPr>
          <p:cNvPr id="3" name="Slide Number Placeholder 2">
            <a:extLst>
              <a:ext uri="{FF2B5EF4-FFF2-40B4-BE49-F238E27FC236}">
                <a16:creationId xmlns:a16="http://schemas.microsoft.com/office/drawing/2014/main" xmlns="" id="{22844ACC-46E0-4CEF-BBC9-3CDC0593C03E}"/>
              </a:ext>
            </a:extLst>
          </p:cNvPr>
          <p:cNvSpPr>
            <a:spLocks noGrp="1"/>
          </p:cNvSpPr>
          <p:nvPr>
            <p:ph type="sldNum" sz="quarter" idx="12"/>
          </p:nvPr>
        </p:nvSpPr>
        <p:spPr/>
        <p:txBody>
          <a:bodyPr/>
          <a:lstStyle/>
          <a:p>
            <a:fld id="{A53694C8-179A-4BD2-8623-4F58F63E0D7C}" type="slidenum">
              <a:rPr lang="en-US" smtClean="0"/>
              <a:t>9</a:t>
            </a:fld>
            <a:endParaRPr lang="en-US"/>
          </a:p>
        </p:txBody>
      </p:sp>
      <p:sp>
        <p:nvSpPr>
          <p:cNvPr id="6" name="TextBox 5">
            <a:extLst>
              <a:ext uri="{FF2B5EF4-FFF2-40B4-BE49-F238E27FC236}">
                <a16:creationId xmlns:a16="http://schemas.microsoft.com/office/drawing/2014/main" xmlns="" id="{236C69E0-A210-4486-B3E2-1FEEF204E180}"/>
              </a:ext>
            </a:extLst>
          </p:cNvPr>
          <p:cNvSpPr txBox="1"/>
          <p:nvPr/>
        </p:nvSpPr>
        <p:spPr>
          <a:xfrm>
            <a:off x="3371850" y="6601696"/>
            <a:ext cx="3809351" cy="338554"/>
          </a:xfrm>
          <a:prstGeom prst="rect">
            <a:avLst/>
          </a:prstGeom>
          <a:noFill/>
        </p:spPr>
        <p:txBody>
          <a:bodyPr wrap="square" rtlCol="0">
            <a:spAutoFit/>
          </a:bodyPr>
          <a:lstStyle/>
          <a:p>
            <a:r>
              <a:rPr lang="en-US" sz="1600" i="1" dirty="0">
                <a:solidFill>
                  <a:schemeClr val="bg1">
                    <a:lumMod val="50000"/>
                  </a:schemeClr>
                </a:solidFill>
                <a:cs typeface="Times New Roman" panose="02020603050405020304" pitchFamily="18" charset="0"/>
              </a:rPr>
              <a:t>Figure 4: Trend online shopping Palestine </a:t>
            </a:r>
          </a:p>
        </p:txBody>
      </p:sp>
    </p:spTree>
    <p:extLst>
      <p:ext uri="{BB962C8B-B14F-4D97-AF65-F5344CB8AC3E}">
        <p14:creationId xmlns:p14="http://schemas.microsoft.com/office/powerpoint/2010/main" val="624375005"/>
      </p:ext>
    </p:extLst>
  </p:cSld>
  <p:clrMapOvr>
    <a:masterClrMapping/>
  </p:clrMapOvr>
  <p:transition spd="slow">
    <p:push dir="u"/>
  </p:transition>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1310</TotalTime>
  <Words>2677</Words>
  <Application>Microsoft Office PowerPoint</Application>
  <PresentationFormat>Custom</PresentationFormat>
  <Paragraphs>552</Paragraphs>
  <Slides>46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46</vt:i4>
      </vt:variant>
    </vt:vector>
  </HeadingPairs>
  <TitlesOfParts>
    <vt:vector size="55" baseType="lpstr">
      <vt:lpstr>Arial</vt:lpstr>
      <vt:lpstr>Book Antiqua</vt:lpstr>
      <vt:lpstr>Calibri</vt:lpstr>
      <vt:lpstr>Calibri Light</vt:lpstr>
      <vt:lpstr>Cambria Math</vt:lpstr>
      <vt:lpstr>Symbol</vt:lpstr>
      <vt:lpstr>Times New Roman</vt:lpstr>
      <vt:lpstr>Wingdings</vt:lpstr>
      <vt:lpstr>Office Theme</vt:lpstr>
      <vt:lpstr>PowerPoint Presentation</vt:lpstr>
      <vt:lpstr>PowerPoint Presentation</vt:lpstr>
      <vt:lpstr>PowerPoint Presentation</vt:lpstr>
      <vt:lpstr>Demand Forecasting </vt:lpstr>
      <vt:lpstr>Methodology</vt:lpstr>
      <vt:lpstr>Results and discussion</vt:lpstr>
      <vt:lpstr>Calculation </vt:lpstr>
      <vt:lpstr>PowerPoint Presentation</vt:lpstr>
      <vt:lpstr>Trend online shopping Palestine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Ordering method</vt:lpstr>
      <vt:lpstr>Storage and retrieval processes</vt:lpstr>
      <vt:lpstr> Sorting, Categorizing, and storage of inbounded goods Process</vt:lpstr>
      <vt:lpstr>Department of cold products</vt:lpstr>
      <vt:lpstr>Optimization and prioritizing</vt:lpstr>
      <vt:lpstr>Delivery</vt:lpstr>
      <vt:lpstr>Delivery</vt:lpstr>
      <vt:lpstr>Payment Method</vt:lpstr>
      <vt:lpstr>Application interface design</vt:lpstr>
      <vt:lpstr>PowerPoint Presentation</vt:lpstr>
      <vt:lpstr>PowerPoint Presentation</vt:lpstr>
      <vt:lpstr>Maintain a High Level of Supply Chain Visibility</vt:lpstr>
      <vt:lpstr>Retail product availability and competition</vt:lpstr>
      <vt:lpstr>MIAC model</vt:lpstr>
      <vt:lpstr>MIAC model</vt:lpstr>
      <vt:lpstr>Satisfaction </vt:lpstr>
      <vt:lpstr>Branding and marketing effort</vt:lpstr>
      <vt:lpstr>Platform</vt:lpstr>
      <vt:lpstr>Application Quality </vt:lpstr>
      <vt:lpstr>Customer service</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Doaa Issam</dc:creator>
  <cp:lastModifiedBy>Student</cp:lastModifiedBy>
  <cp:revision>69</cp:revision>
  <dcterms:created xsi:type="dcterms:W3CDTF">2021-06-01T14:30:37Z</dcterms:created>
  <dcterms:modified xsi:type="dcterms:W3CDTF">2021-07-05T08:20:36Z</dcterms:modified>
</cp:coreProperties>
</file>