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81" r:id="rId7"/>
    <p:sldId id="282" r:id="rId8"/>
    <p:sldId id="280" r:id="rId9"/>
    <p:sldId id="261" r:id="rId10"/>
    <p:sldId id="262" r:id="rId11"/>
    <p:sldId id="263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ECBDF4-758B-4FFC-A096-56074D7E920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717EB5-B8CC-4CC9-9C14-ED371AF95196}">
      <dgm:prSet phldrT="[Text]"/>
      <dgm:spPr/>
      <dgm:t>
        <a:bodyPr/>
        <a:lstStyle/>
        <a:p>
          <a:r>
            <a:rPr lang="en-US"/>
            <a:t>(1,2,3,4,5,6,7,8,9,10)</a:t>
          </a:r>
        </a:p>
      </dgm:t>
    </dgm:pt>
    <dgm:pt modelId="{7E445C9E-25D9-4424-9A8A-3DCC8C15BD85}" type="parTrans" cxnId="{FC93F090-8B17-45C6-8052-7283D1220442}">
      <dgm:prSet/>
      <dgm:spPr/>
      <dgm:t>
        <a:bodyPr/>
        <a:lstStyle/>
        <a:p>
          <a:endParaRPr lang="en-US"/>
        </a:p>
      </dgm:t>
    </dgm:pt>
    <dgm:pt modelId="{D024847E-7B08-4D26-A8A5-35A81D49731D}" type="sibTrans" cxnId="{FC93F090-8B17-45C6-8052-7283D1220442}">
      <dgm:prSet/>
      <dgm:spPr/>
      <dgm:t>
        <a:bodyPr/>
        <a:lstStyle/>
        <a:p>
          <a:endParaRPr lang="en-US"/>
        </a:p>
      </dgm:t>
    </dgm:pt>
    <dgm:pt modelId="{15AB5CD7-0779-4E7D-AB36-2F1EDD71270D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/>
            <a:t>AD</a:t>
          </a:r>
        </a:p>
      </dgm:t>
    </dgm:pt>
    <dgm:pt modelId="{50457D2C-9570-4A6D-8B0D-18AFB1BA52C5}" type="parTrans" cxnId="{F1B3EA5F-B8EA-4C61-9B77-FBF4DF46BAAE}">
      <dgm:prSet/>
      <dgm:spPr/>
      <dgm:t>
        <a:bodyPr/>
        <a:lstStyle/>
        <a:p>
          <a:endParaRPr lang="en-US"/>
        </a:p>
      </dgm:t>
    </dgm:pt>
    <dgm:pt modelId="{59A85B9A-B52B-4F76-8CBC-8D8761E745A9}" type="sibTrans" cxnId="{F1B3EA5F-B8EA-4C61-9B77-FBF4DF46BAAE}">
      <dgm:prSet/>
      <dgm:spPr/>
      <dgm:t>
        <a:bodyPr/>
        <a:lstStyle/>
        <a:p>
          <a:endParaRPr lang="en-US"/>
        </a:p>
      </dgm:t>
    </dgm:pt>
    <dgm:pt modelId="{B6F9E19C-59AB-40F2-8879-C794E5303B4D}">
      <dgm:prSet phldrT="[Text]"/>
      <dgm:spPr/>
      <dgm:t>
        <a:bodyPr/>
        <a:lstStyle/>
        <a:p>
          <a:r>
            <a:rPr lang="en-US"/>
            <a:t>(1)</a:t>
          </a:r>
        </a:p>
      </dgm:t>
    </dgm:pt>
    <dgm:pt modelId="{45764E80-3D26-4DB8-B4E9-C31985AC0809}" type="parTrans" cxnId="{FD91B639-4771-423B-898F-9C51664E682E}">
      <dgm:prSet/>
      <dgm:spPr/>
      <dgm:t>
        <a:bodyPr/>
        <a:lstStyle/>
        <a:p>
          <a:endParaRPr lang="en-US"/>
        </a:p>
      </dgm:t>
    </dgm:pt>
    <dgm:pt modelId="{116ECA4E-C46D-48AA-A03E-E3562EF1FAF5}" type="sibTrans" cxnId="{FD91B639-4771-423B-898F-9C51664E682E}">
      <dgm:prSet/>
      <dgm:spPr/>
      <dgm:t>
        <a:bodyPr/>
        <a:lstStyle/>
        <a:p>
          <a:endParaRPr lang="en-US"/>
        </a:p>
      </dgm:t>
    </dgm:pt>
    <dgm:pt modelId="{9E02AB3A-4FEE-4A48-A10A-BAC49F1AE43B}">
      <dgm:prSet phldrT="[Text]"/>
      <dgm:spPr/>
      <dgm:t>
        <a:bodyPr/>
        <a:lstStyle/>
        <a:p>
          <a:r>
            <a:rPr lang="en-US"/>
            <a:t>(10)</a:t>
          </a:r>
        </a:p>
      </dgm:t>
    </dgm:pt>
    <dgm:pt modelId="{CB5021C6-9E1B-4A3A-B614-DBE47373392E}" type="parTrans" cxnId="{8CCB28C4-2EC3-4BDD-8966-F3A684B9E82F}">
      <dgm:prSet/>
      <dgm:spPr/>
      <dgm:t>
        <a:bodyPr/>
        <a:lstStyle/>
        <a:p>
          <a:endParaRPr lang="en-US"/>
        </a:p>
      </dgm:t>
    </dgm:pt>
    <dgm:pt modelId="{6D40E877-2839-4C3E-86FC-3F629F577522}" type="sibTrans" cxnId="{8CCB28C4-2EC3-4BDD-8966-F3A684B9E82F}">
      <dgm:prSet/>
      <dgm:spPr/>
      <dgm:t>
        <a:bodyPr/>
        <a:lstStyle/>
        <a:p>
          <a:endParaRPr lang="en-US"/>
        </a:p>
      </dgm:t>
    </dgm:pt>
    <dgm:pt modelId="{344CA775-9731-430B-AD27-A2B4ACFBD022}">
      <dgm:prSet phldrT="[Text]"/>
      <dgm:spPr/>
      <dgm:t>
        <a:bodyPr/>
        <a:lstStyle/>
        <a:p>
          <a:r>
            <a:rPr lang="en-US"/>
            <a:t>(2,8)</a:t>
          </a:r>
        </a:p>
      </dgm:t>
    </dgm:pt>
    <dgm:pt modelId="{4E59623F-B6FA-4320-BE0E-DB7F80BC9CF8}" type="parTrans" cxnId="{A3EE9C5F-315F-493D-91A4-8CA67A6E0116}">
      <dgm:prSet/>
      <dgm:spPr/>
      <dgm:t>
        <a:bodyPr/>
        <a:lstStyle/>
        <a:p>
          <a:endParaRPr lang="en-US"/>
        </a:p>
      </dgm:t>
    </dgm:pt>
    <dgm:pt modelId="{D93C4B24-5915-4108-AD4F-0E0F85D825BD}" type="sibTrans" cxnId="{A3EE9C5F-315F-493D-91A4-8CA67A6E0116}">
      <dgm:prSet/>
      <dgm:spPr/>
      <dgm:t>
        <a:bodyPr/>
        <a:lstStyle/>
        <a:p>
          <a:endParaRPr lang="en-US"/>
        </a:p>
      </dgm:t>
    </dgm:pt>
    <dgm:pt modelId="{EF2393F3-2846-4E9B-9833-2E9B995BAD81}">
      <dgm:prSet phldrT="[Text]"/>
      <dgm:spPr/>
      <dgm:t>
        <a:bodyPr/>
        <a:lstStyle/>
        <a:p>
          <a:r>
            <a:rPr lang="en-US"/>
            <a:t>(5,6)</a:t>
          </a:r>
        </a:p>
      </dgm:t>
    </dgm:pt>
    <dgm:pt modelId="{E107F438-9B25-448A-8AFB-B11F16D52584}" type="parTrans" cxnId="{023A32FD-9003-4E43-9E90-02691CA80AC1}">
      <dgm:prSet/>
      <dgm:spPr/>
      <dgm:t>
        <a:bodyPr/>
        <a:lstStyle/>
        <a:p>
          <a:endParaRPr lang="en-US"/>
        </a:p>
      </dgm:t>
    </dgm:pt>
    <dgm:pt modelId="{A859C65C-A61F-4D66-A473-D099789F9540}" type="sibTrans" cxnId="{023A32FD-9003-4E43-9E90-02691CA80AC1}">
      <dgm:prSet/>
      <dgm:spPr/>
      <dgm:t>
        <a:bodyPr/>
        <a:lstStyle/>
        <a:p>
          <a:endParaRPr lang="en-US"/>
        </a:p>
      </dgm:t>
    </dgm:pt>
    <dgm:pt modelId="{D11029A1-D35E-458B-BE2D-4FC36DB795A3}">
      <dgm:prSet phldrT="[Text]"/>
      <dgm:spPr/>
      <dgm:t>
        <a:bodyPr/>
        <a:lstStyle/>
        <a:p>
          <a:r>
            <a:rPr lang="en-US"/>
            <a:t>(4,9,3,7)</a:t>
          </a:r>
        </a:p>
      </dgm:t>
    </dgm:pt>
    <dgm:pt modelId="{560FAE97-9818-478D-A844-E7135C862F73}" type="parTrans" cxnId="{78054BDB-0584-4721-A9C7-31D88665C848}">
      <dgm:prSet/>
      <dgm:spPr/>
      <dgm:t>
        <a:bodyPr/>
        <a:lstStyle/>
        <a:p>
          <a:endParaRPr lang="en-US"/>
        </a:p>
      </dgm:t>
    </dgm:pt>
    <dgm:pt modelId="{80BE1F2E-DFE6-430C-A9BD-E09608BEFB23}" type="sibTrans" cxnId="{78054BDB-0584-4721-A9C7-31D88665C848}">
      <dgm:prSet/>
      <dgm:spPr/>
      <dgm:t>
        <a:bodyPr/>
        <a:lstStyle/>
        <a:p>
          <a:endParaRPr lang="en-US"/>
        </a:p>
      </dgm:t>
    </dgm:pt>
    <dgm:pt modelId="{49207FB7-3FB9-46A2-A3D8-E76BC1601B40}" type="pres">
      <dgm:prSet presAssocID="{54ECBDF4-758B-4FFC-A096-56074D7E920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CDDD32F-5EC9-4D64-B162-10AD36B29F3B}" type="pres">
      <dgm:prSet presAssocID="{25717EB5-B8CC-4CC9-9C14-ED371AF95196}" presName="hierRoot1" presStyleCnt="0"/>
      <dgm:spPr/>
    </dgm:pt>
    <dgm:pt modelId="{A1C888A8-CBE9-4D4F-92B1-DB538F8510C0}" type="pres">
      <dgm:prSet presAssocID="{25717EB5-B8CC-4CC9-9C14-ED371AF95196}" presName="composite" presStyleCnt="0"/>
      <dgm:spPr/>
    </dgm:pt>
    <dgm:pt modelId="{633DA90F-1650-4C62-8755-46338AD952F7}" type="pres">
      <dgm:prSet presAssocID="{25717EB5-B8CC-4CC9-9C14-ED371AF95196}" presName="background" presStyleLbl="node0" presStyleIdx="0" presStyleCnt="1"/>
      <dgm:spPr/>
    </dgm:pt>
    <dgm:pt modelId="{2B2876BF-18FF-43FB-B628-290158310232}" type="pres">
      <dgm:prSet presAssocID="{25717EB5-B8CC-4CC9-9C14-ED371AF95196}" presName="text" presStyleLbl="fgAcc0" presStyleIdx="0" presStyleCnt="1" custScaleY="392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829071-798A-45D3-892F-4AC72ADFA5CA}" type="pres">
      <dgm:prSet presAssocID="{25717EB5-B8CC-4CC9-9C14-ED371AF95196}" presName="hierChild2" presStyleCnt="0"/>
      <dgm:spPr/>
    </dgm:pt>
    <dgm:pt modelId="{EE31CF7E-3616-4422-B236-8E315BA1C398}" type="pres">
      <dgm:prSet presAssocID="{50457D2C-9570-4A6D-8B0D-18AFB1BA52C5}" presName="Name10" presStyleLbl="parChTrans1D2" presStyleIdx="0" presStyleCnt="1"/>
      <dgm:spPr/>
      <dgm:t>
        <a:bodyPr/>
        <a:lstStyle/>
        <a:p>
          <a:endParaRPr lang="en-US"/>
        </a:p>
      </dgm:t>
    </dgm:pt>
    <dgm:pt modelId="{967590EF-4C2E-4B24-B9B5-9D8061E06CB3}" type="pres">
      <dgm:prSet presAssocID="{15AB5CD7-0779-4E7D-AB36-2F1EDD71270D}" presName="hierRoot2" presStyleCnt="0"/>
      <dgm:spPr/>
    </dgm:pt>
    <dgm:pt modelId="{F28AA277-E4F5-4DE8-93B8-A04D4F3C9514}" type="pres">
      <dgm:prSet presAssocID="{15AB5CD7-0779-4E7D-AB36-2F1EDD71270D}" presName="composite2" presStyleCnt="0"/>
      <dgm:spPr/>
    </dgm:pt>
    <dgm:pt modelId="{5420A6E2-A7F5-4F2D-8B7C-3CC704117350}" type="pres">
      <dgm:prSet presAssocID="{15AB5CD7-0779-4E7D-AB36-2F1EDD71270D}" presName="background2" presStyleLbl="node2" presStyleIdx="0" presStyleCn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5E62D9D6-B2D7-4C6D-8327-7DAD354C4ADF}" type="pres">
      <dgm:prSet presAssocID="{15AB5CD7-0779-4E7D-AB36-2F1EDD71270D}" presName="text2" presStyleLbl="fgAcc2" presStyleIdx="0" presStyleCnt="1" custScaleX="27801" custScaleY="292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6AA521-3EE9-4705-B9D5-28302391ABEF}" type="pres">
      <dgm:prSet presAssocID="{15AB5CD7-0779-4E7D-AB36-2F1EDD71270D}" presName="hierChild3" presStyleCnt="0"/>
      <dgm:spPr/>
    </dgm:pt>
    <dgm:pt modelId="{F8D316E2-1343-444E-8A4A-781BAA78FE17}" type="pres">
      <dgm:prSet presAssocID="{45764E80-3D26-4DB8-B4E9-C31985AC0809}" presName="Name17" presStyleLbl="parChTrans1D3" presStyleIdx="0" presStyleCnt="5"/>
      <dgm:spPr/>
      <dgm:t>
        <a:bodyPr/>
        <a:lstStyle/>
        <a:p>
          <a:endParaRPr lang="en-US"/>
        </a:p>
      </dgm:t>
    </dgm:pt>
    <dgm:pt modelId="{5979C243-2340-4618-86F9-5342F5137C0C}" type="pres">
      <dgm:prSet presAssocID="{B6F9E19C-59AB-40F2-8879-C794E5303B4D}" presName="hierRoot3" presStyleCnt="0"/>
      <dgm:spPr/>
    </dgm:pt>
    <dgm:pt modelId="{66B96F6E-0A95-4B99-B8E7-BB38A5244975}" type="pres">
      <dgm:prSet presAssocID="{B6F9E19C-59AB-40F2-8879-C794E5303B4D}" presName="composite3" presStyleCnt="0"/>
      <dgm:spPr/>
    </dgm:pt>
    <dgm:pt modelId="{112BCAC8-544F-4380-9978-699D910DA66A}" type="pres">
      <dgm:prSet presAssocID="{B6F9E19C-59AB-40F2-8879-C794E5303B4D}" presName="background3" presStyleLbl="node3" presStyleIdx="0" presStyleCnt="5"/>
      <dgm:spPr/>
    </dgm:pt>
    <dgm:pt modelId="{518D1C50-8887-4AC1-B328-38C44E3797EB}" type="pres">
      <dgm:prSet presAssocID="{B6F9E19C-59AB-40F2-8879-C794E5303B4D}" presName="text3" presStyleLbl="fgAcc3" presStyleIdx="0" presStyleCnt="5" custScaleX="16964" custScaleY="253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5DB811-051D-4038-86A5-B45420D78435}" type="pres">
      <dgm:prSet presAssocID="{B6F9E19C-59AB-40F2-8879-C794E5303B4D}" presName="hierChild4" presStyleCnt="0"/>
      <dgm:spPr/>
    </dgm:pt>
    <dgm:pt modelId="{1C5A0B55-C79F-4A59-93CA-56F288BCC86D}" type="pres">
      <dgm:prSet presAssocID="{CB5021C6-9E1B-4A3A-B614-DBE47373392E}" presName="Name17" presStyleLbl="parChTrans1D3" presStyleIdx="1" presStyleCnt="5"/>
      <dgm:spPr/>
      <dgm:t>
        <a:bodyPr/>
        <a:lstStyle/>
        <a:p>
          <a:endParaRPr lang="en-US"/>
        </a:p>
      </dgm:t>
    </dgm:pt>
    <dgm:pt modelId="{FB905A3E-B0A0-4392-8012-9C4EC30C4C79}" type="pres">
      <dgm:prSet presAssocID="{9E02AB3A-4FEE-4A48-A10A-BAC49F1AE43B}" presName="hierRoot3" presStyleCnt="0"/>
      <dgm:spPr/>
    </dgm:pt>
    <dgm:pt modelId="{FCFB8326-2717-48B9-98A1-AF407290184C}" type="pres">
      <dgm:prSet presAssocID="{9E02AB3A-4FEE-4A48-A10A-BAC49F1AE43B}" presName="composite3" presStyleCnt="0"/>
      <dgm:spPr/>
    </dgm:pt>
    <dgm:pt modelId="{BA708E16-44AC-4A5F-A315-515D36BEBA9C}" type="pres">
      <dgm:prSet presAssocID="{9E02AB3A-4FEE-4A48-A10A-BAC49F1AE43B}" presName="background3" presStyleLbl="node3" presStyleIdx="1" presStyleCnt="5"/>
      <dgm:spPr/>
    </dgm:pt>
    <dgm:pt modelId="{6F097B96-1883-44F7-AD08-EA449EEA94F5}" type="pres">
      <dgm:prSet presAssocID="{9E02AB3A-4FEE-4A48-A10A-BAC49F1AE43B}" presName="text3" presStyleLbl="fgAcc3" presStyleIdx="1" presStyleCnt="5" custScaleX="28967" custScaleY="268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D3C4BC-36D7-456E-9C7D-FD43B8A33FBC}" type="pres">
      <dgm:prSet presAssocID="{9E02AB3A-4FEE-4A48-A10A-BAC49F1AE43B}" presName="hierChild4" presStyleCnt="0"/>
      <dgm:spPr/>
    </dgm:pt>
    <dgm:pt modelId="{4AAA2385-FCB1-48B3-AD93-4489BBDEB9F5}" type="pres">
      <dgm:prSet presAssocID="{4E59623F-B6FA-4320-BE0E-DB7F80BC9CF8}" presName="Name17" presStyleLbl="parChTrans1D3" presStyleIdx="2" presStyleCnt="5"/>
      <dgm:spPr/>
      <dgm:t>
        <a:bodyPr/>
        <a:lstStyle/>
        <a:p>
          <a:endParaRPr lang="en-US"/>
        </a:p>
      </dgm:t>
    </dgm:pt>
    <dgm:pt modelId="{99319BCD-F627-4F9B-879C-3D1753CBEB1A}" type="pres">
      <dgm:prSet presAssocID="{344CA775-9731-430B-AD27-A2B4ACFBD022}" presName="hierRoot3" presStyleCnt="0"/>
      <dgm:spPr/>
    </dgm:pt>
    <dgm:pt modelId="{E3550816-2166-4C4A-95F9-CB8905A98349}" type="pres">
      <dgm:prSet presAssocID="{344CA775-9731-430B-AD27-A2B4ACFBD022}" presName="composite3" presStyleCnt="0"/>
      <dgm:spPr/>
    </dgm:pt>
    <dgm:pt modelId="{04991830-92C1-4DA6-9053-D1A76043D926}" type="pres">
      <dgm:prSet presAssocID="{344CA775-9731-430B-AD27-A2B4ACFBD022}" presName="background3" presStyleLbl="node3" presStyleIdx="2" presStyleCnt="5"/>
      <dgm:spPr/>
    </dgm:pt>
    <dgm:pt modelId="{B296824B-97F0-41F0-ADB1-8FDF2330B1EF}" type="pres">
      <dgm:prSet presAssocID="{344CA775-9731-430B-AD27-A2B4ACFBD022}" presName="text3" presStyleLbl="fgAcc3" presStyleIdx="2" presStyleCnt="5" custScaleX="28861" custScaleY="265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29878E-C0AA-4369-955C-C53FFB4CC158}" type="pres">
      <dgm:prSet presAssocID="{344CA775-9731-430B-AD27-A2B4ACFBD022}" presName="hierChild4" presStyleCnt="0"/>
      <dgm:spPr/>
    </dgm:pt>
    <dgm:pt modelId="{E56B9C74-1410-4843-A5E6-909689231278}" type="pres">
      <dgm:prSet presAssocID="{E107F438-9B25-448A-8AFB-B11F16D52584}" presName="Name17" presStyleLbl="parChTrans1D3" presStyleIdx="3" presStyleCnt="5"/>
      <dgm:spPr/>
      <dgm:t>
        <a:bodyPr/>
        <a:lstStyle/>
        <a:p>
          <a:endParaRPr lang="en-US"/>
        </a:p>
      </dgm:t>
    </dgm:pt>
    <dgm:pt modelId="{47DD2524-E9F3-42C5-834B-B602D9CF747A}" type="pres">
      <dgm:prSet presAssocID="{EF2393F3-2846-4E9B-9833-2E9B995BAD81}" presName="hierRoot3" presStyleCnt="0"/>
      <dgm:spPr/>
    </dgm:pt>
    <dgm:pt modelId="{1D0395B9-296A-4E30-8D9B-2E4CF94D92AC}" type="pres">
      <dgm:prSet presAssocID="{EF2393F3-2846-4E9B-9833-2E9B995BAD81}" presName="composite3" presStyleCnt="0"/>
      <dgm:spPr/>
    </dgm:pt>
    <dgm:pt modelId="{3070A11F-70B6-473F-8E0D-F0E96158A052}" type="pres">
      <dgm:prSet presAssocID="{EF2393F3-2846-4E9B-9833-2E9B995BAD81}" presName="background3" presStyleLbl="node3" presStyleIdx="3" presStyleCnt="5"/>
      <dgm:spPr/>
    </dgm:pt>
    <dgm:pt modelId="{F787017A-2F8B-4A17-B4E4-ABD1C79223E8}" type="pres">
      <dgm:prSet presAssocID="{EF2393F3-2846-4E9B-9833-2E9B995BAD81}" presName="text3" presStyleLbl="fgAcc3" presStyleIdx="3" presStyleCnt="5" custScaleX="27982" custScaleY="384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01C468-8947-4416-A250-2DA23B8C90D0}" type="pres">
      <dgm:prSet presAssocID="{EF2393F3-2846-4E9B-9833-2E9B995BAD81}" presName="hierChild4" presStyleCnt="0"/>
      <dgm:spPr/>
    </dgm:pt>
    <dgm:pt modelId="{E8C4B4EC-E581-4BE6-B545-F4B24C719E1E}" type="pres">
      <dgm:prSet presAssocID="{560FAE97-9818-478D-A844-E7135C862F73}" presName="Name17" presStyleLbl="parChTrans1D3" presStyleIdx="4" presStyleCnt="5"/>
      <dgm:spPr/>
      <dgm:t>
        <a:bodyPr/>
        <a:lstStyle/>
        <a:p>
          <a:endParaRPr lang="en-US"/>
        </a:p>
      </dgm:t>
    </dgm:pt>
    <dgm:pt modelId="{DC6F1129-C290-4E7D-97AC-A8B6271F9315}" type="pres">
      <dgm:prSet presAssocID="{D11029A1-D35E-458B-BE2D-4FC36DB795A3}" presName="hierRoot3" presStyleCnt="0"/>
      <dgm:spPr/>
    </dgm:pt>
    <dgm:pt modelId="{23615E9F-D4AC-4DB2-B05A-24A2D33BCD8F}" type="pres">
      <dgm:prSet presAssocID="{D11029A1-D35E-458B-BE2D-4FC36DB795A3}" presName="composite3" presStyleCnt="0"/>
      <dgm:spPr/>
    </dgm:pt>
    <dgm:pt modelId="{9EAB7985-30E3-46AF-91EA-994463BD5730}" type="pres">
      <dgm:prSet presAssocID="{D11029A1-D35E-458B-BE2D-4FC36DB795A3}" presName="background3" presStyleLbl="node3" presStyleIdx="4" presStyleCnt="5"/>
      <dgm:spPr/>
    </dgm:pt>
    <dgm:pt modelId="{BDE58D9B-D1BA-4B65-A454-C0B9DD9FCABF}" type="pres">
      <dgm:prSet presAssocID="{D11029A1-D35E-458B-BE2D-4FC36DB795A3}" presName="text3" presStyleLbl="fgAcc3" presStyleIdx="4" presStyleCnt="5" custScaleX="38352" custScaleY="299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3ADDB6-F214-4988-9192-0D8844BD3F43}" type="pres">
      <dgm:prSet presAssocID="{D11029A1-D35E-458B-BE2D-4FC36DB795A3}" presName="hierChild4" presStyleCnt="0"/>
      <dgm:spPr/>
    </dgm:pt>
  </dgm:ptLst>
  <dgm:cxnLst>
    <dgm:cxn modelId="{BE5803E7-0EA6-4A96-978D-AC5DF8E9235E}" type="presOf" srcId="{50457D2C-9570-4A6D-8B0D-18AFB1BA52C5}" destId="{EE31CF7E-3616-4422-B236-8E315BA1C398}" srcOrd="0" destOrd="0" presId="urn:microsoft.com/office/officeart/2005/8/layout/hierarchy1"/>
    <dgm:cxn modelId="{A3EE9C5F-315F-493D-91A4-8CA67A6E0116}" srcId="{15AB5CD7-0779-4E7D-AB36-2F1EDD71270D}" destId="{344CA775-9731-430B-AD27-A2B4ACFBD022}" srcOrd="2" destOrd="0" parTransId="{4E59623F-B6FA-4320-BE0E-DB7F80BC9CF8}" sibTransId="{D93C4B24-5915-4108-AD4F-0E0F85D825BD}"/>
    <dgm:cxn modelId="{9C33E7FE-678D-44D6-A47A-B62F7AB2D6CB}" type="presOf" srcId="{E107F438-9B25-448A-8AFB-B11F16D52584}" destId="{E56B9C74-1410-4843-A5E6-909689231278}" srcOrd="0" destOrd="0" presId="urn:microsoft.com/office/officeart/2005/8/layout/hierarchy1"/>
    <dgm:cxn modelId="{6BCDE5A7-2ECF-44BF-AD3D-5C4391A1DB65}" type="presOf" srcId="{CB5021C6-9E1B-4A3A-B614-DBE47373392E}" destId="{1C5A0B55-C79F-4A59-93CA-56F288BCC86D}" srcOrd="0" destOrd="0" presId="urn:microsoft.com/office/officeart/2005/8/layout/hierarchy1"/>
    <dgm:cxn modelId="{94A8380F-BE6B-4E87-A747-7933304F2443}" type="presOf" srcId="{EF2393F3-2846-4E9B-9833-2E9B995BAD81}" destId="{F787017A-2F8B-4A17-B4E4-ABD1C79223E8}" srcOrd="0" destOrd="0" presId="urn:microsoft.com/office/officeart/2005/8/layout/hierarchy1"/>
    <dgm:cxn modelId="{FFD061AA-5752-4175-9006-A89E835D2A59}" type="presOf" srcId="{45764E80-3D26-4DB8-B4E9-C31985AC0809}" destId="{F8D316E2-1343-444E-8A4A-781BAA78FE17}" srcOrd="0" destOrd="0" presId="urn:microsoft.com/office/officeart/2005/8/layout/hierarchy1"/>
    <dgm:cxn modelId="{45CA4146-E10E-4E9F-B304-FDA1940E6D06}" type="presOf" srcId="{9E02AB3A-4FEE-4A48-A10A-BAC49F1AE43B}" destId="{6F097B96-1883-44F7-AD08-EA449EEA94F5}" srcOrd="0" destOrd="0" presId="urn:microsoft.com/office/officeart/2005/8/layout/hierarchy1"/>
    <dgm:cxn modelId="{FC93F090-8B17-45C6-8052-7283D1220442}" srcId="{54ECBDF4-758B-4FFC-A096-56074D7E9208}" destId="{25717EB5-B8CC-4CC9-9C14-ED371AF95196}" srcOrd="0" destOrd="0" parTransId="{7E445C9E-25D9-4424-9A8A-3DCC8C15BD85}" sibTransId="{D024847E-7B08-4D26-A8A5-35A81D49731D}"/>
    <dgm:cxn modelId="{F1B3EA5F-B8EA-4C61-9B77-FBF4DF46BAAE}" srcId="{25717EB5-B8CC-4CC9-9C14-ED371AF95196}" destId="{15AB5CD7-0779-4E7D-AB36-2F1EDD71270D}" srcOrd="0" destOrd="0" parTransId="{50457D2C-9570-4A6D-8B0D-18AFB1BA52C5}" sibTransId="{59A85B9A-B52B-4F76-8CBC-8D8761E745A9}"/>
    <dgm:cxn modelId="{DC34DFFD-ADBA-4BE2-AE64-A9692FD7EFB1}" type="presOf" srcId="{B6F9E19C-59AB-40F2-8879-C794E5303B4D}" destId="{518D1C50-8887-4AC1-B328-38C44E3797EB}" srcOrd="0" destOrd="0" presId="urn:microsoft.com/office/officeart/2005/8/layout/hierarchy1"/>
    <dgm:cxn modelId="{12979443-D2E4-4273-9129-3CA066756D98}" type="presOf" srcId="{25717EB5-B8CC-4CC9-9C14-ED371AF95196}" destId="{2B2876BF-18FF-43FB-B628-290158310232}" srcOrd="0" destOrd="0" presId="urn:microsoft.com/office/officeart/2005/8/layout/hierarchy1"/>
    <dgm:cxn modelId="{216D4FE9-5F59-42A9-A8B1-078CEC183DC1}" type="presOf" srcId="{54ECBDF4-758B-4FFC-A096-56074D7E9208}" destId="{49207FB7-3FB9-46A2-A3D8-E76BC1601B40}" srcOrd="0" destOrd="0" presId="urn:microsoft.com/office/officeart/2005/8/layout/hierarchy1"/>
    <dgm:cxn modelId="{78054BDB-0584-4721-A9C7-31D88665C848}" srcId="{15AB5CD7-0779-4E7D-AB36-2F1EDD71270D}" destId="{D11029A1-D35E-458B-BE2D-4FC36DB795A3}" srcOrd="4" destOrd="0" parTransId="{560FAE97-9818-478D-A844-E7135C862F73}" sibTransId="{80BE1F2E-DFE6-430C-A9BD-E09608BEFB23}"/>
    <dgm:cxn modelId="{344D3B5B-1316-4103-A2C8-24728CE764A9}" type="presOf" srcId="{344CA775-9731-430B-AD27-A2B4ACFBD022}" destId="{B296824B-97F0-41F0-ADB1-8FDF2330B1EF}" srcOrd="0" destOrd="0" presId="urn:microsoft.com/office/officeart/2005/8/layout/hierarchy1"/>
    <dgm:cxn modelId="{D6927F86-BFEF-430B-8CB0-77A3360A85FA}" type="presOf" srcId="{D11029A1-D35E-458B-BE2D-4FC36DB795A3}" destId="{BDE58D9B-D1BA-4B65-A454-C0B9DD9FCABF}" srcOrd="0" destOrd="0" presId="urn:microsoft.com/office/officeart/2005/8/layout/hierarchy1"/>
    <dgm:cxn modelId="{FD91B639-4771-423B-898F-9C51664E682E}" srcId="{15AB5CD7-0779-4E7D-AB36-2F1EDD71270D}" destId="{B6F9E19C-59AB-40F2-8879-C794E5303B4D}" srcOrd="0" destOrd="0" parTransId="{45764E80-3D26-4DB8-B4E9-C31985AC0809}" sibTransId="{116ECA4E-C46D-48AA-A03E-E3562EF1FAF5}"/>
    <dgm:cxn modelId="{261EE91E-B0B8-40CC-B5DB-2E01AD8A0F86}" type="presOf" srcId="{560FAE97-9818-478D-A844-E7135C862F73}" destId="{E8C4B4EC-E581-4BE6-B545-F4B24C719E1E}" srcOrd="0" destOrd="0" presId="urn:microsoft.com/office/officeart/2005/8/layout/hierarchy1"/>
    <dgm:cxn modelId="{3B2FA770-0B18-48FC-B1F2-2CD3ACC1BD33}" type="presOf" srcId="{4E59623F-B6FA-4320-BE0E-DB7F80BC9CF8}" destId="{4AAA2385-FCB1-48B3-AD93-4489BBDEB9F5}" srcOrd="0" destOrd="0" presId="urn:microsoft.com/office/officeart/2005/8/layout/hierarchy1"/>
    <dgm:cxn modelId="{8CCB28C4-2EC3-4BDD-8966-F3A684B9E82F}" srcId="{15AB5CD7-0779-4E7D-AB36-2F1EDD71270D}" destId="{9E02AB3A-4FEE-4A48-A10A-BAC49F1AE43B}" srcOrd="1" destOrd="0" parTransId="{CB5021C6-9E1B-4A3A-B614-DBE47373392E}" sibTransId="{6D40E877-2839-4C3E-86FC-3F629F577522}"/>
    <dgm:cxn modelId="{023A32FD-9003-4E43-9E90-02691CA80AC1}" srcId="{15AB5CD7-0779-4E7D-AB36-2F1EDD71270D}" destId="{EF2393F3-2846-4E9B-9833-2E9B995BAD81}" srcOrd="3" destOrd="0" parTransId="{E107F438-9B25-448A-8AFB-B11F16D52584}" sibTransId="{A859C65C-A61F-4D66-A473-D099789F9540}"/>
    <dgm:cxn modelId="{E9E4BDB2-2243-48F2-B6F6-7F50CBB7AE7D}" type="presOf" srcId="{15AB5CD7-0779-4E7D-AB36-2F1EDD71270D}" destId="{5E62D9D6-B2D7-4C6D-8327-7DAD354C4ADF}" srcOrd="0" destOrd="0" presId="urn:microsoft.com/office/officeart/2005/8/layout/hierarchy1"/>
    <dgm:cxn modelId="{B45A03EB-9475-4144-A860-E789E432EDC4}" type="presParOf" srcId="{49207FB7-3FB9-46A2-A3D8-E76BC1601B40}" destId="{6CDDD32F-5EC9-4D64-B162-10AD36B29F3B}" srcOrd="0" destOrd="0" presId="urn:microsoft.com/office/officeart/2005/8/layout/hierarchy1"/>
    <dgm:cxn modelId="{8F8AF809-1F09-4DC5-A4A7-A5E0AB1FBA7B}" type="presParOf" srcId="{6CDDD32F-5EC9-4D64-B162-10AD36B29F3B}" destId="{A1C888A8-CBE9-4D4F-92B1-DB538F8510C0}" srcOrd="0" destOrd="0" presId="urn:microsoft.com/office/officeart/2005/8/layout/hierarchy1"/>
    <dgm:cxn modelId="{38330640-DF0E-46A7-AC04-63471AB92CF3}" type="presParOf" srcId="{A1C888A8-CBE9-4D4F-92B1-DB538F8510C0}" destId="{633DA90F-1650-4C62-8755-46338AD952F7}" srcOrd="0" destOrd="0" presId="urn:microsoft.com/office/officeart/2005/8/layout/hierarchy1"/>
    <dgm:cxn modelId="{9F24862C-7EF7-475E-A8F8-F4957B477FE1}" type="presParOf" srcId="{A1C888A8-CBE9-4D4F-92B1-DB538F8510C0}" destId="{2B2876BF-18FF-43FB-B628-290158310232}" srcOrd="1" destOrd="0" presId="urn:microsoft.com/office/officeart/2005/8/layout/hierarchy1"/>
    <dgm:cxn modelId="{7BE3CB81-DCE9-4351-BB75-115388C5B46B}" type="presParOf" srcId="{6CDDD32F-5EC9-4D64-B162-10AD36B29F3B}" destId="{01829071-798A-45D3-892F-4AC72ADFA5CA}" srcOrd="1" destOrd="0" presId="urn:microsoft.com/office/officeart/2005/8/layout/hierarchy1"/>
    <dgm:cxn modelId="{0BD9BA9F-A714-46C4-9002-0A8DF18F314E}" type="presParOf" srcId="{01829071-798A-45D3-892F-4AC72ADFA5CA}" destId="{EE31CF7E-3616-4422-B236-8E315BA1C398}" srcOrd="0" destOrd="0" presId="urn:microsoft.com/office/officeart/2005/8/layout/hierarchy1"/>
    <dgm:cxn modelId="{8818D2C4-21E3-4415-BA94-72F0AB834869}" type="presParOf" srcId="{01829071-798A-45D3-892F-4AC72ADFA5CA}" destId="{967590EF-4C2E-4B24-B9B5-9D8061E06CB3}" srcOrd="1" destOrd="0" presId="urn:microsoft.com/office/officeart/2005/8/layout/hierarchy1"/>
    <dgm:cxn modelId="{BABAED97-B63D-4526-88B9-2AA8DB3A6B7F}" type="presParOf" srcId="{967590EF-4C2E-4B24-B9B5-9D8061E06CB3}" destId="{F28AA277-E4F5-4DE8-93B8-A04D4F3C9514}" srcOrd="0" destOrd="0" presId="urn:microsoft.com/office/officeart/2005/8/layout/hierarchy1"/>
    <dgm:cxn modelId="{8ADAD406-AC9C-4436-AD1C-FD8B855BDEE4}" type="presParOf" srcId="{F28AA277-E4F5-4DE8-93B8-A04D4F3C9514}" destId="{5420A6E2-A7F5-4F2D-8B7C-3CC704117350}" srcOrd="0" destOrd="0" presId="urn:microsoft.com/office/officeart/2005/8/layout/hierarchy1"/>
    <dgm:cxn modelId="{4C3E792A-D531-4C7D-BAD7-BF40D171608A}" type="presParOf" srcId="{F28AA277-E4F5-4DE8-93B8-A04D4F3C9514}" destId="{5E62D9D6-B2D7-4C6D-8327-7DAD354C4ADF}" srcOrd="1" destOrd="0" presId="urn:microsoft.com/office/officeart/2005/8/layout/hierarchy1"/>
    <dgm:cxn modelId="{CBBF7582-860F-4FC0-9D17-A9226799A52E}" type="presParOf" srcId="{967590EF-4C2E-4B24-B9B5-9D8061E06CB3}" destId="{556AA521-3EE9-4705-B9D5-28302391ABEF}" srcOrd="1" destOrd="0" presId="urn:microsoft.com/office/officeart/2005/8/layout/hierarchy1"/>
    <dgm:cxn modelId="{DA941254-EFD6-47B4-8348-A7961E9FF018}" type="presParOf" srcId="{556AA521-3EE9-4705-B9D5-28302391ABEF}" destId="{F8D316E2-1343-444E-8A4A-781BAA78FE17}" srcOrd="0" destOrd="0" presId="urn:microsoft.com/office/officeart/2005/8/layout/hierarchy1"/>
    <dgm:cxn modelId="{BEF72C5B-012B-4447-BD03-A636B7D593B8}" type="presParOf" srcId="{556AA521-3EE9-4705-B9D5-28302391ABEF}" destId="{5979C243-2340-4618-86F9-5342F5137C0C}" srcOrd="1" destOrd="0" presId="urn:microsoft.com/office/officeart/2005/8/layout/hierarchy1"/>
    <dgm:cxn modelId="{B9BA9EDC-0F0A-4557-B21F-CC2495DBB300}" type="presParOf" srcId="{5979C243-2340-4618-86F9-5342F5137C0C}" destId="{66B96F6E-0A95-4B99-B8E7-BB38A5244975}" srcOrd="0" destOrd="0" presId="urn:microsoft.com/office/officeart/2005/8/layout/hierarchy1"/>
    <dgm:cxn modelId="{8489E981-0EA7-4191-A98C-08834C066B4C}" type="presParOf" srcId="{66B96F6E-0A95-4B99-B8E7-BB38A5244975}" destId="{112BCAC8-544F-4380-9978-699D910DA66A}" srcOrd="0" destOrd="0" presId="urn:microsoft.com/office/officeart/2005/8/layout/hierarchy1"/>
    <dgm:cxn modelId="{9456DC61-D80D-415F-8450-016235CC5A3C}" type="presParOf" srcId="{66B96F6E-0A95-4B99-B8E7-BB38A5244975}" destId="{518D1C50-8887-4AC1-B328-38C44E3797EB}" srcOrd="1" destOrd="0" presId="urn:microsoft.com/office/officeart/2005/8/layout/hierarchy1"/>
    <dgm:cxn modelId="{FA66A5DC-FC0D-446E-B40D-FBA119A38631}" type="presParOf" srcId="{5979C243-2340-4618-86F9-5342F5137C0C}" destId="{125DB811-051D-4038-86A5-B45420D78435}" srcOrd="1" destOrd="0" presId="urn:microsoft.com/office/officeart/2005/8/layout/hierarchy1"/>
    <dgm:cxn modelId="{A2041C9E-1B46-4257-A322-F4B2A07A77CE}" type="presParOf" srcId="{556AA521-3EE9-4705-B9D5-28302391ABEF}" destId="{1C5A0B55-C79F-4A59-93CA-56F288BCC86D}" srcOrd="2" destOrd="0" presId="urn:microsoft.com/office/officeart/2005/8/layout/hierarchy1"/>
    <dgm:cxn modelId="{8B269405-4226-460D-8305-F3FD93065499}" type="presParOf" srcId="{556AA521-3EE9-4705-B9D5-28302391ABEF}" destId="{FB905A3E-B0A0-4392-8012-9C4EC30C4C79}" srcOrd="3" destOrd="0" presId="urn:microsoft.com/office/officeart/2005/8/layout/hierarchy1"/>
    <dgm:cxn modelId="{137657F1-0250-4976-86C8-2734BBA2C226}" type="presParOf" srcId="{FB905A3E-B0A0-4392-8012-9C4EC30C4C79}" destId="{FCFB8326-2717-48B9-98A1-AF407290184C}" srcOrd="0" destOrd="0" presId="urn:microsoft.com/office/officeart/2005/8/layout/hierarchy1"/>
    <dgm:cxn modelId="{6C392413-B107-4816-83E6-19F0B3935BC9}" type="presParOf" srcId="{FCFB8326-2717-48B9-98A1-AF407290184C}" destId="{BA708E16-44AC-4A5F-A315-515D36BEBA9C}" srcOrd="0" destOrd="0" presId="urn:microsoft.com/office/officeart/2005/8/layout/hierarchy1"/>
    <dgm:cxn modelId="{679DF686-AA40-49B5-B961-2EF1AAF5E524}" type="presParOf" srcId="{FCFB8326-2717-48B9-98A1-AF407290184C}" destId="{6F097B96-1883-44F7-AD08-EA449EEA94F5}" srcOrd="1" destOrd="0" presId="urn:microsoft.com/office/officeart/2005/8/layout/hierarchy1"/>
    <dgm:cxn modelId="{D1DD3FA2-A84C-4B5C-97B6-7F9E53F4DDA2}" type="presParOf" srcId="{FB905A3E-B0A0-4392-8012-9C4EC30C4C79}" destId="{62D3C4BC-36D7-456E-9C7D-FD43B8A33FBC}" srcOrd="1" destOrd="0" presId="urn:microsoft.com/office/officeart/2005/8/layout/hierarchy1"/>
    <dgm:cxn modelId="{FE9F72AD-041E-4913-AA75-4D99BDB36A0C}" type="presParOf" srcId="{556AA521-3EE9-4705-B9D5-28302391ABEF}" destId="{4AAA2385-FCB1-48B3-AD93-4489BBDEB9F5}" srcOrd="4" destOrd="0" presId="urn:microsoft.com/office/officeart/2005/8/layout/hierarchy1"/>
    <dgm:cxn modelId="{207D8AE8-1CF2-43B7-AE8C-8E304F90D621}" type="presParOf" srcId="{556AA521-3EE9-4705-B9D5-28302391ABEF}" destId="{99319BCD-F627-4F9B-879C-3D1753CBEB1A}" srcOrd="5" destOrd="0" presId="urn:microsoft.com/office/officeart/2005/8/layout/hierarchy1"/>
    <dgm:cxn modelId="{44E79F34-5614-419C-9A68-BD4B70B7D517}" type="presParOf" srcId="{99319BCD-F627-4F9B-879C-3D1753CBEB1A}" destId="{E3550816-2166-4C4A-95F9-CB8905A98349}" srcOrd="0" destOrd="0" presId="urn:microsoft.com/office/officeart/2005/8/layout/hierarchy1"/>
    <dgm:cxn modelId="{C27A64D8-D940-40FD-80CF-2E3D55910FBB}" type="presParOf" srcId="{E3550816-2166-4C4A-95F9-CB8905A98349}" destId="{04991830-92C1-4DA6-9053-D1A76043D926}" srcOrd="0" destOrd="0" presId="urn:microsoft.com/office/officeart/2005/8/layout/hierarchy1"/>
    <dgm:cxn modelId="{B3B2C36C-F489-4C0D-9C17-18B42B870182}" type="presParOf" srcId="{E3550816-2166-4C4A-95F9-CB8905A98349}" destId="{B296824B-97F0-41F0-ADB1-8FDF2330B1EF}" srcOrd="1" destOrd="0" presId="urn:microsoft.com/office/officeart/2005/8/layout/hierarchy1"/>
    <dgm:cxn modelId="{62994F43-58E9-4AA8-9EE4-3F4071767C7F}" type="presParOf" srcId="{99319BCD-F627-4F9B-879C-3D1753CBEB1A}" destId="{3D29878E-C0AA-4369-955C-C53FFB4CC158}" srcOrd="1" destOrd="0" presId="urn:microsoft.com/office/officeart/2005/8/layout/hierarchy1"/>
    <dgm:cxn modelId="{B1DF702A-C3A7-4FA1-8DBE-0593348B5FD5}" type="presParOf" srcId="{556AA521-3EE9-4705-B9D5-28302391ABEF}" destId="{E56B9C74-1410-4843-A5E6-909689231278}" srcOrd="6" destOrd="0" presId="urn:microsoft.com/office/officeart/2005/8/layout/hierarchy1"/>
    <dgm:cxn modelId="{76ADF10B-6731-45A5-9C9C-394579D4EEC7}" type="presParOf" srcId="{556AA521-3EE9-4705-B9D5-28302391ABEF}" destId="{47DD2524-E9F3-42C5-834B-B602D9CF747A}" srcOrd="7" destOrd="0" presId="urn:microsoft.com/office/officeart/2005/8/layout/hierarchy1"/>
    <dgm:cxn modelId="{70C93B32-2EE2-4840-B865-3F829EAD1963}" type="presParOf" srcId="{47DD2524-E9F3-42C5-834B-B602D9CF747A}" destId="{1D0395B9-296A-4E30-8D9B-2E4CF94D92AC}" srcOrd="0" destOrd="0" presId="urn:microsoft.com/office/officeart/2005/8/layout/hierarchy1"/>
    <dgm:cxn modelId="{1A93CFBF-4133-417A-8012-BDC03291D084}" type="presParOf" srcId="{1D0395B9-296A-4E30-8D9B-2E4CF94D92AC}" destId="{3070A11F-70B6-473F-8E0D-F0E96158A052}" srcOrd="0" destOrd="0" presId="urn:microsoft.com/office/officeart/2005/8/layout/hierarchy1"/>
    <dgm:cxn modelId="{F6C481DB-1F4B-49BE-93B2-B063EC98EF1C}" type="presParOf" srcId="{1D0395B9-296A-4E30-8D9B-2E4CF94D92AC}" destId="{F787017A-2F8B-4A17-B4E4-ABD1C79223E8}" srcOrd="1" destOrd="0" presId="urn:microsoft.com/office/officeart/2005/8/layout/hierarchy1"/>
    <dgm:cxn modelId="{EC5DA926-E0FD-4C92-B175-5610F5A51BA6}" type="presParOf" srcId="{47DD2524-E9F3-42C5-834B-B602D9CF747A}" destId="{8801C468-8947-4416-A250-2DA23B8C90D0}" srcOrd="1" destOrd="0" presId="urn:microsoft.com/office/officeart/2005/8/layout/hierarchy1"/>
    <dgm:cxn modelId="{5A2BFE66-A02E-4689-BC8B-7FFC034F2DE7}" type="presParOf" srcId="{556AA521-3EE9-4705-B9D5-28302391ABEF}" destId="{E8C4B4EC-E581-4BE6-B545-F4B24C719E1E}" srcOrd="8" destOrd="0" presId="urn:microsoft.com/office/officeart/2005/8/layout/hierarchy1"/>
    <dgm:cxn modelId="{4F803D45-12FC-4169-AE7C-0D283A8BB6AE}" type="presParOf" srcId="{556AA521-3EE9-4705-B9D5-28302391ABEF}" destId="{DC6F1129-C290-4E7D-97AC-A8B6271F9315}" srcOrd="9" destOrd="0" presId="urn:microsoft.com/office/officeart/2005/8/layout/hierarchy1"/>
    <dgm:cxn modelId="{B9C21B04-BE1D-4B30-A848-9C7F1F9B2DD7}" type="presParOf" srcId="{DC6F1129-C290-4E7D-97AC-A8B6271F9315}" destId="{23615E9F-D4AC-4DB2-B05A-24A2D33BCD8F}" srcOrd="0" destOrd="0" presId="urn:microsoft.com/office/officeart/2005/8/layout/hierarchy1"/>
    <dgm:cxn modelId="{8D4F924C-7F0D-401E-A76B-7A675F82092C}" type="presParOf" srcId="{23615E9F-D4AC-4DB2-B05A-24A2D33BCD8F}" destId="{9EAB7985-30E3-46AF-91EA-994463BD5730}" srcOrd="0" destOrd="0" presId="urn:microsoft.com/office/officeart/2005/8/layout/hierarchy1"/>
    <dgm:cxn modelId="{9F013FE5-8386-4208-82A8-E56F4A1D743E}" type="presParOf" srcId="{23615E9F-D4AC-4DB2-B05A-24A2D33BCD8F}" destId="{BDE58D9B-D1BA-4B65-A454-C0B9DD9FCABF}" srcOrd="1" destOrd="0" presId="urn:microsoft.com/office/officeart/2005/8/layout/hierarchy1"/>
    <dgm:cxn modelId="{10C7E1FB-8922-4AAE-8CE8-10EA27D1DFCF}" type="presParOf" srcId="{DC6F1129-C290-4E7D-97AC-A8B6271F9315}" destId="{2D3ADDB6-F214-4988-9192-0D8844BD3F4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4B4EC-E581-4BE6-B545-F4B24C719E1E}">
      <dsp:nvSpPr>
        <dsp:cNvPr id="0" name=""/>
        <dsp:cNvSpPr/>
      </dsp:nvSpPr>
      <dsp:spPr>
        <a:xfrm>
          <a:off x="2907655" y="2370531"/>
          <a:ext cx="2420902" cy="734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680"/>
              </a:lnTo>
              <a:lnTo>
                <a:pt x="2420902" y="500680"/>
              </a:lnTo>
              <a:lnTo>
                <a:pt x="2420902" y="7347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B9C74-1410-4843-A5E6-909689231278}">
      <dsp:nvSpPr>
        <dsp:cNvPr id="0" name=""/>
        <dsp:cNvSpPr/>
      </dsp:nvSpPr>
      <dsp:spPr>
        <a:xfrm>
          <a:off x="2907655" y="2370531"/>
          <a:ext cx="1021654" cy="734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680"/>
              </a:lnTo>
              <a:lnTo>
                <a:pt x="1021654" y="500680"/>
              </a:lnTo>
              <a:lnTo>
                <a:pt x="1021654" y="7347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A2385-FCB1-48B3-AD93-4489BBDEB9F5}">
      <dsp:nvSpPr>
        <dsp:cNvPr id="0" name=""/>
        <dsp:cNvSpPr/>
      </dsp:nvSpPr>
      <dsp:spPr>
        <a:xfrm>
          <a:off x="2649943" y="2370531"/>
          <a:ext cx="257711" cy="734705"/>
        </a:xfrm>
        <a:custGeom>
          <a:avLst/>
          <a:gdLst/>
          <a:ahLst/>
          <a:cxnLst/>
          <a:rect l="0" t="0" r="0" b="0"/>
          <a:pathLst>
            <a:path>
              <a:moveTo>
                <a:pt x="257711" y="0"/>
              </a:moveTo>
              <a:lnTo>
                <a:pt x="257711" y="500680"/>
              </a:lnTo>
              <a:lnTo>
                <a:pt x="0" y="500680"/>
              </a:lnTo>
              <a:lnTo>
                <a:pt x="0" y="7347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5A0B55-C79F-4A59-93CA-56F288BCC86D}">
      <dsp:nvSpPr>
        <dsp:cNvPr id="0" name=""/>
        <dsp:cNvSpPr/>
      </dsp:nvSpPr>
      <dsp:spPr>
        <a:xfrm>
          <a:off x="1358136" y="2370531"/>
          <a:ext cx="1549518" cy="734705"/>
        </a:xfrm>
        <a:custGeom>
          <a:avLst/>
          <a:gdLst/>
          <a:ahLst/>
          <a:cxnLst/>
          <a:rect l="0" t="0" r="0" b="0"/>
          <a:pathLst>
            <a:path>
              <a:moveTo>
                <a:pt x="1549518" y="0"/>
              </a:moveTo>
              <a:lnTo>
                <a:pt x="1549518" y="500680"/>
              </a:lnTo>
              <a:lnTo>
                <a:pt x="0" y="500680"/>
              </a:lnTo>
              <a:lnTo>
                <a:pt x="0" y="7347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D316E2-1343-444E-8A4A-781BAA78FE17}">
      <dsp:nvSpPr>
        <dsp:cNvPr id="0" name=""/>
        <dsp:cNvSpPr/>
      </dsp:nvSpPr>
      <dsp:spPr>
        <a:xfrm>
          <a:off x="216600" y="2370531"/>
          <a:ext cx="2691054" cy="734705"/>
        </a:xfrm>
        <a:custGeom>
          <a:avLst/>
          <a:gdLst/>
          <a:ahLst/>
          <a:cxnLst/>
          <a:rect l="0" t="0" r="0" b="0"/>
          <a:pathLst>
            <a:path>
              <a:moveTo>
                <a:pt x="2691054" y="0"/>
              </a:moveTo>
              <a:lnTo>
                <a:pt x="2691054" y="500680"/>
              </a:lnTo>
              <a:lnTo>
                <a:pt x="0" y="500680"/>
              </a:lnTo>
              <a:lnTo>
                <a:pt x="0" y="7347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31CF7E-3616-4422-B236-8E315BA1C398}">
      <dsp:nvSpPr>
        <dsp:cNvPr id="0" name=""/>
        <dsp:cNvSpPr/>
      </dsp:nvSpPr>
      <dsp:spPr>
        <a:xfrm>
          <a:off x="2861935" y="1166053"/>
          <a:ext cx="91440" cy="7347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DA90F-1650-4C62-8755-46338AD952F7}">
      <dsp:nvSpPr>
        <dsp:cNvPr id="0" name=""/>
        <dsp:cNvSpPr/>
      </dsp:nvSpPr>
      <dsp:spPr>
        <a:xfrm>
          <a:off x="1644550" y="536523"/>
          <a:ext cx="2526208" cy="629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876BF-18FF-43FB-B628-290158310232}">
      <dsp:nvSpPr>
        <dsp:cNvPr id="0" name=""/>
        <dsp:cNvSpPr/>
      </dsp:nvSpPr>
      <dsp:spPr>
        <a:xfrm>
          <a:off x="1925240" y="803178"/>
          <a:ext cx="2526208" cy="629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(1,2,3,4,5,6,7,8,9,10)</a:t>
          </a:r>
        </a:p>
      </dsp:txBody>
      <dsp:txXfrm>
        <a:off x="1943678" y="821616"/>
        <a:ext cx="2489332" cy="592653"/>
      </dsp:txXfrm>
    </dsp:sp>
    <dsp:sp modelId="{5420A6E2-A7F5-4F2D-8B7C-3CC704117350}">
      <dsp:nvSpPr>
        <dsp:cNvPr id="0" name=""/>
        <dsp:cNvSpPr/>
      </dsp:nvSpPr>
      <dsp:spPr>
        <a:xfrm>
          <a:off x="2556499" y="1900758"/>
          <a:ext cx="702311" cy="469773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5E62D9D6-B2D7-4C6D-8327-7DAD354C4ADF}">
      <dsp:nvSpPr>
        <dsp:cNvPr id="0" name=""/>
        <dsp:cNvSpPr/>
      </dsp:nvSpPr>
      <dsp:spPr>
        <a:xfrm>
          <a:off x="2837189" y="2167414"/>
          <a:ext cx="702311" cy="46977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AD</a:t>
          </a:r>
        </a:p>
      </dsp:txBody>
      <dsp:txXfrm>
        <a:off x="2850948" y="2181173"/>
        <a:ext cx="674793" cy="442255"/>
      </dsp:txXfrm>
    </dsp:sp>
    <dsp:sp modelId="{112BCAC8-544F-4380-9978-699D910DA66A}">
      <dsp:nvSpPr>
        <dsp:cNvPr id="0" name=""/>
        <dsp:cNvSpPr/>
      </dsp:nvSpPr>
      <dsp:spPr>
        <a:xfrm>
          <a:off x="2327" y="3105237"/>
          <a:ext cx="428546" cy="406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D1C50-8887-4AC1-B328-38C44E3797EB}">
      <dsp:nvSpPr>
        <dsp:cNvPr id="0" name=""/>
        <dsp:cNvSpPr/>
      </dsp:nvSpPr>
      <dsp:spPr>
        <a:xfrm>
          <a:off x="283016" y="3371892"/>
          <a:ext cx="428546" cy="406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(1)</a:t>
          </a:r>
        </a:p>
      </dsp:txBody>
      <dsp:txXfrm>
        <a:off x="294915" y="3383791"/>
        <a:ext cx="404748" cy="382451"/>
      </dsp:txXfrm>
    </dsp:sp>
    <dsp:sp modelId="{BA708E16-44AC-4A5F-A315-515D36BEBA9C}">
      <dsp:nvSpPr>
        <dsp:cNvPr id="0" name=""/>
        <dsp:cNvSpPr/>
      </dsp:nvSpPr>
      <dsp:spPr>
        <a:xfrm>
          <a:off x="992252" y="3105237"/>
          <a:ext cx="731766" cy="43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97B96-1883-44F7-AD08-EA449EEA94F5}">
      <dsp:nvSpPr>
        <dsp:cNvPr id="0" name=""/>
        <dsp:cNvSpPr/>
      </dsp:nvSpPr>
      <dsp:spPr>
        <a:xfrm>
          <a:off x="1272942" y="3371892"/>
          <a:ext cx="731766" cy="430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(10)</a:t>
          </a:r>
        </a:p>
      </dsp:txBody>
      <dsp:txXfrm>
        <a:off x="1285550" y="3384500"/>
        <a:ext cx="706550" cy="405255"/>
      </dsp:txXfrm>
    </dsp:sp>
    <dsp:sp modelId="{04991830-92C1-4DA6-9053-D1A76043D926}">
      <dsp:nvSpPr>
        <dsp:cNvPr id="0" name=""/>
        <dsp:cNvSpPr/>
      </dsp:nvSpPr>
      <dsp:spPr>
        <a:xfrm>
          <a:off x="2285399" y="3105237"/>
          <a:ext cx="729089" cy="4264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6824B-97F0-41F0-ADB1-8FDF2330B1EF}">
      <dsp:nvSpPr>
        <dsp:cNvPr id="0" name=""/>
        <dsp:cNvSpPr/>
      </dsp:nvSpPr>
      <dsp:spPr>
        <a:xfrm>
          <a:off x="2566089" y="3371892"/>
          <a:ext cx="729089" cy="426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(2,8)</a:t>
          </a:r>
        </a:p>
      </dsp:txBody>
      <dsp:txXfrm>
        <a:off x="2578578" y="3384381"/>
        <a:ext cx="704111" cy="401435"/>
      </dsp:txXfrm>
    </dsp:sp>
    <dsp:sp modelId="{3070A11F-70B6-473F-8E0D-F0E96158A052}">
      <dsp:nvSpPr>
        <dsp:cNvPr id="0" name=""/>
        <dsp:cNvSpPr/>
      </dsp:nvSpPr>
      <dsp:spPr>
        <a:xfrm>
          <a:off x="3575868" y="3105237"/>
          <a:ext cx="706883" cy="617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7017A-2F8B-4A17-B4E4-ABD1C79223E8}">
      <dsp:nvSpPr>
        <dsp:cNvPr id="0" name=""/>
        <dsp:cNvSpPr/>
      </dsp:nvSpPr>
      <dsp:spPr>
        <a:xfrm>
          <a:off x="3856557" y="3371892"/>
          <a:ext cx="706883" cy="617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(5,6)</a:t>
          </a:r>
        </a:p>
      </dsp:txBody>
      <dsp:txXfrm>
        <a:off x="3874644" y="3389979"/>
        <a:ext cx="670709" cy="581372"/>
      </dsp:txXfrm>
    </dsp:sp>
    <dsp:sp modelId="{9EAB7985-30E3-46AF-91EA-994463BD5730}">
      <dsp:nvSpPr>
        <dsp:cNvPr id="0" name=""/>
        <dsp:cNvSpPr/>
      </dsp:nvSpPr>
      <dsp:spPr>
        <a:xfrm>
          <a:off x="4844131" y="3105237"/>
          <a:ext cx="968851" cy="480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58D9B-D1BA-4B65-A454-C0B9DD9FCABF}">
      <dsp:nvSpPr>
        <dsp:cNvPr id="0" name=""/>
        <dsp:cNvSpPr/>
      </dsp:nvSpPr>
      <dsp:spPr>
        <a:xfrm>
          <a:off x="5124821" y="3371892"/>
          <a:ext cx="968851" cy="480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(4,9,3,7)</a:t>
          </a:r>
        </a:p>
      </dsp:txBody>
      <dsp:txXfrm>
        <a:off x="5138898" y="3385969"/>
        <a:ext cx="940697" cy="452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8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4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3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4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1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59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5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6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2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9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597BE-0C1E-4B4A-BC41-B1B916B836B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E54C4-B9CD-4E7C-A343-6454E9A97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9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28600"/>
            <a:ext cx="3762286" cy="3966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585420" y="4191000"/>
            <a:ext cx="2056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ARSL</a:t>
            </a:r>
            <a:endParaRPr lang="en-US" sz="5400" b="1" spc="50" dirty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74097" y="5015299"/>
            <a:ext cx="3134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err="1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Israa</a:t>
            </a:r>
            <a:r>
              <a:rPr lang="en-US" sz="3600" b="1" spc="5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spc="50" dirty="0" err="1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Khalifeh</a:t>
            </a:r>
            <a:endParaRPr lang="en-US" sz="3600" b="1" spc="50" dirty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28183" y="5562600"/>
            <a:ext cx="41472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Fatima </a:t>
            </a:r>
            <a:r>
              <a:rPr lang="en-US" sz="3600" b="1" spc="50" dirty="0" err="1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Daraghmeh</a:t>
            </a:r>
            <a:endParaRPr lang="en-US" sz="3600" b="1" spc="50" dirty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Hardware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371600"/>
            <a:ext cx="5943600" cy="518160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Gesture input 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module:</a:t>
            </a:r>
          </a:p>
          <a:p>
            <a:pPr marL="400050" lvl="2" indent="0">
              <a:buNone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147170"/>
            <a:ext cx="3373260" cy="3913450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065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>
            <a:noAutofit/>
          </a:bodyPr>
          <a:lstStyle/>
          <a:p>
            <a:r>
              <a:rPr lang="en-US" sz="3600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Gesture input module:</a:t>
            </a:r>
            <a:br>
              <a:rPr lang="en-US" sz="3600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</a:br>
            <a:endParaRPr lang="en-US" sz="3600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447800"/>
            <a:ext cx="57150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Flex sensor (2) :</a:t>
            </a:r>
          </a:p>
          <a:p>
            <a:pPr lvl="1"/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Measures the bending </a:t>
            </a:r>
          </a:p>
          <a:p>
            <a:pPr marL="457200" lvl="1" indent="0">
              <a:buNone/>
            </a:pP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of the finger.</a:t>
            </a:r>
          </a:p>
          <a:p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Accelerometer: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tri-ax : x,y,z.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Measure the orientation of the palm.</a:t>
            </a:r>
          </a:p>
          <a:p>
            <a:pPr marL="0" indent="0">
              <a:buNone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096" y="1447801"/>
            <a:ext cx="2684740" cy="798166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113">
            <a:off x="6292056" y="3678065"/>
            <a:ext cx="896851" cy="989983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50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381000"/>
            <a:ext cx="5334000" cy="45259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Gesture preprocessing module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pPr marL="0" lvl="1" indent="0">
              <a:buNone/>
            </a:pP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  -PIC18F4620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pPr marL="457200" lvl="1" indent="-457200">
              <a:buFont typeface="Arial" pitchFamily="34" charset="0"/>
              <a:buChar char="•"/>
            </a:pP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Data 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transmission module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.</a:t>
            </a:r>
          </a:p>
          <a:p>
            <a:pPr marL="0" lvl="1" indent="0">
              <a:buNone/>
            </a:pP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  <a:ea typeface="Tahoma" pitchFamily="34" charset="0"/>
                <a:cs typeface="Times New Roman" pitchFamily="18" charset="0"/>
              </a:rPr>
              <a:t>    2- </a:t>
            </a:r>
            <a:r>
              <a:rPr lang="en-US" dirty="0" err="1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  <a:ea typeface="Tahoma" pitchFamily="34" charset="0"/>
                <a:cs typeface="Times New Roman" pitchFamily="18" charset="0"/>
              </a:rPr>
              <a:t>Xbee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omic Sans MS" pitchFamily="66" charset="0"/>
                <a:ea typeface="Tahoma" pitchFamily="34" charset="0"/>
                <a:cs typeface="Times New Roman" pitchFamily="18" charset="0"/>
              </a:rPr>
              <a:t>RF Modules 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  <a:ea typeface="Tahoma" pitchFamily="34" charset="0"/>
                <a:cs typeface="Times New Roman" pitchFamily="18" charset="0"/>
              </a:rPr>
              <a:t> .</a:t>
            </a:r>
          </a:p>
          <a:p>
            <a:pPr marL="0" lvl="1" indent="0">
              <a:buNone/>
            </a:pPr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  <a:ea typeface="Tahoma" pitchFamily="34" charset="0"/>
              <a:cs typeface="Times New Roman" pitchFamily="18" charset="0"/>
            </a:endParaRPr>
          </a:p>
          <a:p>
            <a:pPr marL="0" lvl="1" indent="0">
              <a:buNone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  <a:ea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76400"/>
            <a:ext cx="2200275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9" y="4572000"/>
            <a:ext cx="4401165" cy="1867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44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Software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95400"/>
            <a:ext cx="6096000" cy="50292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Microcontroller :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PICC .</a:t>
            </a: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Desktop App.: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Visual c# 2008.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Decision trees.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K-NN (K-Nearest Neighbor).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Two modules:</a:t>
            </a:r>
          </a:p>
          <a:p>
            <a:pPr lvl="2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Training module (decision tree).</a:t>
            </a:r>
          </a:p>
          <a:p>
            <a:pPr lvl="2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Testing module (KNN).</a:t>
            </a:r>
          </a:p>
          <a:p>
            <a:pPr lvl="2"/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0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477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omic Sans MS" pitchFamily="66" charset="0"/>
              </a:rPr>
              <a:t>Classification (Training module)</a:t>
            </a:r>
            <a:endParaRPr lang="en-US" sz="3200" b="1" dirty="0">
              <a:latin typeface="Comic Sans MS" pitchFamily="66" charset="0"/>
            </a:endParaRPr>
          </a:p>
        </p:txBody>
      </p:sp>
      <p:pic>
        <p:nvPicPr>
          <p:cNvPr id="4" name="Content Placeholder 3" descr="C:\Users\Anas\Desktop\Isra2\A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6248400" cy="5029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84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Decision Tree &amp; KNN</a:t>
            </a:r>
            <a:endParaRPr lang="en-US" sz="4000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632664"/>
              </p:ext>
            </p:extLst>
          </p:nvPr>
        </p:nvGraphicFramePr>
        <p:xfrm>
          <a:off x="2667000" y="1447800"/>
          <a:ext cx="6096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89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Classification-2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65" y="1676400"/>
            <a:ext cx="5779452" cy="41712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33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52600"/>
            <a:ext cx="5918812" cy="44196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590800" y="274638"/>
            <a:ext cx="609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Classification-3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447800"/>
            <a:ext cx="5867400" cy="47244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590800" y="274638"/>
            <a:ext cx="609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Classification-4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10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52400"/>
            <a:ext cx="61722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Decision Tree &amp; KNN </a:t>
            </a:r>
            <a:endParaRPr lang="en-US" sz="4000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pic>
        <p:nvPicPr>
          <p:cNvPr id="41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056" y="537953"/>
            <a:ext cx="6514681" cy="632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8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81748" y="152400"/>
            <a:ext cx="1853392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ARSL</a:t>
            </a:r>
            <a:endParaRPr lang="en-US" sz="5000" dirty="0">
              <a:ln w="18415" cmpd="sng">
                <a:solidFill>
                  <a:sysClr val="windowText" lastClr="000000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0" y="1295400"/>
            <a:ext cx="64007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600" b="1" cap="none" spc="150" dirty="0" smtClean="0">
                <a:ln w="11430">
                  <a:solidFill>
                    <a:sysClr val="windowText" lastClr="000000"/>
                  </a:solidFill>
                </a:ln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Arabic sign language translator. </a:t>
            </a:r>
            <a:endParaRPr lang="en-US" sz="3600" b="1" cap="none" spc="150" dirty="0">
              <a:ln w="11430">
                <a:solidFill>
                  <a:sysClr val="windowText" lastClr="000000"/>
                </a:solidFill>
              </a:ln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45" y="2639751"/>
            <a:ext cx="3241896" cy="376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861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Testing module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90800" y="1600200"/>
                <a:ext cx="6324600" cy="4800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K-NN.</a:t>
                </a:r>
              </a:p>
              <a:p>
                <a:r>
                  <a:rPr lang="en-US" dirty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Euclidian </a:t>
                </a:r>
                <a:r>
                  <a:rPr lang="en-US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Distance d(</a:t>
                </a:r>
                <a:r>
                  <a:rPr lang="en-US" dirty="0" err="1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p,q</a:t>
                </a:r>
                <a:r>
                  <a:rPr lang="en-US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).</a:t>
                </a:r>
              </a:p>
              <a:p>
                <a14:m>
                  <m:oMath xmlns:m="http://schemas.openxmlformats.org/officeDocument/2006/math">
                    <m:r>
                      <a:rPr lang="en-US" sz="2400" b="1" i="1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  <a:latin typeface="Cambria Math"/>
                      </a:rPr>
                      <m:t>𝒅</m:t>
                    </m:r>
                    <m:d>
                      <m:dPr>
                        <m:ctrlPr>
                          <a:rPr lang="en-US" sz="2400" b="1" i="1">
                            <a:ln>
                              <a:solidFill>
                                <a:srgbClr val="C00000"/>
                              </a:solidFill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n>
                              <a:solidFill>
                                <a:srgbClr val="C00000"/>
                              </a:solidFill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𝒑</m:t>
                        </m:r>
                        <m:r>
                          <a:rPr lang="en-US" sz="2400" b="1" i="1">
                            <a:ln>
                              <a:solidFill>
                                <a:srgbClr val="C00000"/>
                              </a:solidFill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400" b="1" i="1">
                            <a:ln>
                              <a:solidFill>
                                <a:srgbClr val="C00000"/>
                              </a:solidFill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𝒒</m:t>
                        </m:r>
                      </m:e>
                    </m:d>
                    <m:r>
                      <a:rPr lang="en-US" sz="2400" b="1" i="1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400" b="1" i="1">
                            <a:ln>
                              <a:solidFill>
                                <a:srgbClr val="C00000"/>
                              </a:solidFill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b="1" i="1">
                                <a:ln>
                                  <a:solidFill>
                                    <a:srgbClr val="C00000"/>
                                  </a:solidFill>
                                </a:ln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𝑨𝒑</m:t>
                                </m:r>
                                <m: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𝑨𝒒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1" i="1">
                                <a:ln>
                                  <a:solidFill>
                                    <a:srgbClr val="C00000"/>
                                  </a:solidFill>
                                </a:ln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>
                            <a:ln>
                              <a:solidFill>
                                <a:srgbClr val="C00000"/>
                              </a:solidFill>
                            </a:ln>
                            <a:solidFill>
                              <a:srgbClr val="C00000"/>
                            </a:solidFill>
                            <a:latin typeface="Cambria Math"/>
                          </a:rPr>
                          <m:t>+…+</m:t>
                        </m:r>
                        <m:sSup>
                          <m:sSupPr>
                            <m:ctrlPr>
                              <a:rPr lang="en-US" sz="2400" b="1" i="1">
                                <a:ln>
                                  <a:solidFill>
                                    <a:srgbClr val="C00000"/>
                                  </a:solidFill>
                                </a:ln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𝑬𝒑</m:t>
                                </m:r>
                                <m: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ln>
                                      <a:solidFill>
                                        <a:srgbClr val="C00000"/>
                                      </a:solidFill>
                                    </a:ln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𝑬𝒒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1" i="1">
                                <a:ln>
                                  <a:solidFill>
                                    <a:srgbClr val="C00000"/>
                                  </a:solidFill>
                                </a:ln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endParaRPr lang="en-US" sz="2400" b="1" dirty="0" smtClean="0">
                  <a:ln>
                    <a:solidFill>
                      <a:srgbClr val="C00000"/>
                    </a:solidFill>
                  </a:ln>
                  <a:solidFill>
                    <a:srgbClr val="C00000"/>
                  </a:solidFill>
                  <a:latin typeface="Comic Sans MS" pitchFamily="66" charset="0"/>
                </a:endParaRPr>
              </a:p>
              <a:p>
                <a:r>
                  <a:rPr lang="en-US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K=3.</a:t>
                </a:r>
              </a:p>
              <a:p>
                <a:r>
                  <a:rPr lang="en-US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Comic Sans MS" pitchFamily="66" charset="0"/>
                  </a:rPr>
                  <a:t>Traverse the decision tree depending on “d” values.</a:t>
                </a:r>
              </a:p>
              <a:p>
                <a:pPr marL="0" indent="0">
                  <a:buNone/>
                </a:pPr>
                <a:endParaRPr lang="en-US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0800" y="1600200"/>
                <a:ext cx="6324600" cy="4800600"/>
              </a:xfrm>
              <a:blipFill rotWithShape="1">
                <a:blip r:embed="rId2"/>
                <a:stretch>
                  <a:fillRect l="-2119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1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Conclusion</a:t>
            </a:r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00200"/>
            <a:ext cx="6172200" cy="4800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Tested on 160 samples :</a:t>
            </a:r>
          </a:p>
          <a:p>
            <a:pPr lvl="1"/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110 training.</a:t>
            </a:r>
          </a:p>
          <a:p>
            <a:pPr lvl="1"/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50 testing.</a:t>
            </a:r>
          </a:p>
          <a:p>
            <a:pPr lvl="1"/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2 outliers.</a:t>
            </a:r>
          </a:p>
          <a:p>
            <a:pPr lvl="1"/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2 mistakes out of 50 =&gt; 90% correctness .</a:t>
            </a:r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1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Problems</a:t>
            </a:r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295400"/>
            <a:ext cx="6324600" cy="51054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Poor quality of IC’s:</a:t>
            </a:r>
          </a:p>
          <a:p>
            <a:pPr lvl="1"/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Flex sensors .</a:t>
            </a:r>
          </a:p>
          <a:p>
            <a:pPr lvl="1"/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Accelerometers.</a:t>
            </a:r>
          </a:p>
          <a:p>
            <a:pPr marL="457200" lvl="1" indent="0">
              <a:buNone/>
            </a:pPr>
            <a:endParaRPr lang="en-US" dirty="0" smtClean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Sending data via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xbee</a:t>
            </a:r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.</a:t>
            </a:r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Difficulties in software implementation.</a:t>
            </a:r>
          </a:p>
          <a:p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4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To be done ….</a:t>
            </a:r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600200"/>
            <a:ext cx="6096000" cy="48006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28 Arabic alphabets.</a:t>
            </a: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Most common words and phrases.</a:t>
            </a: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latin typeface="Comic Sans MS" pitchFamily="66" charset="0"/>
              </a:rPr>
              <a:t>Arabic text to speech.</a:t>
            </a:r>
          </a:p>
          <a:p>
            <a:endParaRPr lang="en-US" dirty="0" smtClean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  <a:p>
            <a:endParaRPr lang="en-US" dirty="0">
              <a:ln>
                <a:solidFill>
                  <a:schemeClr val="tx1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13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0541" y="2590800"/>
            <a:ext cx="58945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>
                  <a:solidFill>
                    <a:srgbClr val="C00000"/>
                  </a:solidFill>
                </a:ln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latin typeface="Andalus" pitchFamily="18" charset="-78"/>
                <a:ea typeface="Arial Unicode MS" pitchFamily="34" charset="-128"/>
                <a:cs typeface="Andalus" pitchFamily="18" charset="-78"/>
              </a:rPr>
              <a:t>Thanks for your</a:t>
            </a:r>
          </a:p>
          <a:p>
            <a:pPr algn="ctr"/>
            <a:r>
              <a:rPr lang="en-US" sz="5400" b="1" cap="all" dirty="0" smtClean="0">
                <a:ln w="0">
                  <a:solidFill>
                    <a:srgbClr val="C00000"/>
                  </a:solidFill>
                </a:ln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latin typeface="Andalus" pitchFamily="18" charset="-78"/>
                <a:ea typeface="Arial Unicode MS" pitchFamily="34" charset="-128"/>
                <a:cs typeface="Andalus" pitchFamily="18" charset="-78"/>
              </a:rPr>
              <a:t>attention</a:t>
            </a:r>
            <a:endParaRPr lang="en-US" sz="5400" b="1" cap="all" spc="0" dirty="0">
              <a:ln w="0">
                <a:solidFill>
                  <a:srgbClr val="C00000"/>
                </a:solidFill>
              </a:ln>
              <a:solidFill>
                <a:sysClr val="windowText" lastClr="000000"/>
              </a:solidFill>
              <a:effectLst>
                <a:reflection blurRad="12700" stA="50000" endPos="50000" dist="5000" dir="5400000" sy="-100000" rotWithShape="0"/>
              </a:effectLst>
              <a:latin typeface="Andalus" pitchFamily="18" charset="-78"/>
              <a:ea typeface="Arial Unicode MS" pitchFamily="34" charset="-12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4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Why ARSL?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600200"/>
            <a:ext cx="5867400" cy="4800600"/>
          </a:xfrm>
        </p:spPr>
        <p:txBody>
          <a:bodyPr/>
          <a:lstStyle/>
          <a:p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Help 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vocally disabled 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people to speak freely.</a:t>
            </a:r>
          </a:p>
          <a:p>
            <a:pPr marL="0" indent="0">
              <a:buNone/>
            </a:pPr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Easy way of communication with non-mute people.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1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What is ARSL?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371600"/>
            <a:ext cx="6096000" cy="5029200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Arabic Sign Language Translator.</a:t>
            </a: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Electronic gloves that translate (with the help of a desktop application) the </a:t>
            </a:r>
            <a:r>
              <a:rPr lang="en-US" dirty="0" err="1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arabic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 sign language into </a:t>
            </a:r>
            <a:r>
              <a:rPr lang="en-US" dirty="0" err="1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arabic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 spoken language (</a:t>
            </a:r>
            <a:r>
              <a:rPr lang="en-US" dirty="0" err="1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letters,words,etc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).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5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Our ARSL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371600"/>
            <a:ext cx="6096000" cy="5181600"/>
          </a:xfrm>
        </p:spPr>
        <p:txBody>
          <a:bodyPr/>
          <a:lstStyle/>
          <a:p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Detects the sign using the e-glove.</a:t>
            </a: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Sends data via wireless to the pc.</a:t>
            </a: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The pc desktop application recognizes the corresponding letter.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5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609600"/>
            <a:ext cx="5257800" cy="6096000"/>
          </a:xfrm>
        </p:spPr>
      </p:pic>
    </p:spTree>
    <p:extLst>
      <p:ext uri="{BB962C8B-B14F-4D97-AF65-F5344CB8AC3E}">
        <p14:creationId xmlns:p14="http://schemas.microsoft.com/office/powerpoint/2010/main" val="175920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685800"/>
            <a:ext cx="4723810" cy="5057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489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10000"/>
              </a:schemeClr>
            </a:gs>
            <a:gs pos="56000">
              <a:schemeClr val="bg1">
                <a:lumMod val="75000"/>
              </a:schemeClr>
            </a:gs>
            <a:gs pos="100000">
              <a:schemeClr val="bg1">
                <a:lumMod val="85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919" y="4342918"/>
            <a:ext cx="1676399" cy="1570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79935">
            <a:off x="7221350" y="864285"/>
            <a:ext cx="1307539" cy="1627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530297" y="2849764"/>
            <a:ext cx="689641" cy="139763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softEdge rad="112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30747">
            <a:off x="3261159" y="945212"/>
            <a:ext cx="2200275" cy="1465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ight Arrow 17"/>
          <p:cNvSpPr/>
          <p:nvPr/>
        </p:nvSpPr>
        <p:spPr>
          <a:xfrm>
            <a:off x="2380098" y="1656260"/>
            <a:ext cx="1093157" cy="53176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5596373" y="5257800"/>
            <a:ext cx="1028881" cy="580334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98682"/>
            <a:ext cx="1694298" cy="2690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4067175"/>
            <a:ext cx="3238500" cy="2486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Right Arrow 21"/>
          <p:cNvSpPr/>
          <p:nvPr/>
        </p:nvSpPr>
        <p:spPr>
          <a:xfrm>
            <a:off x="5257800" y="1580060"/>
            <a:ext cx="1219200" cy="60796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8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74637"/>
            <a:ext cx="5334000" cy="1209023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Basic Components</a:t>
            </a: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066800"/>
            <a:ext cx="5867400" cy="5029200"/>
          </a:xfrm>
        </p:spPr>
        <p:txBody>
          <a:bodyPr/>
          <a:lstStyle/>
          <a:p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Hardware :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Gesture input module.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Gesture preprocessing module.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Data transmission module.</a:t>
            </a:r>
          </a:p>
          <a:p>
            <a:pPr marL="457200" lvl="1" indent="0">
              <a:buNone/>
            </a:pPr>
            <a:endParaRPr lang="en-US" dirty="0" smtClean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Software:</a:t>
            </a: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Gesture recognition module.</a:t>
            </a:r>
          </a:p>
          <a:p>
            <a:pPr marL="0" indent="0">
              <a:buNone/>
            </a:pPr>
            <a:endParaRPr lang="en-US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45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342</Words>
  <Application>Microsoft Office PowerPoint</Application>
  <PresentationFormat>On-screen Show (4:3)</PresentationFormat>
  <Paragraphs>94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Why ARSL?</vt:lpstr>
      <vt:lpstr>What is ARSL?</vt:lpstr>
      <vt:lpstr>Our ARSL</vt:lpstr>
      <vt:lpstr>PowerPoint Presentation</vt:lpstr>
      <vt:lpstr>PowerPoint Presentation</vt:lpstr>
      <vt:lpstr>PowerPoint Presentation</vt:lpstr>
      <vt:lpstr>Basic Components</vt:lpstr>
      <vt:lpstr>Hardware</vt:lpstr>
      <vt:lpstr>Gesture input module: </vt:lpstr>
      <vt:lpstr>PowerPoint Presentation</vt:lpstr>
      <vt:lpstr>Software</vt:lpstr>
      <vt:lpstr>Classification (Training module)</vt:lpstr>
      <vt:lpstr>Decision Tree &amp; KNN</vt:lpstr>
      <vt:lpstr>Classification-2</vt:lpstr>
      <vt:lpstr>PowerPoint Presentation</vt:lpstr>
      <vt:lpstr>PowerPoint Presentation</vt:lpstr>
      <vt:lpstr>Decision Tree &amp; KNN </vt:lpstr>
      <vt:lpstr>Testing module</vt:lpstr>
      <vt:lpstr>Conclusion</vt:lpstr>
      <vt:lpstr>Problems</vt:lpstr>
      <vt:lpstr>To be done ….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~SaRrOoA~</dc:creator>
  <cp:lastModifiedBy>~SaRrOoA~</cp:lastModifiedBy>
  <cp:revision>38</cp:revision>
  <dcterms:created xsi:type="dcterms:W3CDTF">2011-05-22T12:07:16Z</dcterms:created>
  <dcterms:modified xsi:type="dcterms:W3CDTF">2011-05-25T04:51:20Z</dcterms:modified>
</cp:coreProperties>
</file>