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1"/>
  </p:notesMasterIdLst>
  <p:sldIdLst>
    <p:sldId id="256" r:id="rId2"/>
    <p:sldId id="257" r:id="rId3"/>
    <p:sldId id="258" r:id="rId4"/>
    <p:sldId id="259" r:id="rId5"/>
    <p:sldId id="260" r:id="rId6"/>
    <p:sldId id="261" r:id="rId7"/>
    <p:sldId id="262" r:id="rId8"/>
    <p:sldId id="263" r:id="rId9"/>
    <p:sldId id="265" r:id="rId10"/>
    <p:sldId id="267" r:id="rId11"/>
    <p:sldId id="268" r:id="rId12"/>
    <p:sldId id="269" r:id="rId13"/>
    <p:sldId id="270" r:id="rId14"/>
    <p:sldId id="271" r:id="rId15"/>
    <p:sldId id="272" r:id="rId16"/>
    <p:sldId id="273" r:id="rId17"/>
    <p:sldId id="276"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355" autoAdjust="0"/>
    <p:restoredTop sz="94660"/>
  </p:normalViewPr>
  <p:slideViewPr>
    <p:cSldViewPr>
      <p:cViewPr>
        <p:scale>
          <a:sx n="66" d="100"/>
          <a:sy n="66" d="100"/>
        </p:scale>
        <p:origin x="-1212"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35193E-1BDE-437D-855B-56B45E577DE4}" type="datetimeFigureOut">
              <a:rPr lang="en-US" smtClean="0"/>
              <a:pPr/>
              <a:t>1/20/2023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A2FACB-264F-496B-8D78-7313994E2A93}" type="slidenum">
              <a:rPr lang="en-US" smtClean="0"/>
              <a:pPr/>
              <a:t>‹#›</a:t>
            </a:fld>
            <a:endParaRPr lang="en-US"/>
          </a:p>
        </p:txBody>
      </p:sp>
    </p:spTree>
    <p:extLst>
      <p:ext uri="{BB962C8B-B14F-4D97-AF65-F5344CB8AC3E}">
        <p14:creationId xmlns:p14="http://schemas.microsoft.com/office/powerpoint/2010/main" xmlns="" val="684992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DA2FACB-264F-496B-8D78-7313994E2A9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338BD3-952F-450E-8F9A-7CACB583A628}" type="datetimeFigureOut">
              <a:rPr lang="en-US" smtClean="0"/>
              <a:pPr/>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38BD3-952F-450E-8F9A-7CACB583A628}" type="datetimeFigureOut">
              <a:rPr lang="en-US" smtClean="0"/>
              <a:pPr/>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38BD3-952F-450E-8F9A-7CACB583A628}" type="datetimeFigureOut">
              <a:rPr lang="en-US" smtClean="0"/>
              <a:pPr/>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38BD3-952F-450E-8F9A-7CACB583A628}" type="datetimeFigureOut">
              <a:rPr lang="en-US" smtClean="0"/>
              <a:pPr/>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338BD3-952F-450E-8F9A-7CACB583A628}" type="datetimeFigureOut">
              <a:rPr lang="en-US" smtClean="0"/>
              <a:pPr/>
              <a:t>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338BD3-952F-450E-8F9A-7CACB583A628}" type="datetimeFigureOut">
              <a:rPr lang="en-US" smtClean="0"/>
              <a:pPr/>
              <a:t>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338BD3-952F-450E-8F9A-7CACB583A628}" type="datetimeFigureOut">
              <a:rPr lang="en-US" smtClean="0"/>
              <a:pPr/>
              <a:t>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338BD3-952F-450E-8F9A-7CACB583A628}" type="datetimeFigureOut">
              <a:rPr lang="en-US" smtClean="0"/>
              <a:pPr/>
              <a:t>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38BD3-952F-450E-8F9A-7CACB583A628}" type="datetimeFigureOut">
              <a:rPr lang="en-US" smtClean="0"/>
              <a:pPr/>
              <a:t>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38BD3-952F-450E-8F9A-7CACB583A628}" type="datetimeFigureOut">
              <a:rPr lang="en-US" smtClean="0"/>
              <a:pPr/>
              <a:t>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338BD3-952F-450E-8F9A-7CACB583A628}" type="datetimeFigureOut">
              <a:rPr lang="en-US" smtClean="0"/>
              <a:pPr/>
              <a:t>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553685-7B1A-4D48-A2BC-3BE40BE494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38BD3-952F-450E-8F9A-7CACB583A628}" type="datetimeFigureOut">
              <a:rPr lang="en-US" smtClean="0"/>
              <a:pPr/>
              <a:t>1/20/2023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553685-7B1A-4D48-A2BC-3BE40BE494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480142" y="3733800"/>
            <a:ext cx="5029200" cy="1569660"/>
          </a:xfrm>
          <a:prstGeom prst="rect">
            <a:avLst/>
          </a:prstGeom>
        </p:spPr>
        <p:txBody>
          <a:bodyPr wrap="square">
            <a:spAutoFit/>
          </a:bodyPr>
          <a:lstStyle/>
          <a:p>
            <a:pPr lvl="0" algn="ctr"/>
            <a:r>
              <a:rPr lang="ar-JO" sz="2400" b="1" i="0" u="none" strike="noStrike" cap="none" dirty="0" smtClean="0">
                <a:solidFill>
                  <a:schemeClr val="tx2">
                    <a:lumMod val="50000"/>
                  </a:schemeClr>
                </a:solidFill>
                <a:latin typeface="Andalus" pitchFamily="18" charset="-78"/>
                <a:ea typeface="Arial"/>
                <a:cs typeface="Andalus" pitchFamily="18" charset="-78"/>
                <a:sym typeface="Arial"/>
              </a:rPr>
              <a:t>  </a:t>
            </a:r>
            <a:r>
              <a:rPr lang="en-US" sz="2400" b="1" i="0" u="none" strike="noStrike" cap="none" dirty="0" smtClean="0">
                <a:solidFill>
                  <a:schemeClr val="tx2">
                    <a:lumMod val="50000"/>
                  </a:schemeClr>
                </a:solidFill>
                <a:latin typeface="Andalus" pitchFamily="18" charset="-78"/>
                <a:ea typeface="Arial"/>
                <a:cs typeface="Andalus" pitchFamily="18" charset="-78"/>
                <a:sym typeface="Arial"/>
              </a:rPr>
              <a:t>Students:</a:t>
            </a:r>
            <a:r>
              <a:rPr lang="ar-JO" sz="2400" b="1" i="0" u="none" strike="noStrike" cap="none" dirty="0" smtClean="0">
                <a:solidFill>
                  <a:schemeClr val="tx2">
                    <a:lumMod val="50000"/>
                  </a:schemeClr>
                </a:solidFill>
                <a:latin typeface="Andalus" pitchFamily="18" charset="-78"/>
                <a:ea typeface="Arial"/>
                <a:cs typeface="Andalus" pitchFamily="18" charset="-78"/>
                <a:sym typeface="Arial"/>
              </a:rPr>
              <a:t> </a:t>
            </a:r>
          </a:p>
          <a:p>
            <a:pPr lvl="0" algn="ctr"/>
            <a:r>
              <a:rPr lang="ar-JO" sz="2400" b="1" i="0" u="none" strike="noStrike" cap="none" dirty="0" smtClean="0">
                <a:solidFill>
                  <a:schemeClr val="tx2">
                    <a:lumMod val="50000"/>
                  </a:schemeClr>
                </a:solidFill>
                <a:latin typeface="Andalus" pitchFamily="18" charset="-78"/>
                <a:ea typeface="Arial"/>
                <a:cs typeface="Andalus" pitchFamily="18" charset="-78"/>
                <a:sym typeface="Arial"/>
              </a:rPr>
              <a:t>   </a:t>
            </a:r>
            <a:r>
              <a:rPr lang="en-US" sz="2400" b="1" i="0" u="none" strike="noStrike" cap="none" dirty="0" smtClean="0">
                <a:solidFill>
                  <a:schemeClr val="tx2">
                    <a:lumMod val="50000"/>
                  </a:schemeClr>
                </a:solidFill>
                <a:latin typeface="Andalus" pitchFamily="18" charset="-78"/>
                <a:ea typeface="Arial"/>
                <a:cs typeface="Andalus" pitchFamily="18" charset="-78"/>
                <a:sym typeface="Arial"/>
              </a:rPr>
              <a:t>Thara’Shehadeh</a:t>
            </a:r>
            <a:endParaRPr lang="ar-JO" sz="2400" b="1" i="0" u="none" strike="noStrike" cap="none" dirty="0" smtClean="0">
              <a:solidFill>
                <a:schemeClr val="tx2">
                  <a:lumMod val="50000"/>
                </a:schemeClr>
              </a:solidFill>
              <a:latin typeface="Andalus" pitchFamily="18" charset="-78"/>
              <a:ea typeface="Arial"/>
              <a:cs typeface="Andalus" pitchFamily="18" charset="-78"/>
              <a:sym typeface="Arial"/>
            </a:endParaRPr>
          </a:p>
          <a:p>
            <a:pPr lvl="0" algn="ctr"/>
            <a:r>
              <a:rPr lang="ar-JO" sz="2400" b="1" dirty="0" smtClean="0">
                <a:solidFill>
                  <a:schemeClr val="tx2">
                    <a:lumMod val="50000"/>
                  </a:schemeClr>
                </a:solidFill>
                <a:latin typeface="Andalus" pitchFamily="18" charset="-78"/>
                <a:ea typeface="Arial"/>
                <a:cs typeface="Andalus" pitchFamily="18" charset="-78"/>
                <a:sym typeface="Arial"/>
              </a:rPr>
              <a:t>&amp;&amp;</a:t>
            </a:r>
          </a:p>
          <a:p>
            <a:pPr lvl="0" algn="ctr"/>
            <a:r>
              <a:rPr lang="ar-JO" sz="2400" b="1" dirty="0" smtClean="0">
                <a:solidFill>
                  <a:schemeClr val="tx2">
                    <a:lumMod val="50000"/>
                  </a:schemeClr>
                </a:solidFill>
                <a:latin typeface="Andalus" pitchFamily="18" charset="-78"/>
                <a:cs typeface="Andalus" pitchFamily="18" charset="-78"/>
                <a:sym typeface="Arial"/>
              </a:rPr>
              <a:t>  </a:t>
            </a:r>
            <a:r>
              <a:rPr lang="en-US" sz="2400" b="1" dirty="0" smtClean="0">
                <a:solidFill>
                  <a:schemeClr val="tx2">
                    <a:lumMod val="50000"/>
                  </a:schemeClr>
                </a:solidFill>
                <a:latin typeface="Andalus" pitchFamily="18" charset="-78"/>
                <a:cs typeface="Andalus" pitchFamily="18" charset="-78"/>
              </a:rPr>
              <a:t>Roa’a Sawalmeh</a:t>
            </a:r>
            <a:endParaRPr lang="en-US" sz="2400" b="1" i="0" u="none" strike="noStrike" cap="none" dirty="0">
              <a:solidFill>
                <a:schemeClr val="tx2">
                  <a:lumMod val="50000"/>
                </a:schemeClr>
              </a:solidFill>
              <a:latin typeface="Andalus" pitchFamily="18" charset="-78"/>
              <a:ea typeface="Arial"/>
              <a:cs typeface="Andalus" pitchFamily="18" charset="-78"/>
              <a:sym typeface="Arial"/>
            </a:endParaRPr>
          </a:p>
        </p:txBody>
      </p:sp>
      <p:sp>
        <p:nvSpPr>
          <p:cNvPr id="10" name="Rectangle 9"/>
          <p:cNvSpPr/>
          <p:nvPr/>
        </p:nvSpPr>
        <p:spPr>
          <a:xfrm>
            <a:off x="266700" y="304800"/>
            <a:ext cx="8610600" cy="830997"/>
          </a:xfrm>
          <a:prstGeom prst="rect">
            <a:avLst/>
          </a:prstGeom>
          <a:noFill/>
        </p:spPr>
        <p:txBody>
          <a:bodyPr wrap="square" lIns="91440" tIns="45720" rIns="91440" bIns="45720">
            <a:spAutoFit/>
          </a:bodyPr>
          <a:lstStyle/>
          <a:p>
            <a:pPr algn="ctr"/>
            <a:r>
              <a:rPr lang="en-US" sz="4800" b="1" dirty="0">
                <a:ln w="12700">
                  <a:solidFill>
                    <a:schemeClr val="tx2">
                      <a:satMod val="155000"/>
                    </a:schemeClr>
                  </a:solidFill>
                  <a:prstDash val="solid"/>
                </a:ln>
                <a:solidFill>
                  <a:schemeClr val="tx2">
                    <a:lumMod val="50000"/>
                  </a:schemeClr>
                </a:solidFill>
                <a:effectLst>
                  <a:outerShdw blurRad="41275" dist="20320" dir="1800000" algn="tl" rotWithShape="0">
                    <a:srgbClr val="000000">
                      <a:alpha val="40000"/>
                    </a:srgbClr>
                  </a:outerShdw>
                </a:effectLst>
                <a:latin typeface="Andalus" pitchFamily="18" charset="-78"/>
                <a:cs typeface="Andalus" pitchFamily="18" charset="-78"/>
              </a:rPr>
              <a:t>Plastic </a:t>
            </a:r>
            <a:r>
              <a:rPr lang="en-US" sz="4800" b="1" dirty="0" smtClean="0">
                <a:ln w="12700">
                  <a:solidFill>
                    <a:schemeClr val="tx2">
                      <a:satMod val="155000"/>
                    </a:schemeClr>
                  </a:solidFill>
                  <a:prstDash val="solid"/>
                </a:ln>
                <a:solidFill>
                  <a:schemeClr val="tx2">
                    <a:lumMod val="50000"/>
                  </a:schemeClr>
                </a:solidFill>
                <a:effectLst>
                  <a:outerShdw blurRad="41275" dist="20320" dir="1800000" algn="tl" rotWithShape="0">
                    <a:srgbClr val="000000">
                      <a:alpha val="40000"/>
                    </a:srgbClr>
                  </a:outerShdw>
                </a:effectLst>
                <a:latin typeface="Andalus" pitchFamily="18" charset="-78"/>
                <a:cs typeface="Andalus" pitchFamily="18" charset="-78"/>
              </a:rPr>
              <a:t>Bottles </a:t>
            </a:r>
            <a:r>
              <a:rPr lang="en-US" sz="4800" b="1" dirty="0">
                <a:ln w="12700">
                  <a:solidFill>
                    <a:schemeClr val="tx2">
                      <a:satMod val="155000"/>
                    </a:schemeClr>
                  </a:solidFill>
                  <a:prstDash val="solid"/>
                </a:ln>
                <a:solidFill>
                  <a:schemeClr val="tx2">
                    <a:lumMod val="50000"/>
                  </a:schemeClr>
                </a:solidFill>
                <a:effectLst>
                  <a:outerShdw blurRad="41275" dist="20320" dir="1800000" algn="tl" rotWithShape="0">
                    <a:srgbClr val="000000">
                      <a:alpha val="40000"/>
                    </a:srgbClr>
                  </a:outerShdw>
                </a:effectLst>
                <a:latin typeface="Andalus" pitchFamily="18" charset="-78"/>
                <a:cs typeface="Andalus" pitchFamily="18" charset="-78"/>
              </a:rPr>
              <a:t>Recycling Machine</a:t>
            </a:r>
          </a:p>
        </p:txBody>
      </p:sp>
      <p:sp>
        <p:nvSpPr>
          <p:cNvPr id="14" name="Rectangle 13"/>
          <p:cNvSpPr/>
          <p:nvPr/>
        </p:nvSpPr>
        <p:spPr>
          <a:xfrm>
            <a:off x="3886200" y="5334001"/>
            <a:ext cx="4953000" cy="523220"/>
          </a:xfrm>
          <a:prstGeom prst="rect">
            <a:avLst/>
          </a:prstGeom>
          <a:noFill/>
        </p:spPr>
        <p:txBody>
          <a:bodyPr wrap="square" lIns="91440" tIns="45720" rIns="91440" bIns="45720">
            <a:spAutoFit/>
          </a:bodyPr>
          <a:lstStyle/>
          <a:p>
            <a:pPr algn="ctr"/>
            <a:endParaRPr lang="en-US" sz="2800" b="1" cap="none" spc="0" dirty="0">
              <a:ln w="19050">
                <a:solidFill>
                  <a:schemeClr val="tx2">
                    <a:tint val="1000"/>
                  </a:schemeClr>
                </a:solidFill>
                <a:prstDash val="solid"/>
              </a:ln>
              <a:solidFill>
                <a:srgbClr val="00B050"/>
              </a:solidFill>
              <a:effectLst>
                <a:outerShdw blurRad="38100" dist="38100" dir="2700000" algn="tl">
                  <a:srgbClr val="000000">
                    <a:alpha val="43137"/>
                  </a:srgbClr>
                </a:outerShdw>
              </a:effectLst>
            </a:endParaRPr>
          </a:p>
        </p:txBody>
      </p:sp>
      <p:sp>
        <p:nvSpPr>
          <p:cNvPr id="15" name="Rectangle 14"/>
          <p:cNvSpPr/>
          <p:nvPr/>
        </p:nvSpPr>
        <p:spPr>
          <a:xfrm>
            <a:off x="3962400" y="5410200"/>
            <a:ext cx="5181600" cy="461665"/>
          </a:xfrm>
          <a:prstGeom prst="rect">
            <a:avLst/>
          </a:prstGeom>
          <a:noFill/>
        </p:spPr>
        <p:txBody>
          <a:bodyPr wrap="square" lIns="91440" tIns="45720" rIns="91440" bIns="45720">
            <a:spAutoFit/>
          </a:bodyPr>
          <a:lstStyle/>
          <a:p>
            <a:pPr algn="ctr"/>
            <a:endParaRPr lang="en-US" sz="2400" b="1" cap="none" spc="0" dirty="0">
              <a:ln w="17780" cmpd="sng">
                <a:solidFill>
                  <a:srgbClr val="FFFFFF"/>
                </a:solidFill>
                <a:prstDash val="solid"/>
                <a:miter lim="800000"/>
              </a:ln>
              <a:solidFill>
                <a:srgbClr val="00B050"/>
              </a:solidFill>
              <a:effectLst>
                <a:outerShdw blurRad="50800" algn="tl" rotWithShape="0">
                  <a:srgbClr val="000000"/>
                </a:outerShdw>
              </a:effectLst>
            </a:endParaRPr>
          </a:p>
        </p:txBody>
      </p:sp>
      <p:sp>
        <p:nvSpPr>
          <p:cNvPr id="17" name="Rectangle 16"/>
          <p:cNvSpPr/>
          <p:nvPr/>
        </p:nvSpPr>
        <p:spPr>
          <a:xfrm>
            <a:off x="4114800" y="5410200"/>
            <a:ext cx="4572000" cy="369332"/>
          </a:xfrm>
          <a:prstGeom prst="rect">
            <a:avLst/>
          </a:prstGeom>
        </p:spPr>
        <p:txBody>
          <a:bodyPr>
            <a:spAutoFit/>
          </a:bodyPr>
          <a:lstStyle/>
          <a:p>
            <a:pPr algn="ctr"/>
            <a:endParaRPr lang="en-US" b="1" cap="none" spc="0" dirty="0">
              <a:ln w="19050">
                <a:solidFill>
                  <a:schemeClr val="tx2">
                    <a:tint val="1000"/>
                  </a:schemeClr>
                </a:solidFill>
                <a:prstDash val="solid"/>
              </a:ln>
              <a:solidFill>
                <a:srgbClr val="00B050"/>
              </a:solidFill>
              <a:latin typeface="Calibri" pitchFamily="34" charset="0"/>
              <a:cs typeface="Calibri" pitchFamily="34" charset="0"/>
            </a:endParaRPr>
          </a:p>
        </p:txBody>
      </p:sp>
      <p:sp>
        <p:nvSpPr>
          <p:cNvPr id="18" name="Rectangle 17"/>
          <p:cNvSpPr/>
          <p:nvPr/>
        </p:nvSpPr>
        <p:spPr>
          <a:xfrm>
            <a:off x="4114800" y="5334000"/>
            <a:ext cx="4572000" cy="369332"/>
          </a:xfrm>
          <a:prstGeom prst="rect">
            <a:avLst/>
          </a:prstGeom>
        </p:spPr>
        <p:txBody>
          <a:bodyPr>
            <a:spAutoFit/>
          </a:bodyPr>
          <a:lstStyle/>
          <a:p>
            <a:pPr lvl="0" algn="ctr"/>
            <a:endParaRPr lang="en-US" b="1" i="0" u="none" strike="noStrike" cap="none" dirty="0">
              <a:solidFill>
                <a:srgbClr val="00B050"/>
              </a:solidFill>
              <a:effectLst>
                <a:outerShdw blurRad="38100" dist="38100" dir="2700000" algn="tl">
                  <a:srgbClr val="000000">
                    <a:alpha val="43137"/>
                  </a:srgbClr>
                </a:outerShdw>
              </a:effectLst>
              <a:latin typeface="Arial"/>
              <a:ea typeface="Arial"/>
              <a:cs typeface="Arial"/>
              <a:sym typeface="Arial"/>
            </a:endParaRPr>
          </a:p>
        </p:txBody>
      </p:sp>
      <p:sp>
        <p:nvSpPr>
          <p:cNvPr id="19" name="Rectangle 18"/>
          <p:cNvSpPr/>
          <p:nvPr/>
        </p:nvSpPr>
        <p:spPr>
          <a:xfrm>
            <a:off x="5204042" y="2340114"/>
            <a:ext cx="3581400" cy="830997"/>
          </a:xfrm>
          <a:prstGeom prst="rect">
            <a:avLst/>
          </a:prstGeom>
        </p:spPr>
        <p:txBody>
          <a:bodyPr wrap="square">
            <a:spAutoFit/>
          </a:bodyPr>
          <a:lstStyle/>
          <a:p>
            <a:pPr lvl="0" algn="ctr"/>
            <a:r>
              <a:rPr lang="en-US" sz="2400" b="1" i="0" u="none" strike="noStrike" cap="none" dirty="0" smtClean="0">
                <a:solidFill>
                  <a:schemeClr val="tx2">
                    <a:lumMod val="50000"/>
                  </a:schemeClr>
                </a:solidFill>
                <a:latin typeface="Andalus" pitchFamily="18" charset="-78"/>
                <a:ea typeface="Arial"/>
                <a:cs typeface="Andalus" pitchFamily="18" charset="-78"/>
                <a:sym typeface="Arial"/>
              </a:rPr>
              <a:t>Under the supervision of </a:t>
            </a:r>
            <a:endParaRPr lang="ar-JO" sz="2400" b="1" i="0" u="none" strike="noStrike" cap="none" dirty="0" smtClean="0">
              <a:solidFill>
                <a:schemeClr val="tx2">
                  <a:lumMod val="50000"/>
                </a:schemeClr>
              </a:solidFill>
              <a:latin typeface="Andalus" pitchFamily="18" charset="-78"/>
              <a:ea typeface="Arial"/>
              <a:cs typeface="Andalus" pitchFamily="18" charset="-78"/>
              <a:sym typeface="Arial"/>
            </a:endParaRPr>
          </a:p>
          <a:p>
            <a:pPr lvl="0" algn="ctr"/>
            <a:r>
              <a:rPr lang="en-US" sz="2400" b="1" i="0" u="none" strike="noStrike" cap="none" dirty="0" smtClean="0">
                <a:solidFill>
                  <a:schemeClr val="tx2">
                    <a:lumMod val="50000"/>
                  </a:schemeClr>
                </a:solidFill>
                <a:latin typeface="Andalus" pitchFamily="18" charset="-78"/>
                <a:ea typeface="Arial"/>
                <a:cs typeface="Andalus" pitchFamily="18" charset="-78"/>
                <a:sym typeface="Arial"/>
              </a:rPr>
              <a:t> </a:t>
            </a:r>
            <a:r>
              <a:rPr lang="en-US" sz="2400" b="1" dirty="0">
                <a:solidFill>
                  <a:schemeClr val="tx2">
                    <a:lumMod val="50000"/>
                  </a:schemeClr>
                </a:solidFill>
                <a:latin typeface="Andalus" pitchFamily="18" charset="-78"/>
                <a:cs typeface="Andalus" pitchFamily="18" charset="-78"/>
              </a:rPr>
              <a:t>Dr.Sofyan Samara</a:t>
            </a:r>
            <a:endParaRPr lang="en-US" sz="2400" b="1" i="0" u="none" strike="noStrike" cap="none" dirty="0">
              <a:solidFill>
                <a:schemeClr val="tx2">
                  <a:lumMod val="50000"/>
                </a:schemeClr>
              </a:solidFill>
              <a:latin typeface="Andalus" pitchFamily="18" charset="-78"/>
              <a:ea typeface="Arial"/>
              <a:cs typeface="Andalus" pitchFamily="18" charset="-78"/>
              <a:sym typeface="Arial"/>
            </a:endParaRPr>
          </a:p>
        </p:txBody>
      </p:sp>
      <p:sp>
        <p:nvSpPr>
          <p:cNvPr id="21" name="Rectangle 20">
            <a:extLst>
              <a:ext uri="{FF2B5EF4-FFF2-40B4-BE49-F238E27FC236}">
                <a16:creationId xmlns="" xmlns:a16="http://schemas.microsoft.com/office/drawing/2014/main" id="{89D3965C-5C76-4D40-9E74-A01831082E15}"/>
              </a:ext>
            </a:extLst>
          </p:cNvPr>
          <p:cNvSpPr/>
          <p:nvPr/>
        </p:nvSpPr>
        <p:spPr>
          <a:xfrm flipV="1">
            <a:off x="0" y="6736085"/>
            <a:ext cx="9144000" cy="19811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rgbClr val="92D050"/>
              </a:solidFill>
            </a:endParaRPr>
          </a:p>
        </p:txBody>
      </p:sp>
      <p:sp>
        <p:nvSpPr>
          <p:cNvPr id="22" name="Rectangle 21">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 xmlns:a16="http://schemas.microsoft.com/office/drawing/2014/main" id="{89D3965C-5C76-4D40-9E74-A01831082E15}"/>
              </a:ext>
            </a:extLst>
          </p:cNvPr>
          <p:cNvSpPr/>
          <p:nvPr/>
        </p:nvSpPr>
        <p:spPr>
          <a:xfrm rot="5400000" flipV="1">
            <a:off x="-3352801" y="34290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23">
            <a:extLst>
              <a:ext uri="{FF2B5EF4-FFF2-40B4-BE49-F238E27FC236}">
                <a16:creationId xmlns="" xmlns:a16="http://schemas.microsoft.com/office/drawing/2014/main" id="{89D3965C-5C76-4D40-9E74-A01831082E15}"/>
              </a:ext>
            </a:extLst>
          </p:cNvPr>
          <p:cNvSpPr/>
          <p:nvPr/>
        </p:nvSpPr>
        <p:spPr>
          <a:xfrm>
            <a:off x="0" y="0"/>
            <a:ext cx="9144000" cy="152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accent3">
                  <a:lumMod val="60000"/>
                  <a:lumOff val="40000"/>
                </a:schemeClr>
              </a:solidFill>
            </a:endParaRPr>
          </a:p>
        </p:txBody>
      </p:sp>
      <p:pic>
        <p:nvPicPr>
          <p:cNvPr id="16" name="Picture 15" descr="tt.jpg"/>
          <p:cNvPicPr>
            <a:picLocks noChangeAspect="1"/>
          </p:cNvPicPr>
          <p:nvPr/>
        </p:nvPicPr>
        <p:blipFill>
          <a:blip r:embed="rId2"/>
          <a:stretch>
            <a:fillRect/>
          </a:stretch>
        </p:blipFill>
        <p:spPr>
          <a:xfrm>
            <a:off x="152400" y="1183385"/>
            <a:ext cx="4800600" cy="5552699"/>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xmlns="" id="{485C407E-D10F-4F40-B5BE-6EB37243672A}"/>
              </a:ext>
            </a:extLst>
          </p:cNvPr>
          <p:cNvSpPr txBox="1"/>
          <p:nvPr/>
        </p:nvSpPr>
        <p:spPr>
          <a:xfrm>
            <a:off x="152399" y="1924765"/>
            <a:ext cx="2378869" cy="246221"/>
          </a:xfrm>
          <a:prstGeom prst="rect">
            <a:avLst/>
          </a:prstGeom>
          <a:noFill/>
        </p:spPr>
        <p:txBody>
          <a:bodyPr wrap="square" lIns="0" tIns="0" rIns="0" bIns="0" rtlCol="0" anchor="ctr">
            <a:spAutoFit/>
          </a:bodyPr>
          <a:lstStyle/>
          <a:p>
            <a:pPr algn="r"/>
            <a:r>
              <a:rPr lang="en-US" sz="1600" dirty="0" smtClean="0">
                <a:solidFill>
                  <a:schemeClr val="tx1">
                    <a:lumMod val="75000"/>
                    <a:lumOff val="25000"/>
                  </a:schemeClr>
                </a:solidFill>
              </a:rPr>
              <a:t>.</a:t>
            </a:r>
            <a:endParaRPr lang="en-US" sz="1600" dirty="0">
              <a:solidFill>
                <a:schemeClr val="tx1">
                  <a:lumMod val="75000"/>
                  <a:lumOff val="25000"/>
                </a:schemeClr>
              </a:solidFill>
            </a:endParaRPr>
          </a:p>
        </p:txBody>
      </p:sp>
      <p:sp>
        <p:nvSpPr>
          <p:cNvPr id="31" name="TextBox 30">
            <a:extLst>
              <a:ext uri="{FF2B5EF4-FFF2-40B4-BE49-F238E27FC236}">
                <a16:creationId xmlns:a16="http://schemas.microsoft.com/office/drawing/2014/main" xmlns="" id="{5F6C0FC9-ADAC-4E34-B25E-EF0C7A71960F}"/>
              </a:ext>
            </a:extLst>
          </p:cNvPr>
          <p:cNvSpPr txBox="1"/>
          <p:nvPr/>
        </p:nvSpPr>
        <p:spPr>
          <a:xfrm>
            <a:off x="307182" y="4216105"/>
            <a:ext cx="2378869" cy="246221"/>
          </a:xfrm>
          <a:prstGeom prst="rect">
            <a:avLst/>
          </a:prstGeom>
          <a:noFill/>
        </p:spPr>
        <p:txBody>
          <a:bodyPr wrap="square" lIns="0" tIns="0" rIns="0" bIns="0" rtlCol="0" anchor="ctr">
            <a:spAutoFit/>
          </a:bodyPr>
          <a:lstStyle/>
          <a:p>
            <a:pPr algn="r"/>
            <a:r>
              <a:rPr lang="en-US" sz="1600" dirty="0" smtClean="0">
                <a:solidFill>
                  <a:schemeClr val="tx1">
                    <a:lumMod val="75000"/>
                    <a:lumOff val="25000"/>
                  </a:schemeClr>
                </a:solidFill>
              </a:rPr>
              <a:t>. </a:t>
            </a:r>
            <a:endParaRPr lang="en-US" sz="1600" dirty="0">
              <a:solidFill>
                <a:schemeClr val="tx1">
                  <a:lumMod val="75000"/>
                  <a:lumOff val="25000"/>
                </a:schemeClr>
              </a:solidFill>
            </a:endParaRPr>
          </a:p>
        </p:txBody>
      </p:sp>
      <p:sp>
        <p:nvSpPr>
          <p:cNvPr id="40" name="Rectangle 39">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Rectangle 40">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42">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Rectangle 43">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Rectangle 45"/>
          <p:cNvSpPr/>
          <p:nvPr/>
        </p:nvSpPr>
        <p:spPr>
          <a:xfrm>
            <a:off x="2005791" y="5123089"/>
            <a:ext cx="1820892" cy="646331"/>
          </a:xfrm>
          <a:prstGeom prst="rect">
            <a:avLst/>
          </a:prstGeom>
        </p:spPr>
        <p:txBody>
          <a:bodyPr wrap="square">
            <a:spAutoFit/>
          </a:bodyPr>
          <a:lstStyle/>
          <a:p>
            <a:pPr lvl="0" algn="r">
              <a:buClr>
                <a:srgbClr val="FFFFFF"/>
              </a:buClr>
              <a:buSzPts val="3600"/>
            </a:pPr>
            <a:r>
              <a:rPr lang="en-US" b="1" dirty="0" smtClean="0">
                <a:solidFill>
                  <a:srgbClr val="FFFFFF"/>
                </a:solidFill>
                <a:latin typeface="Arial"/>
                <a:ea typeface="Arial"/>
                <a:cs typeface="Arial"/>
                <a:sym typeface="Arial"/>
              </a:rPr>
              <a:t>Results and Analysis</a:t>
            </a:r>
            <a:endParaRPr lang="en-US" b="1" dirty="0">
              <a:solidFill>
                <a:srgbClr val="FFFFFF"/>
              </a:solidFill>
              <a:latin typeface="Arial"/>
              <a:ea typeface="Arial"/>
              <a:cs typeface="Arial"/>
              <a:sym typeface="Arial"/>
            </a:endParaRPr>
          </a:p>
        </p:txBody>
      </p:sp>
      <p:sp>
        <p:nvSpPr>
          <p:cNvPr id="48" name="Hexagon 47">
            <a:extLst>
              <a:ext uri="{FF2B5EF4-FFF2-40B4-BE49-F238E27FC236}">
                <a16:creationId xmlns:a16="http://schemas.microsoft.com/office/drawing/2014/main" xmlns="" id="{A43A8862-0CA4-4C50-A386-4815EFC4D9CB}"/>
              </a:ext>
            </a:extLst>
          </p:cNvPr>
          <p:cNvSpPr/>
          <p:nvPr/>
        </p:nvSpPr>
        <p:spPr>
          <a:xfrm rot="5400000">
            <a:off x="418181" y="1663633"/>
            <a:ext cx="840036" cy="79032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Hexagon 49">
            <a:extLst>
              <a:ext uri="{FF2B5EF4-FFF2-40B4-BE49-F238E27FC236}">
                <a16:creationId xmlns:a16="http://schemas.microsoft.com/office/drawing/2014/main" xmlns="" id="{30A35D9A-8953-4EB1-8D1A-559B769CC4E1}"/>
              </a:ext>
            </a:extLst>
          </p:cNvPr>
          <p:cNvSpPr/>
          <p:nvPr/>
        </p:nvSpPr>
        <p:spPr>
          <a:xfrm rot="5400000">
            <a:off x="3683792" y="1735975"/>
            <a:ext cx="840036" cy="79032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a:extLst>
              <a:ext uri="{FF2B5EF4-FFF2-40B4-BE49-F238E27FC236}">
                <a16:creationId xmlns:a16="http://schemas.microsoft.com/office/drawing/2014/main" xmlns="" id="{092044A3-9220-4969-9A47-5BFB346E6958}"/>
              </a:ext>
            </a:extLst>
          </p:cNvPr>
          <p:cNvSpPr/>
          <p:nvPr/>
        </p:nvSpPr>
        <p:spPr>
          <a:xfrm rot="5400000">
            <a:off x="7139068" y="1648662"/>
            <a:ext cx="840036" cy="79032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xmlns="" id="{BEDD3AE0-CE5E-4F62-9CAF-980E7DD888CE}"/>
              </a:ext>
            </a:extLst>
          </p:cNvPr>
          <p:cNvGrpSpPr/>
          <p:nvPr/>
        </p:nvGrpSpPr>
        <p:grpSpPr>
          <a:xfrm>
            <a:off x="6384095" y="4943839"/>
            <a:ext cx="209517" cy="191978"/>
            <a:chOff x="10487025" y="773113"/>
            <a:chExt cx="287338" cy="287337"/>
          </a:xfrm>
          <a:solidFill>
            <a:schemeClr val="bg1"/>
          </a:solidFill>
        </p:grpSpPr>
        <p:sp>
          <p:nvSpPr>
            <p:cNvPr id="53" name="Freeform 2328">
              <a:extLst>
                <a:ext uri="{FF2B5EF4-FFF2-40B4-BE49-F238E27FC236}">
                  <a16:creationId xmlns:a16="http://schemas.microsoft.com/office/drawing/2014/main" xmlns="" id="{66E128C2-B0BE-4307-B9FD-1311AD15DB10}"/>
                </a:ext>
              </a:extLst>
            </p:cNvPr>
            <p:cNvSpPr>
              <a:spLocks noEditPoints="1"/>
            </p:cNvSpPr>
            <p:nvPr/>
          </p:nvSpPr>
          <p:spPr bwMode="auto">
            <a:xfrm>
              <a:off x="10536238" y="773113"/>
              <a:ext cx="204788" cy="185738"/>
            </a:xfrm>
            <a:custGeom>
              <a:avLst/>
              <a:gdLst>
                <a:gd name="T0" fmla="*/ 163 w 645"/>
                <a:gd name="T1" fmla="*/ 174 h 583"/>
                <a:gd name="T2" fmla="*/ 219 w 645"/>
                <a:gd name="T3" fmla="*/ 233 h 583"/>
                <a:gd name="T4" fmla="*/ 341 w 645"/>
                <a:gd name="T5" fmla="*/ 412 h 583"/>
                <a:gd name="T6" fmla="*/ 360 w 645"/>
                <a:gd name="T7" fmla="*/ 440 h 583"/>
                <a:gd name="T8" fmla="*/ 378 w 645"/>
                <a:gd name="T9" fmla="*/ 433 h 583"/>
                <a:gd name="T10" fmla="*/ 398 w 645"/>
                <a:gd name="T11" fmla="*/ 409 h 583"/>
                <a:gd name="T12" fmla="*/ 428 w 645"/>
                <a:gd name="T13" fmla="*/ 380 h 583"/>
                <a:gd name="T14" fmla="*/ 462 w 645"/>
                <a:gd name="T15" fmla="*/ 353 h 583"/>
                <a:gd name="T16" fmla="*/ 499 w 645"/>
                <a:gd name="T17" fmla="*/ 330 h 583"/>
                <a:gd name="T18" fmla="*/ 506 w 645"/>
                <a:gd name="T19" fmla="*/ 361 h 583"/>
                <a:gd name="T20" fmla="*/ 480 w 645"/>
                <a:gd name="T21" fmla="*/ 378 h 583"/>
                <a:gd name="T22" fmla="*/ 457 w 645"/>
                <a:gd name="T23" fmla="*/ 396 h 583"/>
                <a:gd name="T24" fmla="*/ 437 w 645"/>
                <a:gd name="T25" fmla="*/ 413 h 583"/>
                <a:gd name="T26" fmla="*/ 419 w 645"/>
                <a:gd name="T27" fmla="*/ 431 h 583"/>
                <a:gd name="T28" fmla="*/ 405 w 645"/>
                <a:gd name="T29" fmla="*/ 449 h 583"/>
                <a:gd name="T30" fmla="*/ 393 w 645"/>
                <a:gd name="T31" fmla="*/ 464 h 583"/>
                <a:gd name="T32" fmla="*/ 384 w 645"/>
                <a:gd name="T33" fmla="*/ 475 h 583"/>
                <a:gd name="T34" fmla="*/ 377 w 645"/>
                <a:gd name="T35" fmla="*/ 486 h 583"/>
                <a:gd name="T36" fmla="*/ 344 w 645"/>
                <a:gd name="T37" fmla="*/ 494 h 583"/>
                <a:gd name="T38" fmla="*/ 293 w 645"/>
                <a:gd name="T39" fmla="*/ 387 h 583"/>
                <a:gd name="T40" fmla="*/ 197 w 645"/>
                <a:gd name="T41" fmla="*/ 256 h 583"/>
                <a:gd name="T42" fmla="*/ 183 w 645"/>
                <a:gd name="T43" fmla="*/ 238 h 583"/>
                <a:gd name="T44" fmla="*/ 158 w 645"/>
                <a:gd name="T45" fmla="*/ 213 h 583"/>
                <a:gd name="T46" fmla="*/ 138 w 645"/>
                <a:gd name="T47" fmla="*/ 191 h 583"/>
                <a:gd name="T48" fmla="*/ 117 w 645"/>
                <a:gd name="T49" fmla="*/ 174 h 583"/>
                <a:gd name="T50" fmla="*/ 215 w 645"/>
                <a:gd name="T51" fmla="*/ 416 h 583"/>
                <a:gd name="T52" fmla="*/ 282 w 645"/>
                <a:gd name="T53" fmla="*/ 431 h 583"/>
                <a:gd name="T54" fmla="*/ 338 w 645"/>
                <a:gd name="T55" fmla="*/ 576 h 583"/>
                <a:gd name="T56" fmla="*/ 355 w 645"/>
                <a:gd name="T57" fmla="*/ 583 h 583"/>
                <a:gd name="T58" fmla="*/ 409 w 645"/>
                <a:gd name="T59" fmla="*/ 493 h 583"/>
                <a:gd name="T60" fmla="*/ 477 w 645"/>
                <a:gd name="T61" fmla="*/ 483 h 583"/>
                <a:gd name="T62" fmla="*/ 532 w 645"/>
                <a:gd name="T63" fmla="*/ 488 h 583"/>
                <a:gd name="T64" fmla="*/ 596 w 645"/>
                <a:gd name="T65" fmla="*/ 449 h 583"/>
                <a:gd name="T66" fmla="*/ 635 w 645"/>
                <a:gd name="T67" fmla="*/ 364 h 583"/>
                <a:gd name="T68" fmla="*/ 644 w 645"/>
                <a:gd name="T69" fmla="*/ 253 h 583"/>
                <a:gd name="T70" fmla="*/ 625 w 645"/>
                <a:gd name="T71" fmla="*/ 185 h 583"/>
                <a:gd name="T72" fmla="*/ 606 w 645"/>
                <a:gd name="T73" fmla="*/ 184 h 583"/>
                <a:gd name="T74" fmla="*/ 509 w 645"/>
                <a:gd name="T75" fmla="*/ 227 h 583"/>
                <a:gd name="T76" fmla="*/ 425 w 645"/>
                <a:gd name="T77" fmla="*/ 260 h 583"/>
                <a:gd name="T78" fmla="*/ 379 w 645"/>
                <a:gd name="T79" fmla="*/ 319 h 583"/>
                <a:gd name="T80" fmla="*/ 385 w 645"/>
                <a:gd name="T81" fmla="*/ 379 h 583"/>
                <a:gd name="T82" fmla="*/ 321 w 645"/>
                <a:gd name="T83" fmla="*/ 319 h 583"/>
                <a:gd name="T84" fmla="*/ 360 w 645"/>
                <a:gd name="T85" fmla="*/ 272 h 583"/>
                <a:gd name="T86" fmla="*/ 367 w 645"/>
                <a:gd name="T87" fmla="*/ 214 h 583"/>
                <a:gd name="T88" fmla="*/ 341 w 645"/>
                <a:gd name="T89" fmla="*/ 149 h 583"/>
                <a:gd name="T90" fmla="*/ 296 w 645"/>
                <a:gd name="T91" fmla="*/ 101 h 583"/>
                <a:gd name="T92" fmla="*/ 188 w 645"/>
                <a:gd name="T93" fmla="*/ 62 h 583"/>
                <a:gd name="T94" fmla="*/ 51 w 645"/>
                <a:gd name="T95" fmla="*/ 5 h 583"/>
                <a:gd name="T96" fmla="*/ 33 w 645"/>
                <a:gd name="T97" fmla="*/ 4 h 583"/>
                <a:gd name="T98" fmla="*/ 12 w 645"/>
                <a:gd name="T99" fmla="*/ 49 h 583"/>
                <a:gd name="T100" fmla="*/ 4 w 645"/>
                <a:gd name="T101" fmla="*/ 194 h 583"/>
                <a:gd name="T102" fmla="*/ 40 w 645"/>
                <a:gd name="T103" fmla="*/ 327 h 583"/>
                <a:gd name="T104" fmla="*/ 117 w 645"/>
                <a:gd name="T105" fmla="*/ 407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45" h="583">
                  <a:moveTo>
                    <a:pt x="138" y="151"/>
                  </a:moveTo>
                  <a:lnTo>
                    <a:pt x="142" y="155"/>
                  </a:lnTo>
                  <a:lnTo>
                    <a:pt x="146" y="158"/>
                  </a:lnTo>
                  <a:lnTo>
                    <a:pt x="152" y="163"/>
                  </a:lnTo>
                  <a:lnTo>
                    <a:pt x="157" y="169"/>
                  </a:lnTo>
                  <a:lnTo>
                    <a:pt x="163" y="174"/>
                  </a:lnTo>
                  <a:lnTo>
                    <a:pt x="169" y="182"/>
                  </a:lnTo>
                  <a:lnTo>
                    <a:pt x="175" y="187"/>
                  </a:lnTo>
                  <a:lnTo>
                    <a:pt x="181" y="191"/>
                  </a:lnTo>
                  <a:lnTo>
                    <a:pt x="184" y="196"/>
                  </a:lnTo>
                  <a:lnTo>
                    <a:pt x="186" y="198"/>
                  </a:lnTo>
                  <a:lnTo>
                    <a:pt x="219" y="233"/>
                  </a:lnTo>
                  <a:lnTo>
                    <a:pt x="247" y="268"/>
                  </a:lnTo>
                  <a:lnTo>
                    <a:pt x="273" y="302"/>
                  </a:lnTo>
                  <a:lnTo>
                    <a:pt x="294" y="333"/>
                  </a:lnTo>
                  <a:lnTo>
                    <a:pt x="314" y="362"/>
                  </a:lnTo>
                  <a:lnTo>
                    <a:pt x="329" y="389"/>
                  </a:lnTo>
                  <a:lnTo>
                    <a:pt x="341" y="412"/>
                  </a:lnTo>
                  <a:lnTo>
                    <a:pt x="351" y="431"/>
                  </a:lnTo>
                  <a:lnTo>
                    <a:pt x="351" y="431"/>
                  </a:lnTo>
                  <a:lnTo>
                    <a:pt x="351" y="431"/>
                  </a:lnTo>
                  <a:lnTo>
                    <a:pt x="353" y="435"/>
                  </a:lnTo>
                  <a:lnTo>
                    <a:pt x="356" y="438"/>
                  </a:lnTo>
                  <a:lnTo>
                    <a:pt x="360" y="440"/>
                  </a:lnTo>
                  <a:lnTo>
                    <a:pt x="363" y="441"/>
                  </a:lnTo>
                  <a:lnTo>
                    <a:pt x="367" y="441"/>
                  </a:lnTo>
                  <a:lnTo>
                    <a:pt x="370" y="440"/>
                  </a:lnTo>
                  <a:lnTo>
                    <a:pt x="374" y="438"/>
                  </a:lnTo>
                  <a:lnTo>
                    <a:pt x="377" y="435"/>
                  </a:lnTo>
                  <a:lnTo>
                    <a:pt x="378" y="433"/>
                  </a:lnTo>
                  <a:lnTo>
                    <a:pt x="379" y="431"/>
                  </a:lnTo>
                  <a:lnTo>
                    <a:pt x="383" y="427"/>
                  </a:lnTo>
                  <a:lnTo>
                    <a:pt x="386" y="423"/>
                  </a:lnTo>
                  <a:lnTo>
                    <a:pt x="389" y="421"/>
                  </a:lnTo>
                  <a:lnTo>
                    <a:pt x="391" y="419"/>
                  </a:lnTo>
                  <a:lnTo>
                    <a:pt x="398" y="409"/>
                  </a:lnTo>
                  <a:lnTo>
                    <a:pt x="407" y="400"/>
                  </a:lnTo>
                  <a:lnTo>
                    <a:pt x="410" y="397"/>
                  </a:lnTo>
                  <a:lnTo>
                    <a:pt x="414" y="394"/>
                  </a:lnTo>
                  <a:lnTo>
                    <a:pt x="419" y="390"/>
                  </a:lnTo>
                  <a:lnTo>
                    <a:pt x="423" y="385"/>
                  </a:lnTo>
                  <a:lnTo>
                    <a:pt x="428" y="380"/>
                  </a:lnTo>
                  <a:lnTo>
                    <a:pt x="433" y="376"/>
                  </a:lnTo>
                  <a:lnTo>
                    <a:pt x="437" y="372"/>
                  </a:lnTo>
                  <a:lnTo>
                    <a:pt x="442" y="368"/>
                  </a:lnTo>
                  <a:lnTo>
                    <a:pt x="450" y="363"/>
                  </a:lnTo>
                  <a:lnTo>
                    <a:pt x="457" y="356"/>
                  </a:lnTo>
                  <a:lnTo>
                    <a:pt x="462" y="353"/>
                  </a:lnTo>
                  <a:lnTo>
                    <a:pt x="466" y="350"/>
                  </a:lnTo>
                  <a:lnTo>
                    <a:pt x="476" y="344"/>
                  </a:lnTo>
                  <a:lnTo>
                    <a:pt x="485" y="337"/>
                  </a:lnTo>
                  <a:lnTo>
                    <a:pt x="489" y="335"/>
                  </a:lnTo>
                  <a:lnTo>
                    <a:pt x="494" y="332"/>
                  </a:lnTo>
                  <a:lnTo>
                    <a:pt x="499" y="330"/>
                  </a:lnTo>
                  <a:lnTo>
                    <a:pt x="504" y="326"/>
                  </a:lnTo>
                  <a:lnTo>
                    <a:pt x="517" y="353"/>
                  </a:lnTo>
                  <a:lnTo>
                    <a:pt x="516" y="354"/>
                  </a:lnTo>
                  <a:lnTo>
                    <a:pt x="514" y="355"/>
                  </a:lnTo>
                  <a:lnTo>
                    <a:pt x="510" y="357"/>
                  </a:lnTo>
                  <a:lnTo>
                    <a:pt x="506" y="361"/>
                  </a:lnTo>
                  <a:lnTo>
                    <a:pt x="501" y="363"/>
                  </a:lnTo>
                  <a:lnTo>
                    <a:pt x="496" y="367"/>
                  </a:lnTo>
                  <a:lnTo>
                    <a:pt x="493" y="369"/>
                  </a:lnTo>
                  <a:lnTo>
                    <a:pt x="488" y="371"/>
                  </a:lnTo>
                  <a:lnTo>
                    <a:pt x="484" y="375"/>
                  </a:lnTo>
                  <a:lnTo>
                    <a:pt x="480" y="378"/>
                  </a:lnTo>
                  <a:lnTo>
                    <a:pt x="476" y="380"/>
                  </a:lnTo>
                  <a:lnTo>
                    <a:pt x="472" y="383"/>
                  </a:lnTo>
                  <a:lnTo>
                    <a:pt x="468" y="386"/>
                  </a:lnTo>
                  <a:lnTo>
                    <a:pt x="464" y="390"/>
                  </a:lnTo>
                  <a:lnTo>
                    <a:pt x="460" y="393"/>
                  </a:lnTo>
                  <a:lnTo>
                    <a:pt x="457" y="396"/>
                  </a:lnTo>
                  <a:lnTo>
                    <a:pt x="453" y="398"/>
                  </a:lnTo>
                  <a:lnTo>
                    <a:pt x="450" y="401"/>
                  </a:lnTo>
                  <a:lnTo>
                    <a:pt x="447" y="405"/>
                  </a:lnTo>
                  <a:lnTo>
                    <a:pt x="443" y="408"/>
                  </a:lnTo>
                  <a:lnTo>
                    <a:pt x="440" y="411"/>
                  </a:lnTo>
                  <a:lnTo>
                    <a:pt x="437" y="413"/>
                  </a:lnTo>
                  <a:lnTo>
                    <a:pt x="434" y="416"/>
                  </a:lnTo>
                  <a:lnTo>
                    <a:pt x="430" y="420"/>
                  </a:lnTo>
                  <a:lnTo>
                    <a:pt x="427" y="423"/>
                  </a:lnTo>
                  <a:lnTo>
                    <a:pt x="425" y="426"/>
                  </a:lnTo>
                  <a:lnTo>
                    <a:pt x="422" y="429"/>
                  </a:lnTo>
                  <a:lnTo>
                    <a:pt x="419" y="431"/>
                  </a:lnTo>
                  <a:lnTo>
                    <a:pt x="417" y="435"/>
                  </a:lnTo>
                  <a:lnTo>
                    <a:pt x="414" y="438"/>
                  </a:lnTo>
                  <a:lnTo>
                    <a:pt x="411" y="440"/>
                  </a:lnTo>
                  <a:lnTo>
                    <a:pt x="409" y="444"/>
                  </a:lnTo>
                  <a:lnTo>
                    <a:pt x="407" y="446"/>
                  </a:lnTo>
                  <a:lnTo>
                    <a:pt x="405" y="449"/>
                  </a:lnTo>
                  <a:lnTo>
                    <a:pt x="403" y="451"/>
                  </a:lnTo>
                  <a:lnTo>
                    <a:pt x="400" y="454"/>
                  </a:lnTo>
                  <a:lnTo>
                    <a:pt x="398" y="457"/>
                  </a:lnTo>
                  <a:lnTo>
                    <a:pt x="396" y="459"/>
                  </a:lnTo>
                  <a:lnTo>
                    <a:pt x="395" y="461"/>
                  </a:lnTo>
                  <a:lnTo>
                    <a:pt x="393" y="464"/>
                  </a:lnTo>
                  <a:lnTo>
                    <a:pt x="391" y="466"/>
                  </a:lnTo>
                  <a:lnTo>
                    <a:pt x="390" y="468"/>
                  </a:lnTo>
                  <a:lnTo>
                    <a:pt x="388" y="470"/>
                  </a:lnTo>
                  <a:lnTo>
                    <a:pt x="386" y="472"/>
                  </a:lnTo>
                  <a:lnTo>
                    <a:pt x="385" y="474"/>
                  </a:lnTo>
                  <a:lnTo>
                    <a:pt x="384" y="475"/>
                  </a:lnTo>
                  <a:lnTo>
                    <a:pt x="382" y="478"/>
                  </a:lnTo>
                  <a:lnTo>
                    <a:pt x="381" y="480"/>
                  </a:lnTo>
                  <a:lnTo>
                    <a:pt x="380" y="482"/>
                  </a:lnTo>
                  <a:lnTo>
                    <a:pt x="379" y="483"/>
                  </a:lnTo>
                  <a:lnTo>
                    <a:pt x="378" y="485"/>
                  </a:lnTo>
                  <a:lnTo>
                    <a:pt x="377" y="486"/>
                  </a:lnTo>
                  <a:lnTo>
                    <a:pt x="377" y="487"/>
                  </a:lnTo>
                  <a:lnTo>
                    <a:pt x="376" y="487"/>
                  </a:lnTo>
                  <a:lnTo>
                    <a:pt x="373" y="494"/>
                  </a:lnTo>
                  <a:lnTo>
                    <a:pt x="371" y="496"/>
                  </a:lnTo>
                  <a:lnTo>
                    <a:pt x="354" y="529"/>
                  </a:lnTo>
                  <a:lnTo>
                    <a:pt x="344" y="494"/>
                  </a:lnTo>
                  <a:lnTo>
                    <a:pt x="343" y="488"/>
                  </a:lnTo>
                  <a:lnTo>
                    <a:pt x="336" y="474"/>
                  </a:lnTo>
                  <a:lnTo>
                    <a:pt x="326" y="452"/>
                  </a:lnTo>
                  <a:lnTo>
                    <a:pt x="312" y="423"/>
                  </a:lnTo>
                  <a:lnTo>
                    <a:pt x="303" y="406"/>
                  </a:lnTo>
                  <a:lnTo>
                    <a:pt x="293" y="387"/>
                  </a:lnTo>
                  <a:lnTo>
                    <a:pt x="280" y="368"/>
                  </a:lnTo>
                  <a:lnTo>
                    <a:pt x="267" y="347"/>
                  </a:lnTo>
                  <a:lnTo>
                    <a:pt x="252" y="325"/>
                  </a:lnTo>
                  <a:lnTo>
                    <a:pt x="235" y="303"/>
                  </a:lnTo>
                  <a:lnTo>
                    <a:pt x="217" y="279"/>
                  </a:lnTo>
                  <a:lnTo>
                    <a:pt x="197" y="256"/>
                  </a:lnTo>
                  <a:lnTo>
                    <a:pt x="197" y="256"/>
                  </a:lnTo>
                  <a:lnTo>
                    <a:pt x="197" y="256"/>
                  </a:lnTo>
                  <a:lnTo>
                    <a:pt x="191" y="248"/>
                  </a:lnTo>
                  <a:lnTo>
                    <a:pt x="185" y="242"/>
                  </a:lnTo>
                  <a:lnTo>
                    <a:pt x="184" y="241"/>
                  </a:lnTo>
                  <a:lnTo>
                    <a:pt x="183" y="238"/>
                  </a:lnTo>
                  <a:lnTo>
                    <a:pt x="177" y="233"/>
                  </a:lnTo>
                  <a:lnTo>
                    <a:pt x="172" y="227"/>
                  </a:lnTo>
                  <a:lnTo>
                    <a:pt x="170" y="224"/>
                  </a:lnTo>
                  <a:lnTo>
                    <a:pt x="168" y="223"/>
                  </a:lnTo>
                  <a:lnTo>
                    <a:pt x="163" y="218"/>
                  </a:lnTo>
                  <a:lnTo>
                    <a:pt x="158" y="213"/>
                  </a:lnTo>
                  <a:lnTo>
                    <a:pt x="156" y="209"/>
                  </a:lnTo>
                  <a:lnTo>
                    <a:pt x="153" y="207"/>
                  </a:lnTo>
                  <a:lnTo>
                    <a:pt x="148" y="202"/>
                  </a:lnTo>
                  <a:lnTo>
                    <a:pt x="143" y="198"/>
                  </a:lnTo>
                  <a:lnTo>
                    <a:pt x="141" y="194"/>
                  </a:lnTo>
                  <a:lnTo>
                    <a:pt x="138" y="191"/>
                  </a:lnTo>
                  <a:lnTo>
                    <a:pt x="132" y="187"/>
                  </a:lnTo>
                  <a:lnTo>
                    <a:pt x="128" y="183"/>
                  </a:lnTo>
                  <a:lnTo>
                    <a:pt x="125" y="179"/>
                  </a:lnTo>
                  <a:lnTo>
                    <a:pt x="121" y="175"/>
                  </a:lnTo>
                  <a:lnTo>
                    <a:pt x="119" y="174"/>
                  </a:lnTo>
                  <a:lnTo>
                    <a:pt x="117" y="174"/>
                  </a:lnTo>
                  <a:lnTo>
                    <a:pt x="138" y="151"/>
                  </a:lnTo>
                  <a:close/>
                  <a:moveTo>
                    <a:pt x="177" y="424"/>
                  </a:moveTo>
                  <a:lnTo>
                    <a:pt x="186" y="424"/>
                  </a:lnTo>
                  <a:lnTo>
                    <a:pt x="195" y="423"/>
                  </a:lnTo>
                  <a:lnTo>
                    <a:pt x="204" y="420"/>
                  </a:lnTo>
                  <a:lnTo>
                    <a:pt x="215" y="416"/>
                  </a:lnTo>
                  <a:lnTo>
                    <a:pt x="225" y="411"/>
                  </a:lnTo>
                  <a:lnTo>
                    <a:pt x="234" y="404"/>
                  </a:lnTo>
                  <a:lnTo>
                    <a:pt x="245" y="395"/>
                  </a:lnTo>
                  <a:lnTo>
                    <a:pt x="255" y="383"/>
                  </a:lnTo>
                  <a:lnTo>
                    <a:pt x="271" y="409"/>
                  </a:lnTo>
                  <a:lnTo>
                    <a:pt x="282" y="431"/>
                  </a:lnTo>
                  <a:lnTo>
                    <a:pt x="293" y="452"/>
                  </a:lnTo>
                  <a:lnTo>
                    <a:pt x="302" y="469"/>
                  </a:lnTo>
                  <a:lnTo>
                    <a:pt x="311" y="494"/>
                  </a:lnTo>
                  <a:lnTo>
                    <a:pt x="315" y="503"/>
                  </a:lnTo>
                  <a:lnTo>
                    <a:pt x="336" y="572"/>
                  </a:lnTo>
                  <a:lnTo>
                    <a:pt x="338" y="576"/>
                  </a:lnTo>
                  <a:lnTo>
                    <a:pt x="341" y="579"/>
                  </a:lnTo>
                  <a:lnTo>
                    <a:pt x="346" y="582"/>
                  </a:lnTo>
                  <a:lnTo>
                    <a:pt x="350" y="583"/>
                  </a:lnTo>
                  <a:lnTo>
                    <a:pt x="350" y="583"/>
                  </a:lnTo>
                  <a:lnTo>
                    <a:pt x="351" y="583"/>
                  </a:lnTo>
                  <a:lnTo>
                    <a:pt x="355" y="583"/>
                  </a:lnTo>
                  <a:lnTo>
                    <a:pt x="359" y="580"/>
                  </a:lnTo>
                  <a:lnTo>
                    <a:pt x="362" y="578"/>
                  </a:lnTo>
                  <a:lnTo>
                    <a:pt x="364" y="575"/>
                  </a:lnTo>
                  <a:lnTo>
                    <a:pt x="398" y="511"/>
                  </a:lnTo>
                  <a:lnTo>
                    <a:pt x="402" y="505"/>
                  </a:lnTo>
                  <a:lnTo>
                    <a:pt x="409" y="493"/>
                  </a:lnTo>
                  <a:lnTo>
                    <a:pt x="422" y="474"/>
                  </a:lnTo>
                  <a:lnTo>
                    <a:pt x="441" y="453"/>
                  </a:lnTo>
                  <a:lnTo>
                    <a:pt x="450" y="464"/>
                  </a:lnTo>
                  <a:lnTo>
                    <a:pt x="458" y="471"/>
                  </a:lnTo>
                  <a:lnTo>
                    <a:pt x="468" y="479"/>
                  </a:lnTo>
                  <a:lnTo>
                    <a:pt x="477" y="483"/>
                  </a:lnTo>
                  <a:lnTo>
                    <a:pt x="485" y="487"/>
                  </a:lnTo>
                  <a:lnTo>
                    <a:pt x="495" y="489"/>
                  </a:lnTo>
                  <a:lnTo>
                    <a:pt x="502" y="490"/>
                  </a:lnTo>
                  <a:lnTo>
                    <a:pt x="511" y="490"/>
                  </a:lnTo>
                  <a:lnTo>
                    <a:pt x="522" y="490"/>
                  </a:lnTo>
                  <a:lnTo>
                    <a:pt x="532" y="488"/>
                  </a:lnTo>
                  <a:lnTo>
                    <a:pt x="544" y="485"/>
                  </a:lnTo>
                  <a:lnTo>
                    <a:pt x="555" y="480"/>
                  </a:lnTo>
                  <a:lnTo>
                    <a:pt x="566" y="473"/>
                  </a:lnTo>
                  <a:lnTo>
                    <a:pt x="576" y="467"/>
                  </a:lnTo>
                  <a:lnTo>
                    <a:pt x="586" y="458"/>
                  </a:lnTo>
                  <a:lnTo>
                    <a:pt x="596" y="449"/>
                  </a:lnTo>
                  <a:lnTo>
                    <a:pt x="604" y="438"/>
                  </a:lnTo>
                  <a:lnTo>
                    <a:pt x="612" y="426"/>
                  </a:lnTo>
                  <a:lnTo>
                    <a:pt x="619" y="412"/>
                  </a:lnTo>
                  <a:lnTo>
                    <a:pt x="626" y="397"/>
                  </a:lnTo>
                  <a:lnTo>
                    <a:pt x="631" y="381"/>
                  </a:lnTo>
                  <a:lnTo>
                    <a:pt x="635" y="364"/>
                  </a:lnTo>
                  <a:lnTo>
                    <a:pt x="640" y="346"/>
                  </a:lnTo>
                  <a:lnTo>
                    <a:pt x="643" y="327"/>
                  </a:lnTo>
                  <a:lnTo>
                    <a:pt x="644" y="308"/>
                  </a:lnTo>
                  <a:lnTo>
                    <a:pt x="645" y="290"/>
                  </a:lnTo>
                  <a:lnTo>
                    <a:pt x="645" y="272"/>
                  </a:lnTo>
                  <a:lnTo>
                    <a:pt x="644" y="253"/>
                  </a:lnTo>
                  <a:lnTo>
                    <a:pt x="642" y="236"/>
                  </a:lnTo>
                  <a:lnTo>
                    <a:pt x="639" y="219"/>
                  </a:lnTo>
                  <a:lnTo>
                    <a:pt x="634" y="204"/>
                  </a:lnTo>
                  <a:lnTo>
                    <a:pt x="629" y="190"/>
                  </a:lnTo>
                  <a:lnTo>
                    <a:pt x="627" y="187"/>
                  </a:lnTo>
                  <a:lnTo>
                    <a:pt x="625" y="185"/>
                  </a:lnTo>
                  <a:lnTo>
                    <a:pt x="621" y="184"/>
                  </a:lnTo>
                  <a:lnTo>
                    <a:pt x="619" y="183"/>
                  </a:lnTo>
                  <a:lnTo>
                    <a:pt x="615" y="182"/>
                  </a:lnTo>
                  <a:lnTo>
                    <a:pt x="612" y="183"/>
                  </a:lnTo>
                  <a:lnTo>
                    <a:pt x="609" y="183"/>
                  </a:lnTo>
                  <a:lnTo>
                    <a:pt x="606" y="184"/>
                  </a:lnTo>
                  <a:lnTo>
                    <a:pt x="593" y="193"/>
                  </a:lnTo>
                  <a:lnTo>
                    <a:pt x="581" y="201"/>
                  </a:lnTo>
                  <a:lnTo>
                    <a:pt x="569" y="207"/>
                  </a:lnTo>
                  <a:lnTo>
                    <a:pt x="556" y="212"/>
                  </a:lnTo>
                  <a:lnTo>
                    <a:pt x="532" y="220"/>
                  </a:lnTo>
                  <a:lnTo>
                    <a:pt x="509" y="227"/>
                  </a:lnTo>
                  <a:lnTo>
                    <a:pt x="488" y="232"/>
                  </a:lnTo>
                  <a:lnTo>
                    <a:pt x="468" y="240"/>
                  </a:lnTo>
                  <a:lnTo>
                    <a:pt x="457" y="243"/>
                  </a:lnTo>
                  <a:lnTo>
                    <a:pt x="447" y="248"/>
                  </a:lnTo>
                  <a:lnTo>
                    <a:pt x="436" y="253"/>
                  </a:lnTo>
                  <a:lnTo>
                    <a:pt x="425" y="260"/>
                  </a:lnTo>
                  <a:lnTo>
                    <a:pt x="414" y="268"/>
                  </a:lnTo>
                  <a:lnTo>
                    <a:pt x="405" y="277"/>
                  </a:lnTo>
                  <a:lnTo>
                    <a:pt x="396" y="287"/>
                  </a:lnTo>
                  <a:lnTo>
                    <a:pt x="389" y="297"/>
                  </a:lnTo>
                  <a:lnTo>
                    <a:pt x="382" y="308"/>
                  </a:lnTo>
                  <a:lnTo>
                    <a:pt x="379" y="319"/>
                  </a:lnTo>
                  <a:lnTo>
                    <a:pt x="376" y="330"/>
                  </a:lnTo>
                  <a:lnTo>
                    <a:pt x="375" y="341"/>
                  </a:lnTo>
                  <a:lnTo>
                    <a:pt x="376" y="350"/>
                  </a:lnTo>
                  <a:lnTo>
                    <a:pt x="377" y="359"/>
                  </a:lnTo>
                  <a:lnTo>
                    <a:pt x="380" y="369"/>
                  </a:lnTo>
                  <a:lnTo>
                    <a:pt x="385" y="379"/>
                  </a:lnTo>
                  <a:lnTo>
                    <a:pt x="377" y="390"/>
                  </a:lnTo>
                  <a:lnTo>
                    <a:pt x="368" y="398"/>
                  </a:lnTo>
                  <a:lnTo>
                    <a:pt x="359" y="381"/>
                  </a:lnTo>
                  <a:lnTo>
                    <a:pt x="348" y="362"/>
                  </a:lnTo>
                  <a:lnTo>
                    <a:pt x="335" y="340"/>
                  </a:lnTo>
                  <a:lnTo>
                    <a:pt x="321" y="319"/>
                  </a:lnTo>
                  <a:lnTo>
                    <a:pt x="330" y="311"/>
                  </a:lnTo>
                  <a:lnTo>
                    <a:pt x="337" y="304"/>
                  </a:lnTo>
                  <a:lnTo>
                    <a:pt x="345" y="296"/>
                  </a:lnTo>
                  <a:lnTo>
                    <a:pt x="350" y="289"/>
                  </a:lnTo>
                  <a:lnTo>
                    <a:pt x="355" y="280"/>
                  </a:lnTo>
                  <a:lnTo>
                    <a:pt x="360" y="272"/>
                  </a:lnTo>
                  <a:lnTo>
                    <a:pt x="363" y="263"/>
                  </a:lnTo>
                  <a:lnTo>
                    <a:pt x="365" y="253"/>
                  </a:lnTo>
                  <a:lnTo>
                    <a:pt x="367" y="244"/>
                  </a:lnTo>
                  <a:lnTo>
                    <a:pt x="368" y="233"/>
                  </a:lnTo>
                  <a:lnTo>
                    <a:pt x="368" y="223"/>
                  </a:lnTo>
                  <a:lnTo>
                    <a:pt x="367" y="214"/>
                  </a:lnTo>
                  <a:lnTo>
                    <a:pt x="366" y="205"/>
                  </a:lnTo>
                  <a:lnTo>
                    <a:pt x="364" y="196"/>
                  </a:lnTo>
                  <a:lnTo>
                    <a:pt x="361" y="187"/>
                  </a:lnTo>
                  <a:lnTo>
                    <a:pt x="358" y="178"/>
                  </a:lnTo>
                  <a:lnTo>
                    <a:pt x="350" y="163"/>
                  </a:lnTo>
                  <a:lnTo>
                    <a:pt x="341" y="149"/>
                  </a:lnTo>
                  <a:lnTo>
                    <a:pt x="333" y="137"/>
                  </a:lnTo>
                  <a:lnTo>
                    <a:pt x="324" y="127"/>
                  </a:lnTo>
                  <a:lnTo>
                    <a:pt x="318" y="119"/>
                  </a:lnTo>
                  <a:lnTo>
                    <a:pt x="310" y="113"/>
                  </a:lnTo>
                  <a:lnTo>
                    <a:pt x="304" y="107"/>
                  </a:lnTo>
                  <a:lnTo>
                    <a:pt x="296" y="101"/>
                  </a:lnTo>
                  <a:lnTo>
                    <a:pt x="280" y="92"/>
                  </a:lnTo>
                  <a:lnTo>
                    <a:pt x="263" y="84"/>
                  </a:lnTo>
                  <a:lnTo>
                    <a:pt x="245" y="77"/>
                  </a:lnTo>
                  <a:lnTo>
                    <a:pt x="227" y="71"/>
                  </a:lnTo>
                  <a:lnTo>
                    <a:pt x="207" y="67"/>
                  </a:lnTo>
                  <a:lnTo>
                    <a:pt x="188" y="62"/>
                  </a:lnTo>
                  <a:lnTo>
                    <a:pt x="153" y="53"/>
                  </a:lnTo>
                  <a:lnTo>
                    <a:pt x="117" y="41"/>
                  </a:lnTo>
                  <a:lnTo>
                    <a:pt x="100" y="34"/>
                  </a:lnTo>
                  <a:lnTo>
                    <a:pt x="83" y="26"/>
                  </a:lnTo>
                  <a:lnTo>
                    <a:pt x="67" y="16"/>
                  </a:lnTo>
                  <a:lnTo>
                    <a:pt x="51" y="5"/>
                  </a:lnTo>
                  <a:lnTo>
                    <a:pt x="48" y="3"/>
                  </a:lnTo>
                  <a:lnTo>
                    <a:pt x="45" y="1"/>
                  </a:lnTo>
                  <a:lnTo>
                    <a:pt x="41" y="0"/>
                  </a:lnTo>
                  <a:lnTo>
                    <a:pt x="38" y="1"/>
                  </a:lnTo>
                  <a:lnTo>
                    <a:pt x="35" y="3"/>
                  </a:lnTo>
                  <a:lnTo>
                    <a:pt x="33" y="4"/>
                  </a:lnTo>
                  <a:lnTo>
                    <a:pt x="29" y="6"/>
                  </a:lnTo>
                  <a:lnTo>
                    <a:pt x="28" y="9"/>
                  </a:lnTo>
                  <a:lnTo>
                    <a:pt x="23" y="19"/>
                  </a:lnTo>
                  <a:lnTo>
                    <a:pt x="19" y="28"/>
                  </a:lnTo>
                  <a:lnTo>
                    <a:pt x="15" y="38"/>
                  </a:lnTo>
                  <a:lnTo>
                    <a:pt x="12" y="49"/>
                  </a:lnTo>
                  <a:lnTo>
                    <a:pt x="7" y="71"/>
                  </a:lnTo>
                  <a:lnTo>
                    <a:pt x="4" y="95"/>
                  </a:lnTo>
                  <a:lnTo>
                    <a:pt x="1" y="119"/>
                  </a:lnTo>
                  <a:lnTo>
                    <a:pt x="0" y="144"/>
                  </a:lnTo>
                  <a:lnTo>
                    <a:pt x="1" y="169"/>
                  </a:lnTo>
                  <a:lnTo>
                    <a:pt x="4" y="194"/>
                  </a:lnTo>
                  <a:lnTo>
                    <a:pt x="7" y="219"/>
                  </a:lnTo>
                  <a:lnTo>
                    <a:pt x="11" y="243"/>
                  </a:lnTo>
                  <a:lnTo>
                    <a:pt x="16" y="266"/>
                  </a:lnTo>
                  <a:lnTo>
                    <a:pt x="24" y="288"/>
                  </a:lnTo>
                  <a:lnTo>
                    <a:pt x="31" y="309"/>
                  </a:lnTo>
                  <a:lnTo>
                    <a:pt x="40" y="327"/>
                  </a:lnTo>
                  <a:lnTo>
                    <a:pt x="50" y="344"/>
                  </a:lnTo>
                  <a:lnTo>
                    <a:pt x="59" y="357"/>
                  </a:lnTo>
                  <a:lnTo>
                    <a:pt x="73" y="372"/>
                  </a:lnTo>
                  <a:lnTo>
                    <a:pt x="88" y="386"/>
                  </a:lnTo>
                  <a:lnTo>
                    <a:pt x="102" y="397"/>
                  </a:lnTo>
                  <a:lnTo>
                    <a:pt x="117" y="407"/>
                  </a:lnTo>
                  <a:lnTo>
                    <a:pt x="132" y="414"/>
                  </a:lnTo>
                  <a:lnTo>
                    <a:pt x="147" y="420"/>
                  </a:lnTo>
                  <a:lnTo>
                    <a:pt x="162" y="423"/>
                  </a:lnTo>
                  <a:lnTo>
                    <a:pt x="177" y="4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2329">
              <a:extLst>
                <a:ext uri="{FF2B5EF4-FFF2-40B4-BE49-F238E27FC236}">
                  <a16:creationId xmlns:a16="http://schemas.microsoft.com/office/drawing/2014/main" xmlns="" id="{70203A1F-D64C-42D7-BE45-B274B7864AAC}"/>
                </a:ext>
              </a:extLst>
            </p:cNvPr>
            <p:cNvSpPr>
              <a:spLocks/>
            </p:cNvSpPr>
            <p:nvPr/>
          </p:nvSpPr>
          <p:spPr bwMode="auto">
            <a:xfrm>
              <a:off x="10487025" y="946150"/>
              <a:ext cx="57150" cy="95250"/>
            </a:xfrm>
            <a:custGeom>
              <a:avLst/>
              <a:gdLst>
                <a:gd name="T0" fmla="*/ 166 w 181"/>
                <a:gd name="T1" fmla="*/ 0 h 301"/>
                <a:gd name="T2" fmla="*/ 15 w 181"/>
                <a:gd name="T3" fmla="*/ 0 h 301"/>
                <a:gd name="T4" fmla="*/ 12 w 181"/>
                <a:gd name="T5" fmla="*/ 0 h 301"/>
                <a:gd name="T6" fmla="*/ 10 w 181"/>
                <a:gd name="T7" fmla="*/ 1 h 301"/>
                <a:gd name="T8" fmla="*/ 6 w 181"/>
                <a:gd name="T9" fmla="*/ 2 h 301"/>
                <a:gd name="T10" fmla="*/ 4 w 181"/>
                <a:gd name="T11" fmla="*/ 4 h 301"/>
                <a:gd name="T12" fmla="*/ 2 w 181"/>
                <a:gd name="T13" fmla="*/ 6 h 301"/>
                <a:gd name="T14" fmla="*/ 1 w 181"/>
                <a:gd name="T15" fmla="*/ 9 h 301"/>
                <a:gd name="T16" fmla="*/ 0 w 181"/>
                <a:gd name="T17" fmla="*/ 12 h 301"/>
                <a:gd name="T18" fmla="*/ 0 w 181"/>
                <a:gd name="T19" fmla="*/ 15 h 301"/>
                <a:gd name="T20" fmla="*/ 0 w 181"/>
                <a:gd name="T21" fmla="*/ 286 h 301"/>
                <a:gd name="T22" fmla="*/ 0 w 181"/>
                <a:gd name="T23" fmla="*/ 290 h 301"/>
                <a:gd name="T24" fmla="*/ 1 w 181"/>
                <a:gd name="T25" fmla="*/ 293 h 301"/>
                <a:gd name="T26" fmla="*/ 2 w 181"/>
                <a:gd name="T27" fmla="*/ 295 h 301"/>
                <a:gd name="T28" fmla="*/ 4 w 181"/>
                <a:gd name="T29" fmla="*/ 297 h 301"/>
                <a:gd name="T30" fmla="*/ 6 w 181"/>
                <a:gd name="T31" fmla="*/ 299 h 301"/>
                <a:gd name="T32" fmla="*/ 10 w 181"/>
                <a:gd name="T33" fmla="*/ 300 h 301"/>
                <a:gd name="T34" fmla="*/ 12 w 181"/>
                <a:gd name="T35" fmla="*/ 301 h 301"/>
                <a:gd name="T36" fmla="*/ 15 w 181"/>
                <a:gd name="T37" fmla="*/ 301 h 301"/>
                <a:gd name="T38" fmla="*/ 166 w 181"/>
                <a:gd name="T39" fmla="*/ 301 h 301"/>
                <a:gd name="T40" fmla="*/ 169 w 181"/>
                <a:gd name="T41" fmla="*/ 301 h 301"/>
                <a:gd name="T42" fmla="*/ 171 w 181"/>
                <a:gd name="T43" fmla="*/ 300 h 301"/>
                <a:gd name="T44" fmla="*/ 175 w 181"/>
                <a:gd name="T45" fmla="*/ 299 h 301"/>
                <a:gd name="T46" fmla="*/ 177 w 181"/>
                <a:gd name="T47" fmla="*/ 297 h 301"/>
                <a:gd name="T48" fmla="*/ 178 w 181"/>
                <a:gd name="T49" fmla="*/ 295 h 301"/>
                <a:gd name="T50" fmla="*/ 180 w 181"/>
                <a:gd name="T51" fmla="*/ 293 h 301"/>
                <a:gd name="T52" fmla="*/ 181 w 181"/>
                <a:gd name="T53" fmla="*/ 290 h 301"/>
                <a:gd name="T54" fmla="*/ 181 w 181"/>
                <a:gd name="T55" fmla="*/ 286 h 301"/>
                <a:gd name="T56" fmla="*/ 181 w 181"/>
                <a:gd name="T57" fmla="*/ 15 h 301"/>
                <a:gd name="T58" fmla="*/ 181 w 181"/>
                <a:gd name="T59" fmla="*/ 12 h 301"/>
                <a:gd name="T60" fmla="*/ 180 w 181"/>
                <a:gd name="T61" fmla="*/ 9 h 301"/>
                <a:gd name="T62" fmla="*/ 179 w 181"/>
                <a:gd name="T63" fmla="*/ 6 h 301"/>
                <a:gd name="T64" fmla="*/ 177 w 181"/>
                <a:gd name="T65" fmla="*/ 4 h 301"/>
                <a:gd name="T66" fmla="*/ 175 w 181"/>
                <a:gd name="T67" fmla="*/ 2 h 301"/>
                <a:gd name="T68" fmla="*/ 171 w 181"/>
                <a:gd name="T69" fmla="*/ 1 h 301"/>
                <a:gd name="T70" fmla="*/ 169 w 181"/>
                <a:gd name="T71" fmla="*/ 0 h 301"/>
                <a:gd name="T72" fmla="*/ 166 w 181"/>
                <a:gd name="T7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 h="301">
                  <a:moveTo>
                    <a:pt x="166" y="0"/>
                  </a:moveTo>
                  <a:lnTo>
                    <a:pt x="15" y="0"/>
                  </a:lnTo>
                  <a:lnTo>
                    <a:pt x="12" y="0"/>
                  </a:lnTo>
                  <a:lnTo>
                    <a:pt x="10" y="1"/>
                  </a:lnTo>
                  <a:lnTo>
                    <a:pt x="6" y="2"/>
                  </a:lnTo>
                  <a:lnTo>
                    <a:pt x="4" y="4"/>
                  </a:lnTo>
                  <a:lnTo>
                    <a:pt x="2" y="6"/>
                  </a:lnTo>
                  <a:lnTo>
                    <a:pt x="1" y="9"/>
                  </a:lnTo>
                  <a:lnTo>
                    <a:pt x="0" y="12"/>
                  </a:lnTo>
                  <a:lnTo>
                    <a:pt x="0" y="15"/>
                  </a:lnTo>
                  <a:lnTo>
                    <a:pt x="0" y="286"/>
                  </a:lnTo>
                  <a:lnTo>
                    <a:pt x="0" y="290"/>
                  </a:lnTo>
                  <a:lnTo>
                    <a:pt x="1" y="293"/>
                  </a:lnTo>
                  <a:lnTo>
                    <a:pt x="2" y="295"/>
                  </a:lnTo>
                  <a:lnTo>
                    <a:pt x="4" y="297"/>
                  </a:lnTo>
                  <a:lnTo>
                    <a:pt x="6" y="299"/>
                  </a:lnTo>
                  <a:lnTo>
                    <a:pt x="10" y="300"/>
                  </a:lnTo>
                  <a:lnTo>
                    <a:pt x="12" y="301"/>
                  </a:lnTo>
                  <a:lnTo>
                    <a:pt x="15" y="301"/>
                  </a:lnTo>
                  <a:lnTo>
                    <a:pt x="166" y="301"/>
                  </a:lnTo>
                  <a:lnTo>
                    <a:pt x="169" y="301"/>
                  </a:lnTo>
                  <a:lnTo>
                    <a:pt x="171" y="300"/>
                  </a:lnTo>
                  <a:lnTo>
                    <a:pt x="175" y="299"/>
                  </a:lnTo>
                  <a:lnTo>
                    <a:pt x="177" y="297"/>
                  </a:lnTo>
                  <a:lnTo>
                    <a:pt x="178" y="295"/>
                  </a:lnTo>
                  <a:lnTo>
                    <a:pt x="180" y="293"/>
                  </a:lnTo>
                  <a:lnTo>
                    <a:pt x="181" y="290"/>
                  </a:lnTo>
                  <a:lnTo>
                    <a:pt x="181" y="286"/>
                  </a:lnTo>
                  <a:lnTo>
                    <a:pt x="181" y="15"/>
                  </a:lnTo>
                  <a:lnTo>
                    <a:pt x="181" y="12"/>
                  </a:lnTo>
                  <a:lnTo>
                    <a:pt x="180" y="9"/>
                  </a:lnTo>
                  <a:lnTo>
                    <a:pt x="179" y="6"/>
                  </a:lnTo>
                  <a:lnTo>
                    <a:pt x="177" y="4"/>
                  </a:lnTo>
                  <a:lnTo>
                    <a:pt x="175" y="2"/>
                  </a:lnTo>
                  <a:lnTo>
                    <a:pt x="171" y="1"/>
                  </a:lnTo>
                  <a:lnTo>
                    <a:pt x="169" y="0"/>
                  </a:lnTo>
                  <a:lnTo>
                    <a:pt x="166"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2330">
              <a:extLst>
                <a:ext uri="{FF2B5EF4-FFF2-40B4-BE49-F238E27FC236}">
                  <a16:creationId xmlns:a16="http://schemas.microsoft.com/office/drawing/2014/main" xmlns="" id="{EE2E9F06-BD10-47CA-B2DC-4B4669B66888}"/>
                </a:ext>
              </a:extLst>
            </p:cNvPr>
            <p:cNvSpPr>
              <a:spLocks/>
            </p:cNvSpPr>
            <p:nvPr/>
          </p:nvSpPr>
          <p:spPr bwMode="auto">
            <a:xfrm>
              <a:off x="10548938" y="955675"/>
              <a:ext cx="225425" cy="104775"/>
            </a:xfrm>
            <a:custGeom>
              <a:avLst/>
              <a:gdLst>
                <a:gd name="T0" fmla="*/ 690 w 710"/>
                <a:gd name="T1" fmla="*/ 110 h 332"/>
                <a:gd name="T2" fmla="*/ 667 w 710"/>
                <a:gd name="T3" fmla="*/ 95 h 332"/>
                <a:gd name="T4" fmla="*/ 645 w 710"/>
                <a:gd name="T5" fmla="*/ 88 h 332"/>
                <a:gd name="T6" fmla="*/ 623 w 710"/>
                <a:gd name="T7" fmla="*/ 86 h 332"/>
                <a:gd name="T8" fmla="*/ 584 w 710"/>
                <a:gd name="T9" fmla="*/ 92 h 332"/>
                <a:gd name="T10" fmla="*/ 503 w 710"/>
                <a:gd name="T11" fmla="*/ 138 h 332"/>
                <a:gd name="T12" fmla="*/ 487 w 710"/>
                <a:gd name="T13" fmla="*/ 163 h 332"/>
                <a:gd name="T14" fmla="*/ 469 w 710"/>
                <a:gd name="T15" fmla="*/ 175 h 332"/>
                <a:gd name="T16" fmla="*/ 446 w 710"/>
                <a:gd name="T17" fmla="*/ 180 h 332"/>
                <a:gd name="T18" fmla="*/ 226 w 710"/>
                <a:gd name="T19" fmla="*/ 181 h 332"/>
                <a:gd name="T20" fmla="*/ 218 w 710"/>
                <a:gd name="T21" fmla="*/ 179 h 332"/>
                <a:gd name="T22" fmla="*/ 213 w 710"/>
                <a:gd name="T23" fmla="*/ 172 h 332"/>
                <a:gd name="T24" fmla="*/ 211 w 710"/>
                <a:gd name="T25" fmla="*/ 163 h 332"/>
                <a:gd name="T26" fmla="*/ 216 w 710"/>
                <a:gd name="T27" fmla="*/ 156 h 332"/>
                <a:gd name="T28" fmla="*/ 223 w 710"/>
                <a:gd name="T29" fmla="*/ 151 h 332"/>
                <a:gd name="T30" fmla="*/ 438 w 710"/>
                <a:gd name="T31" fmla="*/ 151 h 332"/>
                <a:gd name="T32" fmla="*/ 462 w 710"/>
                <a:gd name="T33" fmla="*/ 143 h 332"/>
                <a:gd name="T34" fmla="*/ 477 w 710"/>
                <a:gd name="T35" fmla="*/ 123 h 332"/>
                <a:gd name="T36" fmla="*/ 480 w 710"/>
                <a:gd name="T37" fmla="*/ 102 h 332"/>
                <a:gd name="T38" fmla="*/ 471 w 710"/>
                <a:gd name="T39" fmla="*/ 84 h 332"/>
                <a:gd name="T40" fmla="*/ 452 w 710"/>
                <a:gd name="T41" fmla="*/ 67 h 332"/>
                <a:gd name="T42" fmla="*/ 423 w 710"/>
                <a:gd name="T43" fmla="*/ 60 h 332"/>
                <a:gd name="T44" fmla="*/ 391 w 710"/>
                <a:gd name="T45" fmla="*/ 60 h 332"/>
                <a:gd name="T46" fmla="*/ 365 w 710"/>
                <a:gd name="T47" fmla="*/ 60 h 332"/>
                <a:gd name="T48" fmla="*/ 338 w 710"/>
                <a:gd name="T49" fmla="*/ 60 h 332"/>
                <a:gd name="T50" fmla="*/ 308 w 710"/>
                <a:gd name="T51" fmla="*/ 60 h 332"/>
                <a:gd name="T52" fmla="*/ 247 w 710"/>
                <a:gd name="T53" fmla="*/ 24 h 332"/>
                <a:gd name="T54" fmla="*/ 181 w 710"/>
                <a:gd name="T55" fmla="*/ 3 h 332"/>
                <a:gd name="T56" fmla="*/ 15 w 710"/>
                <a:gd name="T57" fmla="*/ 0 h 332"/>
                <a:gd name="T58" fmla="*/ 7 w 710"/>
                <a:gd name="T59" fmla="*/ 2 h 332"/>
                <a:gd name="T60" fmla="*/ 1 w 710"/>
                <a:gd name="T61" fmla="*/ 10 h 332"/>
                <a:gd name="T62" fmla="*/ 0 w 710"/>
                <a:gd name="T63" fmla="*/ 225 h 332"/>
                <a:gd name="T64" fmla="*/ 7 w 710"/>
                <a:gd name="T65" fmla="*/ 236 h 332"/>
                <a:gd name="T66" fmla="*/ 90 w 710"/>
                <a:gd name="T67" fmla="*/ 266 h 332"/>
                <a:gd name="T68" fmla="*/ 205 w 710"/>
                <a:gd name="T69" fmla="*/ 308 h 332"/>
                <a:gd name="T70" fmla="*/ 282 w 710"/>
                <a:gd name="T71" fmla="*/ 329 h 332"/>
                <a:gd name="T72" fmla="*/ 321 w 710"/>
                <a:gd name="T73" fmla="*/ 331 h 332"/>
                <a:gd name="T74" fmla="*/ 348 w 710"/>
                <a:gd name="T75" fmla="*/ 328 h 332"/>
                <a:gd name="T76" fmla="*/ 409 w 710"/>
                <a:gd name="T77" fmla="*/ 303 h 332"/>
                <a:gd name="T78" fmla="*/ 495 w 710"/>
                <a:gd name="T79" fmla="*/ 258 h 332"/>
                <a:gd name="T80" fmla="*/ 558 w 710"/>
                <a:gd name="T81" fmla="*/ 224 h 332"/>
                <a:gd name="T82" fmla="*/ 638 w 710"/>
                <a:gd name="T83" fmla="*/ 181 h 332"/>
                <a:gd name="T84" fmla="*/ 705 w 710"/>
                <a:gd name="T85" fmla="*/ 148 h 332"/>
                <a:gd name="T86" fmla="*/ 710 w 710"/>
                <a:gd name="T87" fmla="*/ 138 h 332"/>
                <a:gd name="T88" fmla="*/ 708 w 710"/>
                <a:gd name="T89" fmla="*/ 129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0" h="332">
                  <a:moveTo>
                    <a:pt x="706" y="125"/>
                  </a:moveTo>
                  <a:lnTo>
                    <a:pt x="697" y="117"/>
                  </a:lnTo>
                  <a:lnTo>
                    <a:pt x="690" y="110"/>
                  </a:lnTo>
                  <a:lnTo>
                    <a:pt x="681" y="105"/>
                  </a:lnTo>
                  <a:lnTo>
                    <a:pt x="674" y="100"/>
                  </a:lnTo>
                  <a:lnTo>
                    <a:pt x="667" y="95"/>
                  </a:lnTo>
                  <a:lnTo>
                    <a:pt x="660" y="92"/>
                  </a:lnTo>
                  <a:lnTo>
                    <a:pt x="652" y="89"/>
                  </a:lnTo>
                  <a:lnTo>
                    <a:pt x="645" y="88"/>
                  </a:lnTo>
                  <a:lnTo>
                    <a:pt x="638" y="86"/>
                  </a:lnTo>
                  <a:lnTo>
                    <a:pt x="631" y="86"/>
                  </a:lnTo>
                  <a:lnTo>
                    <a:pt x="623" y="86"/>
                  </a:lnTo>
                  <a:lnTo>
                    <a:pt x="616" y="86"/>
                  </a:lnTo>
                  <a:lnTo>
                    <a:pt x="601" y="88"/>
                  </a:lnTo>
                  <a:lnTo>
                    <a:pt x="584" y="92"/>
                  </a:lnTo>
                  <a:lnTo>
                    <a:pt x="510" y="116"/>
                  </a:lnTo>
                  <a:lnTo>
                    <a:pt x="507" y="128"/>
                  </a:lnTo>
                  <a:lnTo>
                    <a:pt x="503" y="138"/>
                  </a:lnTo>
                  <a:lnTo>
                    <a:pt x="499" y="148"/>
                  </a:lnTo>
                  <a:lnTo>
                    <a:pt x="492" y="157"/>
                  </a:lnTo>
                  <a:lnTo>
                    <a:pt x="487" y="163"/>
                  </a:lnTo>
                  <a:lnTo>
                    <a:pt x="482" y="167"/>
                  </a:lnTo>
                  <a:lnTo>
                    <a:pt x="475" y="172"/>
                  </a:lnTo>
                  <a:lnTo>
                    <a:pt x="469" y="175"/>
                  </a:lnTo>
                  <a:lnTo>
                    <a:pt x="461" y="178"/>
                  </a:lnTo>
                  <a:lnTo>
                    <a:pt x="454" y="179"/>
                  </a:lnTo>
                  <a:lnTo>
                    <a:pt x="446" y="180"/>
                  </a:lnTo>
                  <a:lnTo>
                    <a:pt x="438" y="181"/>
                  </a:lnTo>
                  <a:lnTo>
                    <a:pt x="423" y="181"/>
                  </a:lnTo>
                  <a:lnTo>
                    <a:pt x="226" y="181"/>
                  </a:lnTo>
                  <a:lnTo>
                    <a:pt x="223" y="180"/>
                  </a:lnTo>
                  <a:lnTo>
                    <a:pt x="221" y="180"/>
                  </a:lnTo>
                  <a:lnTo>
                    <a:pt x="218" y="179"/>
                  </a:lnTo>
                  <a:lnTo>
                    <a:pt x="216" y="177"/>
                  </a:lnTo>
                  <a:lnTo>
                    <a:pt x="215" y="175"/>
                  </a:lnTo>
                  <a:lnTo>
                    <a:pt x="213" y="172"/>
                  </a:lnTo>
                  <a:lnTo>
                    <a:pt x="211" y="169"/>
                  </a:lnTo>
                  <a:lnTo>
                    <a:pt x="211" y="166"/>
                  </a:lnTo>
                  <a:lnTo>
                    <a:pt x="211" y="163"/>
                  </a:lnTo>
                  <a:lnTo>
                    <a:pt x="213" y="160"/>
                  </a:lnTo>
                  <a:lnTo>
                    <a:pt x="215" y="158"/>
                  </a:lnTo>
                  <a:lnTo>
                    <a:pt x="216" y="156"/>
                  </a:lnTo>
                  <a:lnTo>
                    <a:pt x="218" y="153"/>
                  </a:lnTo>
                  <a:lnTo>
                    <a:pt x="221" y="152"/>
                  </a:lnTo>
                  <a:lnTo>
                    <a:pt x="223" y="151"/>
                  </a:lnTo>
                  <a:lnTo>
                    <a:pt x="226" y="151"/>
                  </a:lnTo>
                  <a:lnTo>
                    <a:pt x="423" y="151"/>
                  </a:lnTo>
                  <a:lnTo>
                    <a:pt x="438" y="151"/>
                  </a:lnTo>
                  <a:lnTo>
                    <a:pt x="447" y="150"/>
                  </a:lnTo>
                  <a:lnTo>
                    <a:pt x="456" y="147"/>
                  </a:lnTo>
                  <a:lnTo>
                    <a:pt x="462" y="143"/>
                  </a:lnTo>
                  <a:lnTo>
                    <a:pt x="469" y="137"/>
                  </a:lnTo>
                  <a:lnTo>
                    <a:pt x="473" y="131"/>
                  </a:lnTo>
                  <a:lnTo>
                    <a:pt x="477" y="123"/>
                  </a:lnTo>
                  <a:lnTo>
                    <a:pt x="478" y="115"/>
                  </a:lnTo>
                  <a:lnTo>
                    <a:pt x="480" y="105"/>
                  </a:lnTo>
                  <a:lnTo>
                    <a:pt x="480" y="102"/>
                  </a:lnTo>
                  <a:lnTo>
                    <a:pt x="480" y="98"/>
                  </a:lnTo>
                  <a:lnTo>
                    <a:pt x="476" y="91"/>
                  </a:lnTo>
                  <a:lnTo>
                    <a:pt x="471" y="84"/>
                  </a:lnTo>
                  <a:lnTo>
                    <a:pt x="466" y="77"/>
                  </a:lnTo>
                  <a:lnTo>
                    <a:pt x="459" y="72"/>
                  </a:lnTo>
                  <a:lnTo>
                    <a:pt x="452" y="67"/>
                  </a:lnTo>
                  <a:lnTo>
                    <a:pt x="443" y="63"/>
                  </a:lnTo>
                  <a:lnTo>
                    <a:pt x="433" y="61"/>
                  </a:lnTo>
                  <a:lnTo>
                    <a:pt x="423" y="60"/>
                  </a:lnTo>
                  <a:lnTo>
                    <a:pt x="411" y="60"/>
                  </a:lnTo>
                  <a:lnTo>
                    <a:pt x="400" y="60"/>
                  </a:lnTo>
                  <a:lnTo>
                    <a:pt x="391" y="60"/>
                  </a:lnTo>
                  <a:lnTo>
                    <a:pt x="382" y="60"/>
                  </a:lnTo>
                  <a:lnTo>
                    <a:pt x="373" y="60"/>
                  </a:lnTo>
                  <a:lnTo>
                    <a:pt x="365" y="60"/>
                  </a:lnTo>
                  <a:lnTo>
                    <a:pt x="355" y="60"/>
                  </a:lnTo>
                  <a:lnTo>
                    <a:pt x="347" y="60"/>
                  </a:lnTo>
                  <a:lnTo>
                    <a:pt x="338" y="60"/>
                  </a:lnTo>
                  <a:lnTo>
                    <a:pt x="329" y="60"/>
                  </a:lnTo>
                  <a:lnTo>
                    <a:pt x="319" y="60"/>
                  </a:lnTo>
                  <a:lnTo>
                    <a:pt x="308" y="60"/>
                  </a:lnTo>
                  <a:lnTo>
                    <a:pt x="288" y="46"/>
                  </a:lnTo>
                  <a:lnTo>
                    <a:pt x="267" y="34"/>
                  </a:lnTo>
                  <a:lnTo>
                    <a:pt x="247" y="24"/>
                  </a:lnTo>
                  <a:lnTo>
                    <a:pt x="225" y="15"/>
                  </a:lnTo>
                  <a:lnTo>
                    <a:pt x="204" y="9"/>
                  </a:lnTo>
                  <a:lnTo>
                    <a:pt x="181" y="3"/>
                  </a:lnTo>
                  <a:lnTo>
                    <a:pt x="159" y="1"/>
                  </a:lnTo>
                  <a:lnTo>
                    <a:pt x="136" y="0"/>
                  </a:lnTo>
                  <a:lnTo>
                    <a:pt x="15" y="0"/>
                  </a:lnTo>
                  <a:lnTo>
                    <a:pt x="12" y="0"/>
                  </a:lnTo>
                  <a:lnTo>
                    <a:pt x="10" y="1"/>
                  </a:lnTo>
                  <a:lnTo>
                    <a:pt x="7" y="2"/>
                  </a:lnTo>
                  <a:lnTo>
                    <a:pt x="4" y="4"/>
                  </a:lnTo>
                  <a:lnTo>
                    <a:pt x="2" y="6"/>
                  </a:lnTo>
                  <a:lnTo>
                    <a:pt x="1" y="10"/>
                  </a:lnTo>
                  <a:lnTo>
                    <a:pt x="0" y="12"/>
                  </a:lnTo>
                  <a:lnTo>
                    <a:pt x="0" y="15"/>
                  </a:lnTo>
                  <a:lnTo>
                    <a:pt x="0" y="225"/>
                  </a:lnTo>
                  <a:lnTo>
                    <a:pt x="1" y="230"/>
                  </a:lnTo>
                  <a:lnTo>
                    <a:pt x="3" y="233"/>
                  </a:lnTo>
                  <a:lnTo>
                    <a:pt x="7" y="236"/>
                  </a:lnTo>
                  <a:lnTo>
                    <a:pt x="11" y="238"/>
                  </a:lnTo>
                  <a:lnTo>
                    <a:pt x="53" y="253"/>
                  </a:lnTo>
                  <a:lnTo>
                    <a:pt x="90" y="266"/>
                  </a:lnTo>
                  <a:lnTo>
                    <a:pt x="123" y="279"/>
                  </a:lnTo>
                  <a:lnTo>
                    <a:pt x="154" y="290"/>
                  </a:lnTo>
                  <a:lnTo>
                    <a:pt x="205" y="308"/>
                  </a:lnTo>
                  <a:lnTo>
                    <a:pt x="247" y="321"/>
                  </a:lnTo>
                  <a:lnTo>
                    <a:pt x="265" y="326"/>
                  </a:lnTo>
                  <a:lnTo>
                    <a:pt x="282" y="329"/>
                  </a:lnTo>
                  <a:lnTo>
                    <a:pt x="297" y="331"/>
                  </a:lnTo>
                  <a:lnTo>
                    <a:pt x="312" y="332"/>
                  </a:lnTo>
                  <a:lnTo>
                    <a:pt x="321" y="331"/>
                  </a:lnTo>
                  <a:lnTo>
                    <a:pt x="330" y="331"/>
                  </a:lnTo>
                  <a:lnTo>
                    <a:pt x="339" y="329"/>
                  </a:lnTo>
                  <a:lnTo>
                    <a:pt x="348" y="328"/>
                  </a:lnTo>
                  <a:lnTo>
                    <a:pt x="367" y="322"/>
                  </a:lnTo>
                  <a:lnTo>
                    <a:pt x="387" y="314"/>
                  </a:lnTo>
                  <a:lnTo>
                    <a:pt x="409" y="303"/>
                  </a:lnTo>
                  <a:lnTo>
                    <a:pt x="435" y="292"/>
                  </a:lnTo>
                  <a:lnTo>
                    <a:pt x="462" y="276"/>
                  </a:lnTo>
                  <a:lnTo>
                    <a:pt x="495" y="258"/>
                  </a:lnTo>
                  <a:lnTo>
                    <a:pt x="514" y="248"/>
                  </a:lnTo>
                  <a:lnTo>
                    <a:pt x="535" y="237"/>
                  </a:lnTo>
                  <a:lnTo>
                    <a:pt x="558" y="224"/>
                  </a:lnTo>
                  <a:lnTo>
                    <a:pt x="583" y="211"/>
                  </a:lnTo>
                  <a:lnTo>
                    <a:pt x="609" y="197"/>
                  </a:lnTo>
                  <a:lnTo>
                    <a:pt x="638" y="181"/>
                  </a:lnTo>
                  <a:lnTo>
                    <a:pt x="668" y="166"/>
                  </a:lnTo>
                  <a:lnTo>
                    <a:pt x="702" y="149"/>
                  </a:lnTo>
                  <a:lnTo>
                    <a:pt x="705" y="148"/>
                  </a:lnTo>
                  <a:lnTo>
                    <a:pt x="707" y="145"/>
                  </a:lnTo>
                  <a:lnTo>
                    <a:pt x="709" y="142"/>
                  </a:lnTo>
                  <a:lnTo>
                    <a:pt x="710" y="138"/>
                  </a:lnTo>
                  <a:lnTo>
                    <a:pt x="710" y="135"/>
                  </a:lnTo>
                  <a:lnTo>
                    <a:pt x="709" y="132"/>
                  </a:lnTo>
                  <a:lnTo>
                    <a:pt x="708" y="129"/>
                  </a:lnTo>
                  <a:lnTo>
                    <a:pt x="706" y="12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 xmlns:a16="http://schemas.microsoft.com/office/drawing/2014/main" id="{A1FEC1DE-7A0D-4B67-A82A-11BA36C23DFD}"/>
              </a:ext>
            </a:extLst>
          </p:cNvPr>
          <p:cNvGrpSpPr/>
          <p:nvPr/>
        </p:nvGrpSpPr>
        <p:grpSpPr>
          <a:xfrm>
            <a:off x="669924" y="1889047"/>
            <a:ext cx="363538" cy="357188"/>
            <a:chOff x="9161463" y="3975100"/>
            <a:chExt cx="363538" cy="357188"/>
          </a:xfrm>
          <a:solidFill>
            <a:schemeClr val="bg1"/>
          </a:solidFill>
        </p:grpSpPr>
        <p:sp>
          <p:nvSpPr>
            <p:cNvPr id="64"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0" name="Group 69">
            <a:extLst>
              <a:ext uri="{FF2B5EF4-FFF2-40B4-BE49-F238E27FC236}">
                <a16:creationId xmlns="" xmlns:a16="http://schemas.microsoft.com/office/drawing/2014/main" id="{A1FEC1DE-7A0D-4B67-A82A-11BA36C23DFD}"/>
              </a:ext>
            </a:extLst>
          </p:cNvPr>
          <p:cNvGrpSpPr/>
          <p:nvPr/>
        </p:nvGrpSpPr>
        <p:grpSpPr>
          <a:xfrm>
            <a:off x="3922041" y="1958103"/>
            <a:ext cx="363538" cy="357188"/>
            <a:chOff x="9161463" y="3975100"/>
            <a:chExt cx="363538" cy="357188"/>
          </a:xfrm>
          <a:solidFill>
            <a:schemeClr val="bg1"/>
          </a:solidFill>
        </p:grpSpPr>
        <p:sp>
          <p:nvSpPr>
            <p:cNvPr id="71"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a:extLst>
              <a:ext uri="{FF2B5EF4-FFF2-40B4-BE49-F238E27FC236}">
                <a16:creationId xmlns="" xmlns:a16="http://schemas.microsoft.com/office/drawing/2014/main" id="{A1FEC1DE-7A0D-4B67-A82A-11BA36C23DFD}"/>
              </a:ext>
            </a:extLst>
          </p:cNvPr>
          <p:cNvGrpSpPr/>
          <p:nvPr/>
        </p:nvGrpSpPr>
        <p:grpSpPr>
          <a:xfrm>
            <a:off x="7377317" y="1878726"/>
            <a:ext cx="363538" cy="357188"/>
            <a:chOff x="9161463" y="3975100"/>
            <a:chExt cx="363538" cy="357188"/>
          </a:xfrm>
          <a:solidFill>
            <a:schemeClr val="bg1"/>
          </a:solidFill>
        </p:grpSpPr>
        <p:sp>
          <p:nvSpPr>
            <p:cNvPr id="78"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4" name="Rectangle 83"/>
          <p:cNvSpPr/>
          <p:nvPr/>
        </p:nvSpPr>
        <p:spPr>
          <a:xfrm>
            <a:off x="838200" y="457200"/>
            <a:ext cx="711605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Results and Analysis</a:t>
            </a:r>
            <a:endParaRPr lang="en-US" sz="5400" b="1" cap="all" spc="0"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sp>
        <p:nvSpPr>
          <p:cNvPr id="2" name="مربع نص 1"/>
          <p:cNvSpPr txBox="1"/>
          <p:nvPr/>
        </p:nvSpPr>
        <p:spPr>
          <a:xfrm>
            <a:off x="186770" y="2754165"/>
            <a:ext cx="2344498" cy="3170099"/>
          </a:xfrm>
          <a:prstGeom prst="rect">
            <a:avLst/>
          </a:prstGeom>
          <a:noFill/>
        </p:spPr>
        <p:txBody>
          <a:bodyPr wrap="square" rtlCol="1">
            <a:spAutoFit/>
          </a:bodyPr>
          <a:lstStyle/>
          <a:p>
            <a:r>
              <a:rPr lang="en-US" sz="2000" b="1" dirty="0">
                <a:solidFill>
                  <a:schemeClr val="tx2">
                    <a:lumMod val="50000"/>
                  </a:schemeClr>
                </a:solidFill>
              </a:rPr>
              <a:t>We compiled the source code for each step and made sure that everything is working fine before moving on to the next step which helps us a lot in identifying the source of </a:t>
            </a:r>
            <a:r>
              <a:rPr lang="en-US" sz="2000" b="1" dirty="0" smtClean="0">
                <a:solidFill>
                  <a:schemeClr val="tx2">
                    <a:lumMod val="50000"/>
                  </a:schemeClr>
                </a:solidFill>
              </a:rPr>
              <a:t>errors.</a:t>
            </a:r>
            <a:endParaRPr lang="ar-SA" sz="2000" b="1" dirty="0">
              <a:solidFill>
                <a:schemeClr val="tx2">
                  <a:lumMod val="50000"/>
                </a:schemeClr>
              </a:solidFill>
            </a:endParaRPr>
          </a:p>
        </p:txBody>
      </p:sp>
      <p:sp>
        <p:nvSpPr>
          <p:cNvPr id="3" name="مربع نص 2"/>
          <p:cNvSpPr txBox="1"/>
          <p:nvPr/>
        </p:nvSpPr>
        <p:spPr>
          <a:xfrm>
            <a:off x="2930751" y="2716983"/>
            <a:ext cx="3083772" cy="3785652"/>
          </a:xfrm>
          <a:prstGeom prst="rect">
            <a:avLst/>
          </a:prstGeom>
          <a:noFill/>
        </p:spPr>
        <p:txBody>
          <a:bodyPr wrap="square" rtlCol="1">
            <a:spAutoFit/>
          </a:bodyPr>
          <a:lstStyle/>
          <a:p>
            <a:r>
              <a:rPr lang="en-US" sz="2000" b="1" dirty="0">
                <a:solidFill>
                  <a:schemeClr val="tx2">
                    <a:lumMod val="50000"/>
                  </a:schemeClr>
                </a:solidFill>
              </a:rPr>
              <a:t>In the final stage our project met the requirements related to it such as the barcode scanner was read correctly, the barcode was read where the special information about the plastic bottles appeared on the touch screen, in addition to the total number of </a:t>
            </a:r>
            <a:r>
              <a:rPr lang="en-US" sz="2000" b="1" dirty="0" smtClean="0">
                <a:solidFill>
                  <a:schemeClr val="tx2">
                    <a:lumMod val="50000"/>
                  </a:schemeClr>
                </a:solidFill>
              </a:rPr>
              <a:t>bottles.</a:t>
            </a:r>
            <a:endParaRPr lang="ar-SA" sz="2000" b="1" dirty="0">
              <a:solidFill>
                <a:schemeClr val="tx2">
                  <a:lumMod val="50000"/>
                </a:schemeClr>
              </a:solidFill>
            </a:endParaRPr>
          </a:p>
        </p:txBody>
      </p:sp>
      <p:sp>
        <p:nvSpPr>
          <p:cNvPr id="4" name="مربع نص 3"/>
          <p:cNvSpPr txBox="1"/>
          <p:nvPr/>
        </p:nvSpPr>
        <p:spPr>
          <a:xfrm>
            <a:off x="6494641" y="2711230"/>
            <a:ext cx="2437279" cy="4093428"/>
          </a:xfrm>
          <a:prstGeom prst="rect">
            <a:avLst/>
          </a:prstGeom>
          <a:noFill/>
        </p:spPr>
        <p:txBody>
          <a:bodyPr wrap="square" rtlCol="1">
            <a:spAutoFit/>
          </a:bodyPr>
          <a:lstStyle/>
          <a:p>
            <a:r>
              <a:rPr lang="en-US" sz="2000" b="1" dirty="0">
                <a:solidFill>
                  <a:schemeClr val="tx2">
                    <a:lumMod val="50000"/>
                  </a:schemeClr>
                </a:solidFill>
              </a:rPr>
              <a:t>Verify the correctness of the information that was read through the ultrasound piece so that the plastic bottle is inserted into the box and when it is full, a message is sent to the owner of the box that it is full, in order to empty it.</a:t>
            </a:r>
            <a:endParaRPr lang="ar-SA" sz="2000" b="1" dirty="0">
              <a:solidFill>
                <a:schemeClr val="tx2">
                  <a:lumMod val="50000"/>
                </a:schemeClr>
              </a:solidFill>
            </a:endParaRPr>
          </a:p>
        </p:txBody>
      </p:sp>
    </p:spTree>
    <p:extLst>
      <p:ext uri="{BB962C8B-B14F-4D97-AF65-F5344CB8AC3E}">
        <p14:creationId xmlns:p14="http://schemas.microsoft.com/office/powerpoint/2010/main" xmlns="" val="4188456250"/>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4267200" y="2362200"/>
            <a:ext cx="4572000" cy="584775"/>
          </a:xfrm>
          <a:prstGeom prst="rect">
            <a:avLst/>
          </a:prstGeom>
          <a:ln>
            <a:noFill/>
          </a:ln>
        </p:spPr>
        <p:txBody>
          <a:bodyPr wrap="square">
            <a:spAutoFit/>
          </a:bodyPr>
          <a:lstStyle/>
          <a:p>
            <a:pPr lvl="0">
              <a:buClr>
                <a:schemeClr val="accent2"/>
              </a:buClr>
              <a:buSzPts val="3200"/>
            </a:pPr>
            <a:r>
              <a:rPr lang="ar-JO" sz="3200" b="1" dirty="0" smtClean="0">
                <a:solidFill>
                  <a:schemeClr val="accent3"/>
                </a:solidFill>
                <a:effectLst>
                  <a:outerShdw blurRad="38100" dist="38100" dir="2700000" algn="tl">
                    <a:srgbClr val="000000">
                      <a:alpha val="43137"/>
                    </a:srgbClr>
                  </a:outerShdw>
                </a:effectLst>
                <a:latin typeface="Arial"/>
                <a:ea typeface="Arial"/>
                <a:cs typeface="Arial"/>
                <a:sym typeface="Arial"/>
              </a:rPr>
              <a:t> </a:t>
            </a:r>
            <a:endParaRPr lang="en-US" sz="3200" b="1" dirty="0" smtClean="0">
              <a:solidFill>
                <a:schemeClr val="accent3"/>
              </a:solidFill>
              <a:effectLst>
                <a:outerShdw blurRad="38100" dist="38100" dir="2700000" algn="tl">
                  <a:srgbClr val="000000">
                    <a:alpha val="43137"/>
                  </a:srgbClr>
                </a:outerShdw>
              </a:effectLst>
              <a:latin typeface="Arial"/>
              <a:ea typeface="Arial"/>
              <a:cs typeface="Arial"/>
              <a:sym typeface="Arial"/>
            </a:endParaRPr>
          </a:p>
        </p:txBody>
      </p:sp>
      <p:sp>
        <p:nvSpPr>
          <p:cNvPr id="9" name="Rectangle 8"/>
          <p:cNvSpPr/>
          <p:nvPr/>
        </p:nvSpPr>
        <p:spPr>
          <a:xfrm>
            <a:off x="4800600" y="1752600"/>
            <a:ext cx="4572000" cy="3539430"/>
          </a:xfrm>
          <a:prstGeom prst="rect">
            <a:avLst/>
          </a:prstGeom>
        </p:spPr>
        <p:txBody>
          <a:bodyPr wrap="square">
            <a:spAutoFit/>
          </a:bodyPr>
          <a:lstStyle/>
          <a:p>
            <a:endParaRPr lang="ar-JO" sz="3200" b="1" dirty="0" smtClean="0">
              <a:solidFill>
                <a:schemeClr val="accent3"/>
              </a:solidFill>
              <a:effectLst>
                <a:outerShdw blurRad="38100" dist="38100" dir="2700000" algn="tl">
                  <a:srgbClr val="000000">
                    <a:alpha val="43137"/>
                  </a:srgbClr>
                </a:outerShdw>
              </a:effectLst>
            </a:endParaRPr>
          </a:p>
          <a:p>
            <a:pPr lvl="0"/>
            <a:r>
              <a:rPr lang="en-US" sz="3200" b="1" dirty="0" smtClean="0">
                <a:solidFill>
                  <a:schemeClr val="tx2">
                    <a:lumMod val="50000"/>
                  </a:schemeClr>
                </a:solidFill>
                <a:ea typeface="Arial"/>
                <a:cs typeface="Andalus" pitchFamily="18" charset="-78"/>
                <a:sym typeface="Arial"/>
              </a:rPr>
              <a:t>Step 1:</a:t>
            </a:r>
          </a:p>
          <a:p>
            <a:r>
              <a:rPr lang="en-US" sz="3200" b="1" dirty="0" smtClean="0">
                <a:solidFill>
                  <a:schemeClr val="tx2">
                    <a:lumMod val="50000"/>
                  </a:schemeClr>
                </a:solidFill>
                <a:cs typeface="Andalus" pitchFamily="18" charset="-78"/>
              </a:rPr>
              <a:t>After the user presses</a:t>
            </a:r>
            <a:endParaRPr lang="ar-JO" sz="3200" b="1" dirty="0" smtClean="0">
              <a:solidFill>
                <a:schemeClr val="tx2">
                  <a:lumMod val="50000"/>
                </a:schemeClr>
              </a:solidFill>
              <a:cs typeface="Andalus" pitchFamily="18" charset="-78"/>
            </a:endParaRPr>
          </a:p>
          <a:p>
            <a:r>
              <a:rPr lang="en-US" sz="3200" b="1" dirty="0" smtClean="0">
                <a:solidFill>
                  <a:schemeClr val="tx2">
                    <a:lumMod val="50000"/>
                  </a:schemeClr>
                </a:solidFill>
                <a:cs typeface="Andalus" pitchFamily="18" charset="-78"/>
              </a:rPr>
              <a:t>the start button on the touch screen, he inserts the plastic bottle into </a:t>
            </a:r>
            <a:endParaRPr lang="ar-JO" sz="3200" b="1" dirty="0" smtClean="0">
              <a:solidFill>
                <a:schemeClr val="tx2">
                  <a:lumMod val="50000"/>
                </a:schemeClr>
              </a:solidFill>
              <a:cs typeface="Andalus" pitchFamily="18" charset="-78"/>
            </a:endParaRPr>
          </a:p>
          <a:p>
            <a:r>
              <a:rPr lang="en-US" sz="3200" b="1" dirty="0" smtClean="0">
                <a:solidFill>
                  <a:schemeClr val="tx2">
                    <a:lumMod val="50000"/>
                  </a:schemeClr>
                </a:solidFill>
                <a:cs typeface="Andalus" pitchFamily="18" charset="-78"/>
              </a:rPr>
              <a:t>the slot to scan it.</a:t>
            </a:r>
            <a:endParaRPr lang="en-US" sz="3200" b="1" dirty="0">
              <a:solidFill>
                <a:schemeClr val="tx2">
                  <a:lumMod val="50000"/>
                </a:schemeClr>
              </a:solidFill>
              <a:cs typeface="Andalus" pitchFamily="18" charset="-78"/>
            </a:endParaRPr>
          </a:p>
        </p:txBody>
      </p:sp>
      <p:pic>
        <p:nvPicPr>
          <p:cNvPr id="10" name="Picture 9" descr="111.jpg"/>
          <p:cNvPicPr>
            <a:picLocks noChangeAspect="1"/>
          </p:cNvPicPr>
          <p:nvPr/>
        </p:nvPicPr>
        <p:blipFill>
          <a:blip r:embed="rId2"/>
          <a:stretch>
            <a:fillRect/>
          </a:stretch>
        </p:blipFill>
        <p:spPr>
          <a:xfrm>
            <a:off x="152400" y="197988"/>
            <a:ext cx="4648200" cy="6507612"/>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304800" y="914400"/>
            <a:ext cx="3581400" cy="5509200"/>
          </a:xfrm>
          <a:prstGeom prst="rect">
            <a:avLst/>
          </a:prstGeom>
        </p:spPr>
        <p:txBody>
          <a:bodyPr wrap="square">
            <a:spAutoFit/>
          </a:bodyPr>
          <a:lstStyle/>
          <a:p>
            <a:pPr lvl="0">
              <a:buClr>
                <a:schemeClr val="accent2"/>
              </a:buClr>
              <a:buSzPts val="3200"/>
            </a:pPr>
            <a:r>
              <a:rPr lang="en-US" sz="3200" b="1" dirty="0" smtClean="0">
                <a:solidFill>
                  <a:schemeClr val="tx2">
                    <a:lumMod val="50000"/>
                  </a:schemeClr>
                </a:solidFill>
                <a:latin typeface="Arial"/>
                <a:ea typeface="Arial"/>
                <a:cs typeface="Arial"/>
                <a:sym typeface="Arial"/>
              </a:rPr>
              <a:t>Step 2:</a:t>
            </a:r>
          </a:p>
          <a:p>
            <a:pPr lvl="0">
              <a:buClr>
                <a:schemeClr val="dk1"/>
              </a:buClr>
              <a:buSzPts val="2100"/>
            </a:pPr>
            <a:r>
              <a:rPr lang="en-US" sz="3200" b="1" dirty="0" smtClean="0">
                <a:solidFill>
                  <a:schemeClr val="tx2">
                    <a:lumMod val="50000"/>
                  </a:schemeClr>
                </a:solidFill>
              </a:rPr>
              <a:t>After scanning it,</a:t>
            </a:r>
            <a:endParaRPr lang="ar-JO" sz="3200" b="1" dirty="0" smtClean="0">
              <a:solidFill>
                <a:schemeClr val="tx2">
                  <a:lumMod val="50000"/>
                </a:schemeClr>
              </a:solidFill>
            </a:endParaRPr>
          </a:p>
          <a:p>
            <a:pPr lvl="0">
              <a:buClr>
                <a:schemeClr val="dk1"/>
              </a:buClr>
              <a:buSzPts val="2100"/>
            </a:pPr>
            <a:r>
              <a:rPr lang="en-US" sz="3200" b="1" dirty="0" smtClean="0">
                <a:solidFill>
                  <a:schemeClr val="tx2">
                    <a:lumMod val="50000"/>
                  </a:schemeClr>
                </a:solidFill>
              </a:rPr>
              <a:t>it is placed in front of the ultrasonic and above the Force Sensitive to make sure that it is still there and has not been pulled out and that it is empty of fluids</a:t>
            </a:r>
            <a:r>
              <a:rPr lang="ar-JO" sz="3200" b="1" dirty="0" smtClean="0">
                <a:solidFill>
                  <a:schemeClr val="tx2">
                    <a:lumMod val="50000"/>
                  </a:schemeClr>
                </a:solidFill>
              </a:rPr>
              <a:t>.</a:t>
            </a:r>
            <a:endParaRPr lang="en-US" sz="3200" b="1" dirty="0">
              <a:solidFill>
                <a:schemeClr val="tx2">
                  <a:lumMod val="50000"/>
                </a:schemeClr>
              </a:solidFill>
              <a:latin typeface="Arial"/>
              <a:ea typeface="Arial"/>
              <a:cs typeface="Arial"/>
              <a:sym typeface="Arial"/>
            </a:endParaRPr>
          </a:p>
        </p:txBody>
      </p:sp>
      <p:pic>
        <p:nvPicPr>
          <p:cNvPr id="9" name="Picture 8" descr="22.jpg"/>
          <p:cNvPicPr>
            <a:picLocks noChangeAspect="1"/>
          </p:cNvPicPr>
          <p:nvPr/>
        </p:nvPicPr>
        <p:blipFill>
          <a:blip r:embed="rId2"/>
          <a:stretch>
            <a:fillRect/>
          </a:stretch>
        </p:blipFill>
        <p:spPr>
          <a:xfrm>
            <a:off x="4191000" y="152400"/>
            <a:ext cx="4797552" cy="65532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5029200" y="1676400"/>
            <a:ext cx="3581400" cy="3970318"/>
          </a:xfrm>
          <a:prstGeom prst="rect">
            <a:avLst/>
          </a:prstGeom>
        </p:spPr>
        <p:txBody>
          <a:bodyPr wrap="square">
            <a:spAutoFit/>
          </a:bodyPr>
          <a:lstStyle/>
          <a:p>
            <a:pPr lvl="0">
              <a:buClr>
                <a:schemeClr val="accent3"/>
              </a:buClr>
              <a:buSzPts val="3200"/>
            </a:pPr>
            <a:r>
              <a:rPr lang="ar-JO" sz="2800" b="1" dirty="0" smtClean="0">
                <a:solidFill>
                  <a:schemeClr val="tx2">
                    <a:lumMod val="50000"/>
                  </a:schemeClr>
                </a:solidFill>
                <a:latin typeface="Arial"/>
                <a:ea typeface="Arial"/>
                <a:cs typeface="Arial"/>
                <a:sym typeface="Arial"/>
              </a:rPr>
              <a:t>   </a:t>
            </a:r>
            <a:r>
              <a:rPr lang="en-US" sz="2800" b="1" dirty="0" smtClean="0">
                <a:solidFill>
                  <a:schemeClr val="tx2">
                    <a:lumMod val="50000"/>
                  </a:schemeClr>
                </a:solidFill>
                <a:latin typeface="Arial"/>
                <a:ea typeface="Arial"/>
                <a:cs typeface="Arial"/>
                <a:sym typeface="Arial"/>
              </a:rPr>
              <a:t>Step 3:</a:t>
            </a:r>
          </a:p>
          <a:p>
            <a:pPr marL="342900" lvl="0" indent="-342900">
              <a:buClr>
                <a:schemeClr val="dk1"/>
              </a:buClr>
              <a:buSzPts val="2000"/>
            </a:pPr>
            <a:r>
              <a:rPr lang="ar-JO" sz="3200" b="1" dirty="0" smtClean="0">
                <a:solidFill>
                  <a:schemeClr val="tx2">
                    <a:lumMod val="50000"/>
                  </a:schemeClr>
                </a:solidFill>
              </a:rPr>
              <a:t>   </a:t>
            </a:r>
            <a:r>
              <a:rPr lang="en-US" sz="3200" b="1" dirty="0" smtClean="0">
                <a:solidFill>
                  <a:schemeClr val="tx2">
                    <a:lumMod val="50000"/>
                  </a:schemeClr>
                </a:solidFill>
              </a:rPr>
              <a:t>After that, all information about the bottle, such as the name and price, will appear on the screen.</a:t>
            </a:r>
            <a:endParaRPr lang="en-US" sz="3200" b="1" dirty="0">
              <a:solidFill>
                <a:schemeClr val="tx2">
                  <a:lumMod val="50000"/>
                </a:schemeClr>
              </a:solidFill>
              <a:latin typeface="Arial"/>
              <a:ea typeface="Arial"/>
              <a:cs typeface="Arial"/>
              <a:sym typeface="Arial"/>
            </a:endParaRPr>
          </a:p>
        </p:txBody>
      </p:sp>
      <p:pic>
        <p:nvPicPr>
          <p:cNvPr id="9" name="Picture 8" descr="3-.jpg"/>
          <p:cNvPicPr>
            <a:picLocks noChangeAspect="1"/>
          </p:cNvPicPr>
          <p:nvPr/>
        </p:nvPicPr>
        <p:blipFill>
          <a:blip r:embed="rId2"/>
          <a:stretch>
            <a:fillRect/>
          </a:stretch>
        </p:blipFill>
        <p:spPr>
          <a:xfrm>
            <a:off x="152399" y="152400"/>
            <a:ext cx="4876800" cy="6554839"/>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381000" y="381000"/>
            <a:ext cx="4572000" cy="6001643"/>
          </a:xfrm>
          <a:prstGeom prst="rect">
            <a:avLst/>
          </a:prstGeom>
        </p:spPr>
        <p:txBody>
          <a:bodyPr>
            <a:spAutoFit/>
          </a:bodyPr>
          <a:lstStyle/>
          <a:p>
            <a:pPr lvl="0">
              <a:buClr>
                <a:schemeClr val="accent3"/>
              </a:buClr>
              <a:buSzPts val="3200"/>
            </a:pPr>
            <a:r>
              <a:rPr lang="en-US" sz="3200" b="1" dirty="0" smtClean="0">
                <a:solidFill>
                  <a:schemeClr val="tx2">
                    <a:lumMod val="50000"/>
                  </a:schemeClr>
                </a:solidFill>
                <a:latin typeface="Arial"/>
                <a:ea typeface="Arial"/>
                <a:cs typeface="Arial"/>
                <a:sym typeface="Arial"/>
              </a:rPr>
              <a:t>Step 4:</a:t>
            </a:r>
          </a:p>
          <a:p>
            <a:pPr lvl="0">
              <a:buClr>
                <a:schemeClr val="dk1"/>
              </a:buClr>
              <a:buSzPts val="2000"/>
            </a:pPr>
            <a:r>
              <a:rPr lang="en-US" sz="3200" b="1" dirty="0" smtClean="0">
                <a:solidFill>
                  <a:schemeClr val="tx2">
                    <a:lumMod val="50000"/>
                  </a:schemeClr>
                </a:solidFill>
              </a:rPr>
              <a:t>When the user finishes entering all the plastic bottles he has, he presses the finish button, where a QR Code appears on the screen containing all the information and the price for the bottles, he photographs it to buy with its value from anywhere we support it</a:t>
            </a:r>
            <a:r>
              <a:rPr lang="en-US" dirty="0" smtClean="0">
                <a:solidFill>
                  <a:schemeClr val="dk1"/>
                </a:solidFill>
                <a:latin typeface="Arial"/>
                <a:ea typeface="Arial"/>
                <a:cs typeface="Arial"/>
                <a:sym typeface="Arial"/>
              </a:rPr>
              <a:t>.</a:t>
            </a:r>
            <a:endParaRPr lang="en-US" sz="5400" dirty="0">
              <a:solidFill>
                <a:schemeClr val="dk1"/>
              </a:solidFill>
              <a:latin typeface="Arial"/>
              <a:ea typeface="Arial"/>
              <a:cs typeface="Arial"/>
              <a:sym typeface="Arial"/>
            </a:endParaRPr>
          </a:p>
        </p:txBody>
      </p:sp>
      <p:pic>
        <p:nvPicPr>
          <p:cNvPr id="9" name="Picture 8" descr="33.jpg"/>
          <p:cNvPicPr>
            <a:picLocks noChangeAspect="1"/>
          </p:cNvPicPr>
          <p:nvPr/>
        </p:nvPicPr>
        <p:blipFill>
          <a:blip r:embed="rId2"/>
          <a:stretch>
            <a:fillRect/>
          </a:stretch>
        </p:blipFill>
        <p:spPr>
          <a:xfrm>
            <a:off x="4953000" y="152400"/>
            <a:ext cx="4035552" cy="65532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4419600" y="533400"/>
            <a:ext cx="4572000" cy="5509200"/>
          </a:xfrm>
          <a:prstGeom prst="rect">
            <a:avLst/>
          </a:prstGeom>
        </p:spPr>
        <p:txBody>
          <a:bodyPr>
            <a:spAutoFit/>
          </a:bodyPr>
          <a:lstStyle/>
          <a:p>
            <a:pPr lvl="0">
              <a:buClr>
                <a:schemeClr val="accent3"/>
              </a:buClr>
              <a:buSzPts val="3200"/>
            </a:pPr>
            <a:r>
              <a:rPr lang="en-US" sz="3200" b="1" dirty="0" smtClean="0">
                <a:solidFill>
                  <a:schemeClr val="tx2">
                    <a:lumMod val="50000"/>
                  </a:schemeClr>
                </a:solidFill>
                <a:latin typeface="Arial"/>
                <a:ea typeface="Arial"/>
                <a:cs typeface="Arial"/>
                <a:sym typeface="Arial"/>
              </a:rPr>
              <a:t>Step</a:t>
            </a:r>
            <a:r>
              <a:rPr lang="en-US" sz="3200" b="1" dirty="0" smtClean="0">
                <a:solidFill>
                  <a:schemeClr val="tx2">
                    <a:lumMod val="50000"/>
                  </a:schemeClr>
                </a:solidFill>
              </a:rPr>
              <a:t>5</a:t>
            </a:r>
            <a:r>
              <a:rPr lang="en-US" sz="3200" b="1" dirty="0" smtClean="0">
                <a:solidFill>
                  <a:schemeClr val="tx2">
                    <a:lumMod val="50000"/>
                  </a:schemeClr>
                </a:solidFill>
                <a:latin typeface="Arial"/>
                <a:ea typeface="Arial"/>
                <a:cs typeface="Arial"/>
                <a:sym typeface="Arial"/>
              </a:rPr>
              <a:t>:</a:t>
            </a:r>
          </a:p>
          <a:p>
            <a:pPr lvl="0">
              <a:buClr>
                <a:schemeClr val="dk1"/>
              </a:buClr>
              <a:buSzPts val="2000"/>
            </a:pPr>
            <a:r>
              <a:rPr lang="en-US" sz="3200" b="1" dirty="0" smtClean="0">
                <a:solidFill>
                  <a:schemeClr val="tx2">
                    <a:lumMod val="50000"/>
                  </a:schemeClr>
                </a:solidFill>
              </a:rPr>
              <a:t>After the user takes picture of the QR Code, he goes to any place we support, and the owner of the place scans the QR Code and shows him all the information in order to sell it as much as the bottles that have been placed</a:t>
            </a:r>
            <a:endParaRPr lang="en-US" sz="3200" b="1" dirty="0">
              <a:solidFill>
                <a:schemeClr val="tx2">
                  <a:lumMod val="50000"/>
                </a:schemeClr>
              </a:solidFill>
              <a:latin typeface="Arial"/>
              <a:ea typeface="Arial"/>
              <a:cs typeface="Arial"/>
              <a:sym typeface="Arial"/>
            </a:endParaRPr>
          </a:p>
        </p:txBody>
      </p:sp>
      <p:pic>
        <p:nvPicPr>
          <p:cNvPr id="2"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1385" y="327086"/>
            <a:ext cx="3581400" cy="4930714"/>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01384" y="5585400"/>
            <a:ext cx="4218215" cy="9144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8" name="Rectangle 7"/>
          <p:cNvSpPr/>
          <p:nvPr/>
        </p:nvSpPr>
        <p:spPr>
          <a:xfrm>
            <a:off x="4191000" y="1905000"/>
            <a:ext cx="4572000" cy="584775"/>
          </a:xfrm>
          <a:prstGeom prst="rect">
            <a:avLst/>
          </a:prstGeom>
        </p:spPr>
        <p:txBody>
          <a:bodyPr>
            <a:spAutoFit/>
          </a:bodyPr>
          <a:lstStyle/>
          <a:p>
            <a:pPr lvl="0">
              <a:buClr>
                <a:schemeClr val="accent3"/>
              </a:buClr>
              <a:buSzPts val="3200"/>
            </a:pPr>
            <a:endParaRPr lang="en-US" sz="3200" b="1" dirty="0">
              <a:solidFill>
                <a:schemeClr val="accent3"/>
              </a:solidFill>
              <a:effectLst>
                <a:outerShdw blurRad="38100" dist="38100" dir="2700000" algn="tl">
                  <a:srgbClr val="000000">
                    <a:alpha val="43137"/>
                  </a:srgbClr>
                </a:outerShdw>
              </a:effectLst>
              <a:latin typeface="Arial"/>
              <a:ea typeface="Arial"/>
              <a:cs typeface="Arial"/>
              <a:sym typeface="Arial"/>
            </a:endParaRPr>
          </a:p>
        </p:txBody>
      </p:sp>
      <p:sp>
        <p:nvSpPr>
          <p:cNvPr id="9" name="Rectangle 8"/>
          <p:cNvSpPr/>
          <p:nvPr/>
        </p:nvSpPr>
        <p:spPr>
          <a:xfrm>
            <a:off x="381000" y="1371600"/>
            <a:ext cx="4572000" cy="4031873"/>
          </a:xfrm>
          <a:prstGeom prst="rect">
            <a:avLst/>
          </a:prstGeom>
        </p:spPr>
        <p:txBody>
          <a:bodyPr>
            <a:spAutoFit/>
          </a:bodyPr>
          <a:lstStyle/>
          <a:p>
            <a:pPr lvl="0">
              <a:buClr>
                <a:schemeClr val="accent3"/>
              </a:buClr>
              <a:buSzPts val="3200"/>
            </a:pPr>
            <a:r>
              <a:rPr lang="ar-JO" sz="3200" b="1" dirty="0" smtClean="0">
                <a:solidFill>
                  <a:schemeClr val="accent3"/>
                </a:solidFill>
                <a:effectLst>
                  <a:outerShdw blurRad="38100" dist="38100" dir="2700000" algn="tl">
                    <a:srgbClr val="000000">
                      <a:alpha val="43137"/>
                    </a:srgbClr>
                  </a:outerShdw>
                </a:effectLst>
                <a:latin typeface="Arial"/>
                <a:ea typeface="Arial"/>
                <a:cs typeface="Arial"/>
                <a:sym typeface="Arial"/>
              </a:rPr>
              <a:t>   </a:t>
            </a:r>
            <a:r>
              <a:rPr lang="en-US" sz="3200" b="1" dirty="0" smtClean="0">
                <a:solidFill>
                  <a:schemeClr val="tx2">
                    <a:lumMod val="50000"/>
                  </a:schemeClr>
                </a:solidFill>
                <a:latin typeface="Arial"/>
                <a:ea typeface="Arial"/>
                <a:cs typeface="Arial"/>
                <a:sym typeface="Arial"/>
              </a:rPr>
              <a:t>Step </a:t>
            </a:r>
            <a:r>
              <a:rPr lang="en-US" sz="3200" b="1" dirty="0" smtClean="0">
                <a:solidFill>
                  <a:schemeClr val="tx2">
                    <a:lumMod val="50000"/>
                  </a:schemeClr>
                </a:solidFill>
              </a:rPr>
              <a:t>6</a:t>
            </a:r>
            <a:r>
              <a:rPr lang="en-US" sz="3200" b="1" dirty="0" smtClean="0">
                <a:solidFill>
                  <a:schemeClr val="tx2">
                    <a:lumMod val="50000"/>
                  </a:schemeClr>
                </a:solidFill>
                <a:latin typeface="Arial"/>
                <a:ea typeface="Arial"/>
                <a:cs typeface="Arial"/>
                <a:sym typeface="Arial"/>
              </a:rPr>
              <a:t>:</a:t>
            </a:r>
          </a:p>
          <a:p>
            <a:pPr marL="342900" lvl="0" indent="-342900">
              <a:buClr>
                <a:schemeClr val="dk1"/>
              </a:buClr>
              <a:buSzPts val="2000"/>
            </a:pPr>
            <a:r>
              <a:rPr lang="ar-JO" sz="3200" b="1" dirty="0" smtClean="0">
                <a:solidFill>
                  <a:schemeClr val="tx2">
                    <a:lumMod val="50000"/>
                  </a:schemeClr>
                </a:solidFill>
              </a:rPr>
              <a:t>   </a:t>
            </a:r>
            <a:r>
              <a:rPr lang="en-US" sz="3200" b="1" dirty="0" smtClean="0">
                <a:solidFill>
                  <a:schemeClr val="tx2">
                    <a:lumMod val="50000"/>
                  </a:schemeClr>
                </a:solidFill>
              </a:rPr>
              <a:t>After the box is filled with the required amount of plastic bottles, a page appears for the owner of the box to enter the password and empty it</a:t>
            </a:r>
            <a:endParaRPr lang="en-US" sz="3200" b="1" dirty="0">
              <a:solidFill>
                <a:schemeClr val="tx2">
                  <a:lumMod val="50000"/>
                </a:schemeClr>
              </a:solidFill>
              <a:latin typeface="Arial"/>
              <a:ea typeface="Arial"/>
              <a:cs typeface="Arial"/>
              <a:sym typeface="Arial"/>
            </a:endParaRPr>
          </a:p>
        </p:txBody>
      </p:sp>
      <p:pic>
        <p:nvPicPr>
          <p:cNvPr id="13" name="Picture 12" descr="444.jpg"/>
          <p:cNvPicPr>
            <a:picLocks noChangeAspect="1"/>
          </p:cNvPicPr>
          <p:nvPr/>
        </p:nvPicPr>
        <p:blipFill>
          <a:blip r:embed="rId2"/>
          <a:stretch>
            <a:fillRect/>
          </a:stretch>
        </p:blipFill>
        <p:spPr>
          <a:xfrm>
            <a:off x="5410200" y="152400"/>
            <a:ext cx="3646884" cy="65532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4191000" y="1905000"/>
            <a:ext cx="4572000" cy="584775"/>
          </a:xfrm>
          <a:prstGeom prst="rect">
            <a:avLst/>
          </a:prstGeom>
        </p:spPr>
        <p:txBody>
          <a:bodyPr>
            <a:spAutoFit/>
          </a:bodyPr>
          <a:lstStyle/>
          <a:p>
            <a:pPr lvl="0">
              <a:buClr>
                <a:schemeClr val="accent3"/>
              </a:buClr>
              <a:buSzPts val="3200"/>
            </a:pPr>
            <a:endParaRPr lang="en-US" sz="3200" b="1" dirty="0">
              <a:solidFill>
                <a:schemeClr val="accent3"/>
              </a:solidFill>
              <a:effectLst>
                <a:outerShdw blurRad="38100" dist="38100" dir="2700000" algn="tl">
                  <a:srgbClr val="000000">
                    <a:alpha val="43137"/>
                  </a:srgbClr>
                </a:outerShdw>
              </a:effectLst>
              <a:latin typeface="Arial"/>
              <a:ea typeface="Arial"/>
              <a:cs typeface="Arial"/>
              <a:sym typeface="Arial"/>
            </a:endParaRPr>
          </a:p>
        </p:txBody>
      </p:sp>
      <p:sp>
        <p:nvSpPr>
          <p:cNvPr id="9" name="Rectangle 8"/>
          <p:cNvSpPr/>
          <p:nvPr/>
        </p:nvSpPr>
        <p:spPr>
          <a:xfrm>
            <a:off x="533400" y="1447800"/>
            <a:ext cx="4572000" cy="3539430"/>
          </a:xfrm>
          <a:prstGeom prst="rect">
            <a:avLst/>
          </a:prstGeom>
        </p:spPr>
        <p:txBody>
          <a:bodyPr>
            <a:spAutoFit/>
          </a:bodyPr>
          <a:lstStyle/>
          <a:p>
            <a:pPr lvl="0">
              <a:buClr>
                <a:schemeClr val="accent3"/>
              </a:buClr>
              <a:buSzPts val="3200"/>
            </a:pPr>
            <a:r>
              <a:rPr lang="ar-JO" sz="3200" b="1" dirty="0" smtClean="0">
                <a:solidFill>
                  <a:schemeClr val="accent3"/>
                </a:solidFill>
                <a:effectLst>
                  <a:outerShdw blurRad="38100" dist="38100" dir="2700000" algn="tl">
                    <a:srgbClr val="000000">
                      <a:alpha val="43137"/>
                    </a:srgbClr>
                  </a:outerShdw>
                </a:effectLst>
                <a:latin typeface="Arial"/>
                <a:ea typeface="Arial"/>
                <a:cs typeface="Arial"/>
                <a:sym typeface="Arial"/>
              </a:rPr>
              <a:t>  </a:t>
            </a:r>
            <a:r>
              <a:rPr lang="en-US" sz="3200" b="1" dirty="0" smtClean="0">
                <a:solidFill>
                  <a:schemeClr val="tx2">
                    <a:lumMod val="50000"/>
                  </a:schemeClr>
                </a:solidFill>
                <a:latin typeface="Arial"/>
                <a:ea typeface="Arial"/>
                <a:cs typeface="Arial"/>
                <a:sym typeface="Arial"/>
              </a:rPr>
              <a:t>Step </a:t>
            </a:r>
            <a:r>
              <a:rPr lang="en-US" sz="3200" b="1" dirty="0" smtClean="0">
                <a:solidFill>
                  <a:schemeClr val="tx2">
                    <a:lumMod val="50000"/>
                  </a:schemeClr>
                </a:solidFill>
                <a:sym typeface="Arial"/>
              </a:rPr>
              <a:t>7</a:t>
            </a:r>
            <a:r>
              <a:rPr lang="en-US" sz="3200" b="1" dirty="0" smtClean="0">
                <a:solidFill>
                  <a:schemeClr val="tx2">
                    <a:lumMod val="50000"/>
                  </a:schemeClr>
                </a:solidFill>
                <a:latin typeface="Arial"/>
                <a:ea typeface="Arial"/>
                <a:cs typeface="Arial"/>
                <a:sym typeface="Arial"/>
              </a:rPr>
              <a:t>:</a:t>
            </a:r>
          </a:p>
          <a:p>
            <a:pPr marL="342900" lvl="0" indent="-342900">
              <a:buClr>
                <a:schemeClr val="dk1"/>
              </a:buClr>
              <a:buSzPts val="2000"/>
            </a:pPr>
            <a:r>
              <a:rPr lang="ar-JO" sz="3200" b="1" dirty="0" smtClean="0">
                <a:solidFill>
                  <a:schemeClr val="tx2">
                    <a:lumMod val="50000"/>
                  </a:schemeClr>
                </a:solidFill>
              </a:rPr>
              <a:t>   </a:t>
            </a:r>
            <a:r>
              <a:rPr lang="en-US" sz="3200" b="1" dirty="0" smtClean="0">
                <a:solidFill>
                  <a:schemeClr val="tx2">
                    <a:lumMod val="50000"/>
                  </a:schemeClr>
                </a:solidFill>
              </a:rPr>
              <a:t>After the owner of the box presses the Confirm, 3 buttons appear to open and close the box and return to the first page</a:t>
            </a:r>
            <a:endParaRPr lang="en-US" sz="3200" b="1" dirty="0">
              <a:solidFill>
                <a:schemeClr val="tx2">
                  <a:lumMod val="50000"/>
                </a:schemeClr>
              </a:solidFill>
              <a:latin typeface="Arial"/>
              <a:ea typeface="Arial"/>
              <a:cs typeface="Arial"/>
              <a:sym typeface="Arial"/>
            </a:endParaRPr>
          </a:p>
        </p:txBody>
      </p:sp>
      <p:pic>
        <p:nvPicPr>
          <p:cNvPr id="10" name="Picture 9" descr="555.jpg"/>
          <p:cNvPicPr>
            <a:picLocks noChangeAspect="1"/>
          </p:cNvPicPr>
          <p:nvPr/>
        </p:nvPicPr>
        <p:blipFill>
          <a:blip r:embed="rId2" cstate="print"/>
          <a:stretch>
            <a:fillRect/>
          </a:stretch>
        </p:blipFill>
        <p:spPr>
          <a:xfrm>
            <a:off x="5334000" y="152400"/>
            <a:ext cx="3657600" cy="65532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p:cNvSpPr/>
          <p:nvPr/>
        </p:nvSpPr>
        <p:spPr>
          <a:xfrm>
            <a:off x="4191000" y="1905000"/>
            <a:ext cx="4572000" cy="584775"/>
          </a:xfrm>
          <a:prstGeom prst="rect">
            <a:avLst/>
          </a:prstGeom>
        </p:spPr>
        <p:txBody>
          <a:bodyPr>
            <a:spAutoFit/>
          </a:bodyPr>
          <a:lstStyle/>
          <a:p>
            <a:pPr lvl="0">
              <a:buClr>
                <a:schemeClr val="accent3"/>
              </a:buClr>
              <a:buSzPts val="3200"/>
            </a:pPr>
            <a:endParaRPr lang="en-US" sz="3200" b="1" dirty="0">
              <a:solidFill>
                <a:schemeClr val="accent3"/>
              </a:solidFill>
              <a:effectLst>
                <a:outerShdw blurRad="38100" dist="38100" dir="2700000" algn="tl">
                  <a:srgbClr val="000000">
                    <a:alpha val="43137"/>
                  </a:srgbClr>
                </a:outerShdw>
              </a:effectLst>
              <a:latin typeface="Arial"/>
              <a:ea typeface="Arial"/>
              <a:cs typeface="Arial"/>
              <a:sym typeface="Arial"/>
            </a:endParaRPr>
          </a:p>
        </p:txBody>
      </p:sp>
      <p:sp>
        <p:nvSpPr>
          <p:cNvPr id="10" name="Teardrop 9">
            <a:extLst>
              <a:ext uri="{FF2B5EF4-FFF2-40B4-BE49-F238E27FC236}">
                <a16:creationId xmlns:a16="http://schemas.microsoft.com/office/drawing/2014/main" xmlns="" id="{B79E90DD-9E3B-45B5-8001-A9AD511C40AF}"/>
              </a:ext>
            </a:extLst>
          </p:cNvPr>
          <p:cNvSpPr/>
          <p:nvPr/>
        </p:nvSpPr>
        <p:spPr>
          <a:xfrm>
            <a:off x="1143000" y="1676400"/>
            <a:ext cx="1230301" cy="1160378"/>
          </a:xfrm>
          <a:prstGeom prst="teardrop">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ardrop 10">
            <a:extLst>
              <a:ext uri="{FF2B5EF4-FFF2-40B4-BE49-F238E27FC236}">
                <a16:creationId xmlns:a16="http://schemas.microsoft.com/office/drawing/2014/main" xmlns="" id="{B79E90DD-9E3B-45B5-8001-A9AD511C40AF}"/>
              </a:ext>
            </a:extLst>
          </p:cNvPr>
          <p:cNvSpPr/>
          <p:nvPr/>
        </p:nvSpPr>
        <p:spPr>
          <a:xfrm>
            <a:off x="1143000" y="3276600"/>
            <a:ext cx="1219200" cy="1116606"/>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chemeClr val="lt1"/>
              </a:buClr>
              <a:buSzPts val="3200"/>
            </a:pPr>
            <a:r>
              <a:rPr lang="en-US" sz="5400" b="1" dirty="0" smtClean="0">
                <a:solidFill>
                  <a:schemeClr val="bg2"/>
                </a:solidFill>
                <a:latin typeface="Arial"/>
                <a:ea typeface="Arial"/>
                <a:cs typeface="Arial"/>
                <a:sym typeface="Arial"/>
              </a:rPr>
              <a:t>2</a:t>
            </a:r>
            <a:endParaRPr lang="en-US" sz="5400" b="1" dirty="0">
              <a:solidFill>
                <a:schemeClr val="bg2"/>
              </a:solidFill>
              <a:latin typeface="Arial"/>
              <a:ea typeface="Arial"/>
              <a:cs typeface="Arial"/>
              <a:sym typeface="Arial"/>
            </a:endParaRPr>
          </a:p>
        </p:txBody>
      </p:sp>
      <p:sp>
        <p:nvSpPr>
          <p:cNvPr id="34" name="Rectangle 33"/>
          <p:cNvSpPr/>
          <p:nvPr/>
        </p:nvSpPr>
        <p:spPr>
          <a:xfrm>
            <a:off x="1295400" y="1752600"/>
            <a:ext cx="761747" cy="923330"/>
          </a:xfrm>
          <a:prstGeom prst="rect">
            <a:avLst/>
          </a:prstGeom>
        </p:spPr>
        <p:txBody>
          <a:bodyPr wrap="none">
            <a:spAutoFit/>
          </a:bodyPr>
          <a:lstStyle/>
          <a:p>
            <a:pPr lvl="0" algn="ctr">
              <a:buClr>
                <a:schemeClr val="lt1"/>
              </a:buClr>
              <a:buSzPts val="3200"/>
            </a:pPr>
            <a:r>
              <a:rPr lang="ar-JO" sz="5400" b="1" dirty="0" smtClean="0">
                <a:solidFill>
                  <a:schemeClr val="bg2"/>
                </a:solidFill>
                <a:latin typeface="Arial"/>
                <a:ea typeface="Arial"/>
                <a:cs typeface="Arial"/>
                <a:sym typeface="Arial"/>
              </a:rPr>
              <a:t> </a:t>
            </a:r>
            <a:r>
              <a:rPr lang="en-US" sz="5400" b="1" dirty="0" smtClean="0">
                <a:solidFill>
                  <a:schemeClr val="bg2"/>
                </a:solidFill>
                <a:latin typeface="Arial"/>
                <a:ea typeface="Arial"/>
                <a:cs typeface="Arial"/>
                <a:sym typeface="Arial"/>
              </a:rPr>
              <a:t>1</a:t>
            </a:r>
            <a:endParaRPr lang="en-US" sz="5400" b="1" dirty="0">
              <a:solidFill>
                <a:schemeClr val="bg2"/>
              </a:solidFill>
              <a:latin typeface="Arial"/>
              <a:ea typeface="Arial"/>
              <a:cs typeface="Arial"/>
              <a:sym typeface="Arial"/>
            </a:endParaRPr>
          </a:p>
        </p:txBody>
      </p:sp>
      <p:sp>
        <p:nvSpPr>
          <p:cNvPr id="13" name="Rectangle 12"/>
          <p:cNvSpPr/>
          <p:nvPr/>
        </p:nvSpPr>
        <p:spPr>
          <a:xfrm>
            <a:off x="2438400" y="304800"/>
            <a:ext cx="452720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Future Work</a:t>
            </a:r>
            <a:endParaRPr lang="en-US" sz="5400" b="1" cap="all" spc="0"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sp>
        <p:nvSpPr>
          <p:cNvPr id="2" name="مربع نص 1"/>
          <p:cNvSpPr txBox="1"/>
          <p:nvPr/>
        </p:nvSpPr>
        <p:spPr>
          <a:xfrm>
            <a:off x="3124200" y="1447800"/>
            <a:ext cx="4953002" cy="1015663"/>
          </a:xfrm>
          <a:prstGeom prst="rect">
            <a:avLst/>
          </a:prstGeom>
          <a:noFill/>
        </p:spPr>
        <p:txBody>
          <a:bodyPr wrap="square" rtlCol="1">
            <a:spAutoFit/>
          </a:bodyPr>
          <a:lstStyle/>
          <a:p>
            <a:r>
              <a:rPr lang="en-US" sz="2000" b="1" dirty="0">
                <a:solidFill>
                  <a:schemeClr val="tx2">
                    <a:lumMod val="50000"/>
                  </a:schemeClr>
                </a:solidFill>
              </a:rPr>
              <a:t>We can develop the project on a larger scale of plastic bottles, so that we add places for glass and metal in the </a:t>
            </a:r>
            <a:r>
              <a:rPr lang="en-US" sz="2000" b="1" dirty="0" smtClean="0">
                <a:solidFill>
                  <a:schemeClr val="tx2">
                    <a:lumMod val="50000"/>
                  </a:schemeClr>
                </a:solidFill>
              </a:rPr>
              <a:t>machine.</a:t>
            </a:r>
            <a:endParaRPr lang="ar-SA" sz="2000" b="1" dirty="0">
              <a:solidFill>
                <a:schemeClr val="tx2">
                  <a:lumMod val="50000"/>
                </a:schemeClr>
              </a:solidFill>
            </a:endParaRPr>
          </a:p>
        </p:txBody>
      </p:sp>
      <p:sp>
        <p:nvSpPr>
          <p:cNvPr id="3" name="مربع نص 2"/>
          <p:cNvSpPr txBox="1"/>
          <p:nvPr/>
        </p:nvSpPr>
        <p:spPr>
          <a:xfrm>
            <a:off x="3200400" y="2804066"/>
            <a:ext cx="4953001" cy="1631216"/>
          </a:xfrm>
          <a:prstGeom prst="rect">
            <a:avLst/>
          </a:prstGeom>
          <a:noFill/>
        </p:spPr>
        <p:txBody>
          <a:bodyPr wrap="square" rtlCol="1">
            <a:spAutoFit/>
          </a:bodyPr>
          <a:lstStyle/>
          <a:p>
            <a:r>
              <a:rPr lang="en-US" sz="2000" b="1" dirty="0">
                <a:solidFill>
                  <a:schemeClr val="tx2">
                    <a:lumMod val="50000"/>
                  </a:schemeClr>
                </a:solidFill>
              </a:rPr>
              <a:t>To solve the problem of how to insert the plastic bottle instead of moving it by hand to read the barcode correctly, it is being developed by placing it directly inside the slot and reading it correctly.</a:t>
            </a:r>
            <a:endParaRPr lang="ar-SA" sz="2000" b="1" dirty="0">
              <a:solidFill>
                <a:schemeClr val="tx2">
                  <a:lumMod val="50000"/>
                </a:schemeClr>
              </a:solidFill>
            </a:endParaRPr>
          </a:p>
        </p:txBody>
      </p:sp>
      <p:sp>
        <p:nvSpPr>
          <p:cNvPr id="14" name="Teardrop 10">
            <a:extLst>
              <a:ext uri="{FF2B5EF4-FFF2-40B4-BE49-F238E27FC236}">
                <a16:creationId xmlns:a16="http://schemas.microsoft.com/office/drawing/2014/main" xmlns="" id="{B79E90DD-9E3B-45B5-8001-A9AD511C40AF}"/>
              </a:ext>
            </a:extLst>
          </p:cNvPr>
          <p:cNvSpPr/>
          <p:nvPr/>
        </p:nvSpPr>
        <p:spPr>
          <a:xfrm>
            <a:off x="1143974" y="4962290"/>
            <a:ext cx="1219200" cy="111660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chemeClr val="lt1"/>
              </a:buClr>
              <a:buSzPts val="3200"/>
            </a:pPr>
            <a:r>
              <a:rPr lang="en-US" sz="5400" b="1" dirty="0">
                <a:solidFill>
                  <a:schemeClr val="bg2"/>
                </a:solidFill>
                <a:latin typeface="Arial"/>
                <a:ea typeface="Arial"/>
                <a:cs typeface="Arial"/>
                <a:sym typeface="Arial"/>
              </a:rPr>
              <a:t>3</a:t>
            </a:r>
          </a:p>
        </p:txBody>
      </p:sp>
      <p:sp>
        <p:nvSpPr>
          <p:cNvPr id="9" name="مربع نص 8"/>
          <p:cNvSpPr txBox="1"/>
          <p:nvPr/>
        </p:nvSpPr>
        <p:spPr>
          <a:xfrm>
            <a:off x="3240315" y="4518639"/>
            <a:ext cx="5410201" cy="2246769"/>
          </a:xfrm>
          <a:prstGeom prst="rect">
            <a:avLst/>
          </a:prstGeom>
          <a:noFill/>
        </p:spPr>
        <p:txBody>
          <a:bodyPr wrap="square" rtlCol="1">
            <a:spAutoFit/>
          </a:bodyPr>
          <a:lstStyle/>
          <a:p>
            <a:r>
              <a:rPr lang="en-US" sz="2000" b="1" dirty="0">
                <a:solidFill>
                  <a:schemeClr val="tx2">
                    <a:lumMod val="50000"/>
                  </a:schemeClr>
                </a:solidFill>
              </a:rPr>
              <a:t>We can develop the project by making several options to get in return for the plastic bottles that have been placed. The option to donate the amount to any organization that needs support or the option to get a coupon or charge a credit to a mobile card by entering the number and then the units are </a:t>
            </a:r>
            <a:r>
              <a:rPr lang="en-US" sz="2000" b="1" dirty="0" smtClean="0">
                <a:solidFill>
                  <a:schemeClr val="tx2">
                    <a:lumMod val="50000"/>
                  </a:schemeClr>
                </a:solidFill>
              </a:rPr>
              <a:t>transferred.</a:t>
            </a:r>
            <a:endParaRPr lang="ar-SA" sz="2000" b="1" dirty="0">
              <a:solidFill>
                <a:schemeClr val="tx2">
                  <a:lumMod val="50000"/>
                </a:schemeClr>
              </a:solidFill>
            </a:endParaRPr>
          </a:p>
        </p:txBody>
      </p:sp>
    </p:spTree>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5638800"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مستطيل 1"/>
          <p:cNvSpPr/>
          <p:nvPr/>
        </p:nvSpPr>
        <p:spPr>
          <a:xfrm>
            <a:off x="1219200" y="2209800"/>
            <a:ext cx="6629400" cy="110799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a:t>
            </a:r>
            <a:endParaRPr lang="ar-SA" sz="6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 name="صورة 7"/>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xmlns="" val="0"/>
              </a:ext>
            </a:extLst>
          </a:blip>
          <a:stretch>
            <a:fillRect/>
          </a:stretch>
        </p:blipFill>
        <p:spPr>
          <a:xfrm>
            <a:off x="3505200" y="4038600"/>
            <a:ext cx="2119086" cy="2032394"/>
          </a:xfrm>
          <a:prstGeom prst="rect">
            <a:avLst/>
          </a:prstGeom>
        </p:spPr>
      </p:pic>
    </p:spTree>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 xmlns:a16="http://schemas.microsoft.com/office/drawing/2014/main" id="{F1DA59DA-4360-4AB1-8CEC-BE9E4417AAA7}"/>
              </a:ext>
            </a:extLst>
          </p:cNvPr>
          <p:cNvGrpSpPr/>
          <p:nvPr/>
        </p:nvGrpSpPr>
        <p:grpSpPr>
          <a:xfrm>
            <a:off x="3048000" y="3657600"/>
            <a:ext cx="2971800" cy="2619375"/>
            <a:chOff x="304800" y="1370013"/>
            <a:chExt cx="285750" cy="287338"/>
          </a:xfrm>
          <a:solidFill>
            <a:schemeClr val="tx2">
              <a:lumMod val="50000"/>
            </a:schemeClr>
          </a:solidFill>
        </p:grpSpPr>
        <p:sp>
          <p:nvSpPr>
            <p:cNvPr id="10" name="Freeform 182">
              <a:extLst>
                <a:ext uri="{FF2B5EF4-FFF2-40B4-BE49-F238E27FC236}">
                  <a16:creationId xmlns="" xmlns:a16="http://schemas.microsoft.com/office/drawing/2014/main" id="{CB1F7023-A5F5-48B8-B438-1BDE46EBB429}"/>
                </a:ext>
              </a:extLst>
            </p:cNvPr>
            <p:cNvSpPr>
              <a:spLocks/>
            </p:cNvSpPr>
            <p:nvPr/>
          </p:nvSpPr>
          <p:spPr bwMode="auto">
            <a:xfrm>
              <a:off x="382588" y="1370013"/>
              <a:ext cx="147638" cy="112713"/>
            </a:xfrm>
            <a:custGeom>
              <a:avLst/>
              <a:gdLst>
                <a:gd name="T0" fmla="*/ 255 w 461"/>
                <a:gd name="T1" fmla="*/ 273 h 353"/>
                <a:gd name="T2" fmla="*/ 248 w 461"/>
                <a:gd name="T3" fmla="*/ 274 h 353"/>
                <a:gd name="T4" fmla="*/ 243 w 461"/>
                <a:gd name="T5" fmla="*/ 276 h 353"/>
                <a:gd name="T6" fmla="*/ 240 w 461"/>
                <a:gd name="T7" fmla="*/ 280 h 353"/>
                <a:gd name="T8" fmla="*/ 238 w 461"/>
                <a:gd name="T9" fmla="*/ 285 h 353"/>
                <a:gd name="T10" fmla="*/ 238 w 461"/>
                <a:gd name="T11" fmla="*/ 292 h 353"/>
                <a:gd name="T12" fmla="*/ 241 w 461"/>
                <a:gd name="T13" fmla="*/ 297 h 353"/>
                <a:gd name="T14" fmla="*/ 245 w 461"/>
                <a:gd name="T15" fmla="*/ 300 h 353"/>
                <a:gd name="T16" fmla="*/ 389 w 461"/>
                <a:gd name="T17" fmla="*/ 352 h 353"/>
                <a:gd name="T18" fmla="*/ 390 w 461"/>
                <a:gd name="T19" fmla="*/ 352 h 353"/>
                <a:gd name="T20" fmla="*/ 392 w 461"/>
                <a:gd name="T21" fmla="*/ 352 h 353"/>
                <a:gd name="T22" fmla="*/ 394 w 461"/>
                <a:gd name="T23" fmla="*/ 353 h 353"/>
                <a:gd name="T24" fmla="*/ 395 w 461"/>
                <a:gd name="T25" fmla="*/ 353 h 353"/>
                <a:gd name="T26" fmla="*/ 397 w 461"/>
                <a:gd name="T27" fmla="*/ 352 h 353"/>
                <a:gd name="T28" fmla="*/ 401 w 461"/>
                <a:gd name="T29" fmla="*/ 352 h 353"/>
                <a:gd name="T30" fmla="*/ 402 w 461"/>
                <a:gd name="T31" fmla="*/ 351 h 353"/>
                <a:gd name="T32" fmla="*/ 402 w 461"/>
                <a:gd name="T33" fmla="*/ 351 h 353"/>
                <a:gd name="T34" fmla="*/ 406 w 461"/>
                <a:gd name="T35" fmla="*/ 348 h 353"/>
                <a:gd name="T36" fmla="*/ 406 w 461"/>
                <a:gd name="T37" fmla="*/ 345 h 353"/>
                <a:gd name="T38" fmla="*/ 408 w 461"/>
                <a:gd name="T39" fmla="*/ 343 h 353"/>
                <a:gd name="T40" fmla="*/ 461 w 461"/>
                <a:gd name="T41" fmla="*/ 195 h 353"/>
                <a:gd name="T42" fmla="*/ 461 w 461"/>
                <a:gd name="T43" fmla="*/ 189 h 353"/>
                <a:gd name="T44" fmla="*/ 458 w 461"/>
                <a:gd name="T45" fmla="*/ 183 h 353"/>
                <a:gd name="T46" fmla="*/ 453 w 461"/>
                <a:gd name="T47" fmla="*/ 180 h 353"/>
                <a:gd name="T48" fmla="*/ 448 w 461"/>
                <a:gd name="T49" fmla="*/ 178 h 353"/>
                <a:gd name="T50" fmla="*/ 443 w 461"/>
                <a:gd name="T51" fmla="*/ 178 h 353"/>
                <a:gd name="T52" fmla="*/ 437 w 461"/>
                <a:gd name="T53" fmla="*/ 180 h 353"/>
                <a:gd name="T54" fmla="*/ 433 w 461"/>
                <a:gd name="T55" fmla="*/ 185 h 353"/>
                <a:gd name="T56" fmla="*/ 391 w 461"/>
                <a:gd name="T57" fmla="*/ 303 h 353"/>
                <a:gd name="T58" fmla="*/ 214 w 461"/>
                <a:gd name="T59" fmla="*/ 4 h 353"/>
                <a:gd name="T60" fmla="*/ 208 w 461"/>
                <a:gd name="T61" fmla="*/ 1 h 353"/>
                <a:gd name="T62" fmla="*/ 200 w 461"/>
                <a:gd name="T63" fmla="*/ 1 h 353"/>
                <a:gd name="T64" fmla="*/ 194 w 461"/>
                <a:gd name="T65" fmla="*/ 4 h 353"/>
                <a:gd name="T66" fmla="*/ 2 w 461"/>
                <a:gd name="T67" fmla="*/ 330 h 353"/>
                <a:gd name="T68" fmla="*/ 0 w 461"/>
                <a:gd name="T69" fmla="*/ 336 h 353"/>
                <a:gd name="T70" fmla="*/ 0 w 461"/>
                <a:gd name="T71" fmla="*/ 341 h 353"/>
                <a:gd name="T72" fmla="*/ 2 w 461"/>
                <a:gd name="T73" fmla="*/ 347 h 353"/>
                <a:gd name="T74" fmla="*/ 7 w 461"/>
                <a:gd name="T75" fmla="*/ 351 h 353"/>
                <a:gd name="T76" fmla="*/ 15 w 461"/>
                <a:gd name="T77" fmla="*/ 353 h 353"/>
                <a:gd name="T78" fmla="*/ 22 w 461"/>
                <a:gd name="T79" fmla="*/ 351 h 353"/>
                <a:gd name="T80" fmla="*/ 28 w 461"/>
                <a:gd name="T81" fmla="*/ 345 h 353"/>
                <a:gd name="T82" fmla="*/ 360 w 461"/>
                <a:gd name="T83" fmla="*/ 31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1" h="353">
                  <a:moveTo>
                    <a:pt x="257" y="274"/>
                  </a:moveTo>
                  <a:lnTo>
                    <a:pt x="255" y="273"/>
                  </a:lnTo>
                  <a:lnTo>
                    <a:pt x="252" y="273"/>
                  </a:lnTo>
                  <a:lnTo>
                    <a:pt x="248" y="274"/>
                  </a:lnTo>
                  <a:lnTo>
                    <a:pt x="246" y="274"/>
                  </a:lnTo>
                  <a:lnTo>
                    <a:pt x="243" y="276"/>
                  </a:lnTo>
                  <a:lnTo>
                    <a:pt x="241" y="278"/>
                  </a:lnTo>
                  <a:lnTo>
                    <a:pt x="240" y="280"/>
                  </a:lnTo>
                  <a:lnTo>
                    <a:pt x="239" y="282"/>
                  </a:lnTo>
                  <a:lnTo>
                    <a:pt x="238" y="285"/>
                  </a:lnTo>
                  <a:lnTo>
                    <a:pt x="238" y="289"/>
                  </a:lnTo>
                  <a:lnTo>
                    <a:pt x="238" y="292"/>
                  </a:lnTo>
                  <a:lnTo>
                    <a:pt x="239" y="295"/>
                  </a:lnTo>
                  <a:lnTo>
                    <a:pt x="241" y="297"/>
                  </a:lnTo>
                  <a:lnTo>
                    <a:pt x="242" y="299"/>
                  </a:lnTo>
                  <a:lnTo>
                    <a:pt x="245" y="300"/>
                  </a:lnTo>
                  <a:lnTo>
                    <a:pt x="247" y="303"/>
                  </a:lnTo>
                  <a:lnTo>
                    <a:pt x="389" y="352"/>
                  </a:lnTo>
                  <a:lnTo>
                    <a:pt x="389" y="352"/>
                  </a:lnTo>
                  <a:lnTo>
                    <a:pt x="390" y="352"/>
                  </a:lnTo>
                  <a:lnTo>
                    <a:pt x="391" y="352"/>
                  </a:lnTo>
                  <a:lnTo>
                    <a:pt x="392" y="352"/>
                  </a:lnTo>
                  <a:lnTo>
                    <a:pt x="393" y="353"/>
                  </a:lnTo>
                  <a:lnTo>
                    <a:pt x="394" y="353"/>
                  </a:lnTo>
                  <a:lnTo>
                    <a:pt x="394" y="353"/>
                  </a:lnTo>
                  <a:lnTo>
                    <a:pt x="395" y="353"/>
                  </a:lnTo>
                  <a:lnTo>
                    <a:pt x="397" y="353"/>
                  </a:lnTo>
                  <a:lnTo>
                    <a:pt x="397" y="352"/>
                  </a:lnTo>
                  <a:lnTo>
                    <a:pt x="399" y="352"/>
                  </a:lnTo>
                  <a:lnTo>
                    <a:pt x="401" y="352"/>
                  </a:lnTo>
                  <a:lnTo>
                    <a:pt x="401" y="351"/>
                  </a:lnTo>
                  <a:lnTo>
                    <a:pt x="402" y="351"/>
                  </a:lnTo>
                  <a:lnTo>
                    <a:pt x="402" y="351"/>
                  </a:lnTo>
                  <a:lnTo>
                    <a:pt x="402" y="351"/>
                  </a:lnTo>
                  <a:lnTo>
                    <a:pt x="404" y="349"/>
                  </a:lnTo>
                  <a:lnTo>
                    <a:pt x="406" y="348"/>
                  </a:lnTo>
                  <a:lnTo>
                    <a:pt x="406" y="347"/>
                  </a:lnTo>
                  <a:lnTo>
                    <a:pt x="406" y="345"/>
                  </a:lnTo>
                  <a:lnTo>
                    <a:pt x="407" y="344"/>
                  </a:lnTo>
                  <a:lnTo>
                    <a:pt x="408" y="343"/>
                  </a:lnTo>
                  <a:lnTo>
                    <a:pt x="460" y="199"/>
                  </a:lnTo>
                  <a:lnTo>
                    <a:pt x="461" y="195"/>
                  </a:lnTo>
                  <a:lnTo>
                    <a:pt x="461" y="192"/>
                  </a:lnTo>
                  <a:lnTo>
                    <a:pt x="461" y="189"/>
                  </a:lnTo>
                  <a:lnTo>
                    <a:pt x="460" y="187"/>
                  </a:lnTo>
                  <a:lnTo>
                    <a:pt x="458" y="183"/>
                  </a:lnTo>
                  <a:lnTo>
                    <a:pt x="455" y="181"/>
                  </a:lnTo>
                  <a:lnTo>
                    <a:pt x="453" y="180"/>
                  </a:lnTo>
                  <a:lnTo>
                    <a:pt x="451" y="179"/>
                  </a:lnTo>
                  <a:lnTo>
                    <a:pt x="448" y="178"/>
                  </a:lnTo>
                  <a:lnTo>
                    <a:pt x="445" y="178"/>
                  </a:lnTo>
                  <a:lnTo>
                    <a:pt x="443" y="178"/>
                  </a:lnTo>
                  <a:lnTo>
                    <a:pt x="439" y="179"/>
                  </a:lnTo>
                  <a:lnTo>
                    <a:pt x="437" y="180"/>
                  </a:lnTo>
                  <a:lnTo>
                    <a:pt x="435" y="182"/>
                  </a:lnTo>
                  <a:lnTo>
                    <a:pt x="433" y="185"/>
                  </a:lnTo>
                  <a:lnTo>
                    <a:pt x="432" y="188"/>
                  </a:lnTo>
                  <a:lnTo>
                    <a:pt x="391" y="303"/>
                  </a:lnTo>
                  <a:lnTo>
                    <a:pt x="217" y="8"/>
                  </a:lnTo>
                  <a:lnTo>
                    <a:pt x="214" y="4"/>
                  </a:lnTo>
                  <a:lnTo>
                    <a:pt x="212" y="2"/>
                  </a:lnTo>
                  <a:lnTo>
                    <a:pt x="208" y="1"/>
                  </a:lnTo>
                  <a:lnTo>
                    <a:pt x="205" y="0"/>
                  </a:lnTo>
                  <a:lnTo>
                    <a:pt x="200" y="1"/>
                  </a:lnTo>
                  <a:lnTo>
                    <a:pt x="197" y="2"/>
                  </a:lnTo>
                  <a:lnTo>
                    <a:pt x="194" y="4"/>
                  </a:lnTo>
                  <a:lnTo>
                    <a:pt x="192" y="8"/>
                  </a:lnTo>
                  <a:lnTo>
                    <a:pt x="2" y="330"/>
                  </a:lnTo>
                  <a:lnTo>
                    <a:pt x="0" y="334"/>
                  </a:lnTo>
                  <a:lnTo>
                    <a:pt x="0" y="336"/>
                  </a:lnTo>
                  <a:lnTo>
                    <a:pt x="0" y="339"/>
                  </a:lnTo>
                  <a:lnTo>
                    <a:pt x="0" y="341"/>
                  </a:lnTo>
                  <a:lnTo>
                    <a:pt x="1" y="344"/>
                  </a:lnTo>
                  <a:lnTo>
                    <a:pt x="2" y="347"/>
                  </a:lnTo>
                  <a:lnTo>
                    <a:pt x="4" y="349"/>
                  </a:lnTo>
                  <a:lnTo>
                    <a:pt x="7" y="351"/>
                  </a:lnTo>
                  <a:lnTo>
                    <a:pt x="10" y="352"/>
                  </a:lnTo>
                  <a:lnTo>
                    <a:pt x="15" y="353"/>
                  </a:lnTo>
                  <a:lnTo>
                    <a:pt x="18" y="353"/>
                  </a:lnTo>
                  <a:lnTo>
                    <a:pt x="22" y="351"/>
                  </a:lnTo>
                  <a:lnTo>
                    <a:pt x="24" y="349"/>
                  </a:lnTo>
                  <a:lnTo>
                    <a:pt x="28" y="345"/>
                  </a:lnTo>
                  <a:lnTo>
                    <a:pt x="205" y="45"/>
                  </a:lnTo>
                  <a:lnTo>
                    <a:pt x="360" y="310"/>
                  </a:lnTo>
                  <a:lnTo>
                    <a:pt x="257" y="2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00B050"/>
                </a:solidFill>
              </a:endParaRPr>
            </a:p>
          </p:txBody>
        </p:sp>
        <p:sp>
          <p:nvSpPr>
            <p:cNvPr id="11" name="Freeform 183">
              <a:extLst>
                <a:ext uri="{FF2B5EF4-FFF2-40B4-BE49-F238E27FC236}">
                  <a16:creationId xmlns="" xmlns:a16="http://schemas.microsoft.com/office/drawing/2014/main" id="{8DA4C202-3DFC-4A45-8C7E-CF90C68BBD67}"/>
                </a:ext>
              </a:extLst>
            </p:cNvPr>
            <p:cNvSpPr>
              <a:spLocks/>
            </p:cNvSpPr>
            <p:nvPr/>
          </p:nvSpPr>
          <p:spPr bwMode="auto">
            <a:xfrm>
              <a:off x="457200" y="1506538"/>
              <a:ext cx="133350" cy="150813"/>
            </a:xfrm>
            <a:custGeom>
              <a:avLst/>
              <a:gdLst>
                <a:gd name="T0" fmla="*/ 219 w 420"/>
                <a:gd name="T1" fmla="*/ 6 h 475"/>
                <a:gd name="T2" fmla="*/ 211 w 420"/>
                <a:gd name="T3" fmla="*/ 0 h 475"/>
                <a:gd name="T4" fmla="*/ 204 w 420"/>
                <a:gd name="T5" fmla="*/ 0 h 475"/>
                <a:gd name="T6" fmla="*/ 199 w 420"/>
                <a:gd name="T7" fmla="*/ 2 h 475"/>
                <a:gd name="T8" fmla="*/ 195 w 420"/>
                <a:gd name="T9" fmla="*/ 6 h 475"/>
                <a:gd name="T10" fmla="*/ 193 w 420"/>
                <a:gd name="T11" fmla="*/ 12 h 475"/>
                <a:gd name="T12" fmla="*/ 192 w 420"/>
                <a:gd name="T13" fmla="*/ 17 h 475"/>
                <a:gd name="T14" fmla="*/ 194 w 420"/>
                <a:gd name="T15" fmla="*/ 24 h 475"/>
                <a:gd name="T16" fmla="*/ 54 w 420"/>
                <a:gd name="T17" fmla="*/ 326 h 475"/>
                <a:gd name="T18" fmla="*/ 148 w 420"/>
                <a:gd name="T19" fmla="*/ 244 h 475"/>
                <a:gd name="T20" fmla="*/ 150 w 420"/>
                <a:gd name="T21" fmla="*/ 238 h 475"/>
                <a:gd name="T22" fmla="*/ 150 w 420"/>
                <a:gd name="T23" fmla="*/ 233 h 475"/>
                <a:gd name="T24" fmla="*/ 149 w 420"/>
                <a:gd name="T25" fmla="*/ 227 h 475"/>
                <a:gd name="T26" fmla="*/ 142 w 420"/>
                <a:gd name="T27" fmla="*/ 221 h 475"/>
                <a:gd name="T28" fmla="*/ 134 w 420"/>
                <a:gd name="T29" fmla="*/ 220 h 475"/>
                <a:gd name="T30" fmla="*/ 128 w 420"/>
                <a:gd name="T31" fmla="*/ 221 h 475"/>
                <a:gd name="T32" fmla="*/ 5 w 420"/>
                <a:gd name="T33" fmla="*/ 328 h 475"/>
                <a:gd name="T34" fmla="*/ 1 w 420"/>
                <a:gd name="T35" fmla="*/ 334 h 475"/>
                <a:gd name="T36" fmla="*/ 0 w 420"/>
                <a:gd name="T37" fmla="*/ 339 h 475"/>
                <a:gd name="T38" fmla="*/ 1 w 420"/>
                <a:gd name="T39" fmla="*/ 345 h 475"/>
                <a:gd name="T40" fmla="*/ 4 w 420"/>
                <a:gd name="T41" fmla="*/ 350 h 475"/>
                <a:gd name="T42" fmla="*/ 127 w 420"/>
                <a:gd name="T43" fmla="*/ 472 h 475"/>
                <a:gd name="T44" fmla="*/ 133 w 420"/>
                <a:gd name="T45" fmla="*/ 474 h 475"/>
                <a:gd name="T46" fmla="*/ 138 w 420"/>
                <a:gd name="T47" fmla="*/ 474 h 475"/>
                <a:gd name="T48" fmla="*/ 143 w 420"/>
                <a:gd name="T49" fmla="*/ 472 h 475"/>
                <a:gd name="T50" fmla="*/ 148 w 420"/>
                <a:gd name="T51" fmla="*/ 469 h 475"/>
                <a:gd name="T52" fmla="*/ 150 w 420"/>
                <a:gd name="T53" fmla="*/ 463 h 475"/>
                <a:gd name="T54" fmla="*/ 150 w 420"/>
                <a:gd name="T55" fmla="*/ 457 h 475"/>
                <a:gd name="T56" fmla="*/ 148 w 420"/>
                <a:gd name="T57" fmla="*/ 452 h 475"/>
                <a:gd name="T58" fmla="*/ 52 w 420"/>
                <a:gd name="T59" fmla="*/ 356 h 475"/>
                <a:gd name="T60" fmla="*/ 409 w 420"/>
                <a:gd name="T61" fmla="*/ 354 h 475"/>
                <a:gd name="T62" fmla="*/ 416 w 420"/>
                <a:gd name="T63" fmla="*/ 350 h 475"/>
                <a:gd name="T64" fmla="*/ 420 w 420"/>
                <a:gd name="T65" fmla="*/ 343 h 475"/>
                <a:gd name="T66" fmla="*/ 420 w 420"/>
                <a:gd name="T67" fmla="*/ 336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0" h="475">
                  <a:moveTo>
                    <a:pt x="418" y="331"/>
                  </a:moveTo>
                  <a:lnTo>
                    <a:pt x="219" y="6"/>
                  </a:lnTo>
                  <a:lnTo>
                    <a:pt x="215" y="3"/>
                  </a:lnTo>
                  <a:lnTo>
                    <a:pt x="211" y="0"/>
                  </a:lnTo>
                  <a:lnTo>
                    <a:pt x="208" y="0"/>
                  </a:lnTo>
                  <a:lnTo>
                    <a:pt x="204" y="0"/>
                  </a:lnTo>
                  <a:lnTo>
                    <a:pt x="202" y="1"/>
                  </a:lnTo>
                  <a:lnTo>
                    <a:pt x="199" y="2"/>
                  </a:lnTo>
                  <a:lnTo>
                    <a:pt x="197" y="4"/>
                  </a:lnTo>
                  <a:lnTo>
                    <a:pt x="195" y="6"/>
                  </a:lnTo>
                  <a:lnTo>
                    <a:pt x="194" y="9"/>
                  </a:lnTo>
                  <a:lnTo>
                    <a:pt x="193" y="12"/>
                  </a:lnTo>
                  <a:lnTo>
                    <a:pt x="192" y="14"/>
                  </a:lnTo>
                  <a:lnTo>
                    <a:pt x="192" y="17"/>
                  </a:lnTo>
                  <a:lnTo>
                    <a:pt x="193" y="20"/>
                  </a:lnTo>
                  <a:lnTo>
                    <a:pt x="194" y="24"/>
                  </a:lnTo>
                  <a:lnTo>
                    <a:pt x="378" y="324"/>
                  </a:lnTo>
                  <a:lnTo>
                    <a:pt x="54" y="326"/>
                  </a:lnTo>
                  <a:lnTo>
                    <a:pt x="145" y="246"/>
                  </a:lnTo>
                  <a:lnTo>
                    <a:pt x="148" y="244"/>
                  </a:lnTo>
                  <a:lnTo>
                    <a:pt x="149" y="241"/>
                  </a:lnTo>
                  <a:lnTo>
                    <a:pt x="150" y="238"/>
                  </a:lnTo>
                  <a:lnTo>
                    <a:pt x="150" y="235"/>
                  </a:lnTo>
                  <a:lnTo>
                    <a:pt x="150" y="233"/>
                  </a:lnTo>
                  <a:lnTo>
                    <a:pt x="150" y="230"/>
                  </a:lnTo>
                  <a:lnTo>
                    <a:pt x="149" y="227"/>
                  </a:lnTo>
                  <a:lnTo>
                    <a:pt x="146" y="225"/>
                  </a:lnTo>
                  <a:lnTo>
                    <a:pt x="142" y="221"/>
                  </a:lnTo>
                  <a:lnTo>
                    <a:pt x="136" y="220"/>
                  </a:lnTo>
                  <a:lnTo>
                    <a:pt x="134" y="220"/>
                  </a:lnTo>
                  <a:lnTo>
                    <a:pt x="130" y="220"/>
                  </a:lnTo>
                  <a:lnTo>
                    <a:pt x="128" y="221"/>
                  </a:lnTo>
                  <a:lnTo>
                    <a:pt x="125" y="223"/>
                  </a:lnTo>
                  <a:lnTo>
                    <a:pt x="5" y="328"/>
                  </a:lnTo>
                  <a:lnTo>
                    <a:pt x="3" y="331"/>
                  </a:lnTo>
                  <a:lnTo>
                    <a:pt x="1" y="334"/>
                  </a:lnTo>
                  <a:lnTo>
                    <a:pt x="1" y="336"/>
                  </a:lnTo>
                  <a:lnTo>
                    <a:pt x="0" y="339"/>
                  </a:lnTo>
                  <a:lnTo>
                    <a:pt x="0" y="342"/>
                  </a:lnTo>
                  <a:lnTo>
                    <a:pt x="1" y="345"/>
                  </a:lnTo>
                  <a:lnTo>
                    <a:pt x="2" y="348"/>
                  </a:lnTo>
                  <a:lnTo>
                    <a:pt x="4" y="350"/>
                  </a:lnTo>
                  <a:lnTo>
                    <a:pt x="125" y="470"/>
                  </a:lnTo>
                  <a:lnTo>
                    <a:pt x="127" y="472"/>
                  </a:lnTo>
                  <a:lnTo>
                    <a:pt x="129" y="474"/>
                  </a:lnTo>
                  <a:lnTo>
                    <a:pt x="133" y="474"/>
                  </a:lnTo>
                  <a:lnTo>
                    <a:pt x="135" y="475"/>
                  </a:lnTo>
                  <a:lnTo>
                    <a:pt x="138" y="474"/>
                  </a:lnTo>
                  <a:lnTo>
                    <a:pt x="141" y="474"/>
                  </a:lnTo>
                  <a:lnTo>
                    <a:pt x="143" y="472"/>
                  </a:lnTo>
                  <a:lnTo>
                    <a:pt x="145" y="470"/>
                  </a:lnTo>
                  <a:lnTo>
                    <a:pt x="148" y="469"/>
                  </a:lnTo>
                  <a:lnTo>
                    <a:pt x="149" y="466"/>
                  </a:lnTo>
                  <a:lnTo>
                    <a:pt x="150" y="463"/>
                  </a:lnTo>
                  <a:lnTo>
                    <a:pt x="150" y="460"/>
                  </a:lnTo>
                  <a:lnTo>
                    <a:pt x="150" y="457"/>
                  </a:lnTo>
                  <a:lnTo>
                    <a:pt x="149" y="455"/>
                  </a:lnTo>
                  <a:lnTo>
                    <a:pt x="148" y="452"/>
                  </a:lnTo>
                  <a:lnTo>
                    <a:pt x="145" y="449"/>
                  </a:lnTo>
                  <a:lnTo>
                    <a:pt x="52" y="356"/>
                  </a:lnTo>
                  <a:lnTo>
                    <a:pt x="405" y="354"/>
                  </a:lnTo>
                  <a:lnTo>
                    <a:pt x="409" y="354"/>
                  </a:lnTo>
                  <a:lnTo>
                    <a:pt x="412" y="352"/>
                  </a:lnTo>
                  <a:lnTo>
                    <a:pt x="416" y="350"/>
                  </a:lnTo>
                  <a:lnTo>
                    <a:pt x="419" y="346"/>
                  </a:lnTo>
                  <a:lnTo>
                    <a:pt x="420" y="343"/>
                  </a:lnTo>
                  <a:lnTo>
                    <a:pt x="420" y="339"/>
                  </a:lnTo>
                  <a:lnTo>
                    <a:pt x="420" y="336"/>
                  </a:lnTo>
                  <a:lnTo>
                    <a:pt x="418" y="33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B050"/>
                </a:solidFill>
              </a:endParaRPr>
            </a:p>
          </p:txBody>
        </p:sp>
        <p:sp>
          <p:nvSpPr>
            <p:cNvPr id="12" name="Freeform 184">
              <a:extLst>
                <a:ext uri="{FF2B5EF4-FFF2-40B4-BE49-F238E27FC236}">
                  <a16:creationId xmlns="" xmlns:a16="http://schemas.microsoft.com/office/drawing/2014/main" id="{25D68608-3B48-4483-B3F6-69FD03C88DC1}"/>
                </a:ext>
              </a:extLst>
            </p:cNvPr>
            <p:cNvSpPr>
              <a:spLocks/>
            </p:cNvSpPr>
            <p:nvPr/>
          </p:nvSpPr>
          <p:spPr bwMode="auto">
            <a:xfrm>
              <a:off x="304800" y="1500188"/>
              <a:ext cx="123825" cy="119063"/>
            </a:xfrm>
            <a:custGeom>
              <a:avLst/>
              <a:gdLst>
                <a:gd name="T0" fmla="*/ 41 w 390"/>
                <a:gd name="T1" fmla="*/ 345 h 375"/>
                <a:gd name="T2" fmla="*/ 224 w 390"/>
                <a:gd name="T3" fmla="*/ 163 h 375"/>
                <a:gd name="T4" fmla="*/ 228 w 390"/>
                <a:gd name="T5" fmla="*/ 172 h 375"/>
                <a:gd name="T6" fmla="*/ 238 w 390"/>
                <a:gd name="T7" fmla="*/ 177 h 375"/>
                <a:gd name="T8" fmla="*/ 241 w 390"/>
                <a:gd name="T9" fmla="*/ 176 h 375"/>
                <a:gd name="T10" fmla="*/ 247 w 390"/>
                <a:gd name="T11" fmla="*/ 173 h 375"/>
                <a:gd name="T12" fmla="*/ 251 w 390"/>
                <a:gd name="T13" fmla="*/ 169 h 375"/>
                <a:gd name="T14" fmla="*/ 253 w 390"/>
                <a:gd name="T15" fmla="*/ 164 h 375"/>
                <a:gd name="T16" fmla="*/ 253 w 390"/>
                <a:gd name="T17" fmla="*/ 158 h 375"/>
                <a:gd name="T18" fmla="*/ 224 w 390"/>
                <a:gd name="T19" fmla="*/ 9 h 375"/>
                <a:gd name="T20" fmla="*/ 221 w 390"/>
                <a:gd name="T21" fmla="*/ 4 h 375"/>
                <a:gd name="T22" fmla="*/ 217 w 390"/>
                <a:gd name="T23" fmla="*/ 1 h 375"/>
                <a:gd name="T24" fmla="*/ 210 w 390"/>
                <a:gd name="T25" fmla="*/ 0 h 375"/>
                <a:gd name="T26" fmla="*/ 54 w 390"/>
                <a:gd name="T27" fmla="*/ 32 h 375"/>
                <a:gd name="T28" fmla="*/ 48 w 390"/>
                <a:gd name="T29" fmla="*/ 34 h 375"/>
                <a:gd name="T30" fmla="*/ 44 w 390"/>
                <a:gd name="T31" fmla="*/ 38 h 375"/>
                <a:gd name="T32" fmla="*/ 42 w 390"/>
                <a:gd name="T33" fmla="*/ 44 h 375"/>
                <a:gd name="T34" fmla="*/ 42 w 390"/>
                <a:gd name="T35" fmla="*/ 49 h 375"/>
                <a:gd name="T36" fmla="*/ 44 w 390"/>
                <a:gd name="T37" fmla="*/ 54 h 375"/>
                <a:gd name="T38" fmla="*/ 48 w 390"/>
                <a:gd name="T39" fmla="*/ 59 h 375"/>
                <a:gd name="T40" fmla="*/ 54 w 390"/>
                <a:gd name="T41" fmla="*/ 61 h 375"/>
                <a:gd name="T42" fmla="*/ 59 w 390"/>
                <a:gd name="T43" fmla="*/ 61 h 375"/>
                <a:gd name="T44" fmla="*/ 2 w 390"/>
                <a:gd name="T45" fmla="*/ 352 h 375"/>
                <a:gd name="T46" fmla="*/ 0 w 390"/>
                <a:gd name="T47" fmla="*/ 361 h 375"/>
                <a:gd name="T48" fmla="*/ 2 w 390"/>
                <a:gd name="T49" fmla="*/ 367 h 375"/>
                <a:gd name="T50" fmla="*/ 8 w 390"/>
                <a:gd name="T51" fmla="*/ 373 h 375"/>
                <a:gd name="T52" fmla="*/ 15 w 390"/>
                <a:gd name="T53" fmla="*/ 375 h 375"/>
                <a:gd name="T54" fmla="*/ 379 w 390"/>
                <a:gd name="T55" fmla="*/ 375 h 375"/>
                <a:gd name="T56" fmla="*/ 384 w 390"/>
                <a:gd name="T57" fmla="*/ 373 h 375"/>
                <a:gd name="T58" fmla="*/ 388 w 390"/>
                <a:gd name="T59" fmla="*/ 369 h 375"/>
                <a:gd name="T60" fmla="*/ 390 w 390"/>
                <a:gd name="T61" fmla="*/ 363 h 375"/>
                <a:gd name="T62" fmla="*/ 390 w 390"/>
                <a:gd name="T63" fmla="*/ 358 h 375"/>
                <a:gd name="T64" fmla="*/ 388 w 390"/>
                <a:gd name="T65" fmla="*/ 352 h 375"/>
                <a:gd name="T66" fmla="*/ 384 w 390"/>
                <a:gd name="T67" fmla="*/ 348 h 375"/>
                <a:gd name="T68" fmla="*/ 379 w 390"/>
                <a:gd name="T69" fmla="*/ 346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0" h="375">
                  <a:moveTo>
                    <a:pt x="375" y="345"/>
                  </a:moveTo>
                  <a:lnTo>
                    <a:pt x="41" y="345"/>
                  </a:lnTo>
                  <a:lnTo>
                    <a:pt x="204" y="56"/>
                  </a:lnTo>
                  <a:lnTo>
                    <a:pt x="224" y="163"/>
                  </a:lnTo>
                  <a:lnTo>
                    <a:pt x="225" y="168"/>
                  </a:lnTo>
                  <a:lnTo>
                    <a:pt x="228" y="172"/>
                  </a:lnTo>
                  <a:lnTo>
                    <a:pt x="234" y="176"/>
                  </a:lnTo>
                  <a:lnTo>
                    <a:pt x="238" y="177"/>
                  </a:lnTo>
                  <a:lnTo>
                    <a:pt x="240" y="176"/>
                  </a:lnTo>
                  <a:lnTo>
                    <a:pt x="241" y="176"/>
                  </a:lnTo>
                  <a:lnTo>
                    <a:pt x="245" y="174"/>
                  </a:lnTo>
                  <a:lnTo>
                    <a:pt x="247" y="173"/>
                  </a:lnTo>
                  <a:lnTo>
                    <a:pt x="249" y="171"/>
                  </a:lnTo>
                  <a:lnTo>
                    <a:pt x="251" y="169"/>
                  </a:lnTo>
                  <a:lnTo>
                    <a:pt x="252" y="167"/>
                  </a:lnTo>
                  <a:lnTo>
                    <a:pt x="253" y="164"/>
                  </a:lnTo>
                  <a:lnTo>
                    <a:pt x="253" y="162"/>
                  </a:lnTo>
                  <a:lnTo>
                    <a:pt x="253" y="158"/>
                  </a:lnTo>
                  <a:lnTo>
                    <a:pt x="225" y="12"/>
                  </a:lnTo>
                  <a:lnTo>
                    <a:pt x="224" y="9"/>
                  </a:lnTo>
                  <a:lnTo>
                    <a:pt x="223" y="7"/>
                  </a:lnTo>
                  <a:lnTo>
                    <a:pt x="221" y="4"/>
                  </a:lnTo>
                  <a:lnTo>
                    <a:pt x="219" y="2"/>
                  </a:lnTo>
                  <a:lnTo>
                    <a:pt x="217" y="1"/>
                  </a:lnTo>
                  <a:lnTo>
                    <a:pt x="213" y="1"/>
                  </a:lnTo>
                  <a:lnTo>
                    <a:pt x="210" y="0"/>
                  </a:lnTo>
                  <a:lnTo>
                    <a:pt x="208" y="1"/>
                  </a:lnTo>
                  <a:lnTo>
                    <a:pt x="54" y="32"/>
                  </a:lnTo>
                  <a:lnTo>
                    <a:pt x="50" y="33"/>
                  </a:lnTo>
                  <a:lnTo>
                    <a:pt x="48" y="34"/>
                  </a:lnTo>
                  <a:lnTo>
                    <a:pt x="46" y="36"/>
                  </a:lnTo>
                  <a:lnTo>
                    <a:pt x="44" y="38"/>
                  </a:lnTo>
                  <a:lnTo>
                    <a:pt x="43" y="40"/>
                  </a:lnTo>
                  <a:lnTo>
                    <a:pt x="42" y="44"/>
                  </a:lnTo>
                  <a:lnTo>
                    <a:pt x="42" y="46"/>
                  </a:lnTo>
                  <a:lnTo>
                    <a:pt x="42" y="49"/>
                  </a:lnTo>
                  <a:lnTo>
                    <a:pt x="43" y="52"/>
                  </a:lnTo>
                  <a:lnTo>
                    <a:pt x="44" y="54"/>
                  </a:lnTo>
                  <a:lnTo>
                    <a:pt x="46" y="56"/>
                  </a:lnTo>
                  <a:lnTo>
                    <a:pt x="48" y="59"/>
                  </a:lnTo>
                  <a:lnTo>
                    <a:pt x="50" y="60"/>
                  </a:lnTo>
                  <a:lnTo>
                    <a:pt x="54" y="61"/>
                  </a:lnTo>
                  <a:lnTo>
                    <a:pt x="57" y="61"/>
                  </a:lnTo>
                  <a:lnTo>
                    <a:pt x="59" y="61"/>
                  </a:lnTo>
                  <a:lnTo>
                    <a:pt x="180" y="37"/>
                  </a:lnTo>
                  <a:lnTo>
                    <a:pt x="2" y="352"/>
                  </a:lnTo>
                  <a:lnTo>
                    <a:pt x="0" y="357"/>
                  </a:lnTo>
                  <a:lnTo>
                    <a:pt x="0" y="361"/>
                  </a:lnTo>
                  <a:lnTo>
                    <a:pt x="0" y="364"/>
                  </a:lnTo>
                  <a:lnTo>
                    <a:pt x="2" y="367"/>
                  </a:lnTo>
                  <a:lnTo>
                    <a:pt x="4" y="371"/>
                  </a:lnTo>
                  <a:lnTo>
                    <a:pt x="8" y="373"/>
                  </a:lnTo>
                  <a:lnTo>
                    <a:pt x="11" y="375"/>
                  </a:lnTo>
                  <a:lnTo>
                    <a:pt x="15" y="375"/>
                  </a:lnTo>
                  <a:lnTo>
                    <a:pt x="375" y="375"/>
                  </a:lnTo>
                  <a:lnTo>
                    <a:pt x="379" y="375"/>
                  </a:lnTo>
                  <a:lnTo>
                    <a:pt x="382" y="374"/>
                  </a:lnTo>
                  <a:lnTo>
                    <a:pt x="384" y="373"/>
                  </a:lnTo>
                  <a:lnTo>
                    <a:pt x="386" y="371"/>
                  </a:lnTo>
                  <a:lnTo>
                    <a:pt x="388" y="369"/>
                  </a:lnTo>
                  <a:lnTo>
                    <a:pt x="389" y="366"/>
                  </a:lnTo>
                  <a:lnTo>
                    <a:pt x="390" y="363"/>
                  </a:lnTo>
                  <a:lnTo>
                    <a:pt x="390" y="360"/>
                  </a:lnTo>
                  <a:lnTo>
                    <a:pt x="390" y="358"/>
                  </a:lnTo>
                  <a:lnTo>
                    <a:pt x="389" y="355"/>
                  </a:lnTo>
                  <a:lnTo>
                    <a:pt x="388" y="352"/>
                  </a:lnTo>
                  <a:lnTo>
                    <a:pt x="386" y="350"/>
                  </a:lnTo>
                  <a:lnTo>
                    <a:pt x="384" y="348"/>
                  </a:lnTo>
                  <a:lnTo>
                    <a:pt x="382" y="346"/>
                  </a:lnTo>
                  <a:lnTo>
                    <a:pt x="379" y="346"/>
                  </a:lnTo>
                  <a:lnTo>
                    <a:pt x="375" y="34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00B050"/>
                </a:solidFill>
              </a:endParaRPr>
            </a:p>
          </p:txBody>
        </p:sp>
      </p:grpSp>
      <p:sp>
        <p:nvSpPr>
          <p:cNvPr id="13" name="Teardrop 12">
            <a:extLst>
              <a:ext uri="{FF2B5EF4-FFF2-40B4-BE49-F238E27FC236}">
                <a16:creationId xmlns="" xmlns:a16="http://schemas.microsoft.com/office/drawing/2014/main" id="{A5AE5064-469D-4A9E-B5F1-28EEB54C90D0}"/>
              </a:ext>
            </a:extLst>
          </p:cNvPr>
          <p:cNvSpPr/>
          <p:nvPr/>
        </p:nvSpPr>
        <p:spPr>
          <a:xfrm rot="8615923" flipH="1">
            <a:off x="889873" y="5004673"/>
            <a:ext cx="1440785" cy="1440785"/>
          </a:xfrm>
          <a:prstGeom prst="teardrop">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ardrop 13">
            <a:extLst>
              <a:ext uri="{FF2B5EF4-FFF2-40B4-BE49-F238E27FC236}">
                <a16:creationId xmlns="" xmlns:a16="http://schemas.microsoft.com/office/drawing/2014/main" id="{A5AE5064-469D-4A9E-B5F1-28EEB54C90D0}"/>
              </a:ext>
            </a:extLst>
          </p:cNvPr>
          <p:cNvSpPr/>
          <p:nvPr/>
        </p:nvSpPr>
        <p:spPr>
          <a:xfrm rot="13553738" flipH="1">
            <a:off x="3802977" y="1821776"/>
            <a:ext cx="1440785" cy="1440785"/>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smtClean="0">
                <a:solidFill>
                  <a:schemeClr val="lt1"/>
                </a:solidFill>
                <a:latin typeface="Arial"/>
                <a:ea typeface="Arial"/>
                <a:cs typeface="Arial"/>
                <a:sym typeface="Arial"/>
              </a:rPr>
              <a:t>  </a:t>
            </a:r>
            <a:endParaRPr lang="en-US" dirty="0"/>
          </a:p>
        </p:txBody>
      </p:sp>
      <p:sp>
        <p:nvSpPr>
          <p:cNvPr id="15" name="Teardrop 14">
            <a:extLst>
              <a:ext uri="{FF2B5EF4-FFF2-40B4-BE49-F238E27FC236}">
                <a16:creationId xmlns="" xmlns:a16="http://schemas.microsoft.com/office/drawing/2014/main" id="{A5AE5064-469D-4A9E-B5F1-28EEB54C90D0}"/>
              </a:ext>
            </a:extLst>
          </p:cNvPr>
          <p:cNvSpPr/>
          <p:nvPr/>
        </p:nvSpPr>
        <p:spPr>
          <a:xfrm rot="10421195" flipH="1">
            <a:off x="1370251" y="2818050"/>
            <a:ext cx="1440785" cy="1440785"/>
          </a:xfrm>
          <a:prstGeom prst="teardrop">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6" name="Teardrop 15">
            <a:extLst>
              <a:ext uri="{FF2B5EF4-FFF2-40B4-BE49-F238E27FC236}">
                <a16:creationId xmlns="" xmlns:a16="http://schemas.microsoft.com/office/drawing/2014/main" id="{A5AE5064-469D-4A9E-B5F1-28EEB54C90D0}"/>
              </a:ext>
            </a:extLst>
          </p:cNvPr>
          <p:cNvSpPr/>
          <p:nvPr/>
        </p:nvSpPr>
        <p:spPr>
          <a:xfrm rot="18561801" flipH="1">
            <a:off x="6674446" y="4998046"/>
            <a:ext cx="1440785" cy="1440785"/>
          </a:xfrm>
          <a:prstGeom prst="teardrop">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ardrop 16">
            <a:extLst>
              <a:ext uri="{FF2B5EF4-FFF2-40B4-BE49-F238E27FC236}">
                <a16:creationId xmlns="" xmlns:a16="http://schemas.microsoft.com/office/drawing/2014/main" id="{A5AE5064-469D-4A9E-B5F1-28EEB54C90D0}"/>
              </a:ext>
            </a:extLst>
          </p:cNvPr>
          <p:cNvSpPr/>
          <p:nvPr/>
        </p:nvSpPr>
        <p:spPr>
          <a:xfrm rot="16200000" flipH="1">
            <a:off x="5982368" y="2705767"/>
            <a:ext cx="1440785" cy="1440785"/>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Rectangle 17">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Rectangle 58"/>
          <p:cNvSpPr/>
          <p:nvPr/>
        </p:nvSpPr>
        <p:spPr>
          <a:xfrm>
            <a:off x="3132304" y="1295400"/>
            <a:ext cx="2658896" cy="461665"/>
          </a:xfrm>
          <a:prstGeom prst="rect">
            <a:avLst/>
          </a:prstGeom>
        </p:spPr>
        <p:txBody>
          <a:bodyPr wrap="square">
            <a:spAutoFit/>
          </a:bodyPr>
          <a:lstStyle/>
          <a:p>
            <a:pPr lvl="0"/>
            <a:r>
              <a:rPr lang="en-US" sz="2400" b="1" dirty="0" smtClean="0">
                <a:solidFill>
                  <a:schemeClr val="tx2">
                    <a:lumMod val="50000"/>
                  </a:schemeClr>
                </a:solidFill>
                <a:latin typeface="Arial"/>
                <a:ea typeface="Arial"/>
                <a:cs typeface="Arial"/>
                <a:sym typeface="Arial"/>
              </a:rPr>
              <a:t>1- Introduction</a:t>
            </a:r>
            <a:endParaRPr lang="en-US" sz="2400" b="1" dirty="0">
              <a:solidFill>
                <a:schemeClr val="tx2">
                  <a:lumMod val="50000"/>
                </a:schemeClr>
              </a:solidFill>
              <a:latin typeface="Arial"/>
              <a:ea typeface="Arial"/>
              <a:cs typeface="Arial"/>
              <a:sym typeface="Arial"/>
            </a:endParaRPr>
          </a:p>
        </p:txBody>
      </p:sp>
      <p:sp>
        <p:nvSpPr>
          <p:cNvPr id="60" name="Rectangle 59"/>
          <p:cNvSpPr/>
          <p:nvPr/>
        </p:nvSpPr>
        <p:spPr>
          <a:xfrm>
            <a:off x="6096000" y="2209800"/>
            <a:ext cx="2254143" cy="461665"/>
          </a:xfrm>
          <a:prstGeom prst="rect">
            <a:avLst/>
          </a:prstGeom>
        </p:spPr>
        <p:txBody>
          <a:bodyPr wrap="none">
            <a:spAutoFit/>
          </a:bodyPr>
          <a:lstStyle/>
          <a:p>
            <a:pPr lvl="0"/>
            <a:r>
              <a:rPr lang="en-US" sz="2400" b="1" dirty="0" smtClean="0">
                <a:solidFill>
                  <a:schemeClr val="tx2">
                    <a:lumMod val="50000"/>
                  </a:schemeClr>
                </a:solidFill>
                <a:latin typeface="Arial"/>
                <a:ea typeface="Arial"/>
                <a:cs typeface="Arial"/>
                <a:sym typeface="Arial"/>
              </a:rPr>
              <a:t>2- Constraints</a:t>
            </a:r>
            <a:endParaRPr lang="en-US" sz="2400" b="1" dirty="0">
              <a:solidFill>
                <a:schemeClr val="tx2">
                  <a:lumMod val="50000"/>
                </a:schemeClr>
              </a:solidFill>
              <a:latin typeface="Arial"/>
              <a:ea typeface="Arial"/>
              <a:cs typeface="Arial"/>
              <a:sym typeface="Arial"/>
            </a:endParaRPr>
          </a:p>
        </p:txBody>
      </p:sp>
      <p:sp>
        <p:nvSpPr>
          <p:cNvPr id="61" name="Rectangle 60"/>
          <p:cNvSpPr/>
          <p:nvPr/>
        </p:nvSpPr>
        <p:spPr>
          <a:xfrm>
            <a:off x="5944453" y="4486895"/>
            <a:ext cx="2377574" cy="461665"/>
          </a:xfrm>
          <a:prstGeom prst="rect">
            <a:avLst/>
          </a:prstGeom>
        </p:spPr>
        <p:txBody>
          <a:bodyPr wrap="none">
            <a:spAutoFit/>
          </a:bodyPr>
          <a:lstStyle/>
          <a:p>
            <a:pPr lvl="0"/>
            <a:r>
              <a:rPr lang="en-US" sz="2400" b="1" dirty="0" smtClean="0">
                <a:solidFill>
                  <a:schemeClr val="tx2">
                    <a:lumMod val="50000"/>
                  </a:schemeClr>
                </a:solidFill>
                <a:latin typeface="Arial"/>
                <a:ea typeface="Arial"/>
                <a:cs typeface="Arial"/>
                <a:sym typeface="Arial"/>
              </a:rPr>
              <a:t>3- Equipment's</a:t>
            </a:r>
            <a:endParaRPr lang="en-US" sz="2400" b="1" dirty="0">
              <a:solidFill>
                <a:schemeClr val="tx2">
                  <a:lumMod val="50000"/>
                </a:schemeClr>
              </a:solidFill>
              <a:latin typeface="Arial"/>
              <a:ea typeface="Arial"/>
              <a:cs typeface="Arial"/>
              <a:sym typeface="Arial"/>
            </a:endParaRPr>
          </a:p>
        </p:txBody>
      </p:sp>
      <p:sp>
        <p:nvSpPr>
          <p:cNvPr id="62" name="Rectangle 61"/>
          <p:cNvSpPr/>
          <p:nvPr/>
        </p:nvSpPr>
        <p:spPr>
          <a:xfrm>
            <a:off x="158268" y="4440498"/>
            <a:ext cx="3727931" cy="461665"/>
          </a:xfrm>
          <a:prstGeom prst="rect">
            <a:avLst/>
          </a:prstGeom>
        </p:spPr>
        <p:txBody>
          <a:bodyPr wrap="square">
            <a:spAutoFit/>
          </a:bodyPr>
          <a:lstStyle/>
          <a:p>
            <a:pPr lvl="0"/>
            <a:r>
              <a:rPr lang="en-US" sz="2400" b="1" dirty="0" smtClean="0">
                <a:solidFill>
                  <a:schemeClr val="tx2">
                    <a:lumMod val="50000"/>
                  </a:schemeClr>
                </a:solidFill>
                <a:latin typeface="Arial"/>
                <a:ea typeface="Arial"/>
                <a:cs typeface="Arial"/>
                <a:sym typeface="Arial"/>
              </a:rPr>
              <a:t>4- Results and Analysis</a:t>
            </a:r>
            <a:endParaRPr lang="en-US" sz="2400" b="1" dirty="0">
              <a:solidFill>
                <a:schemeClr val="tx2">
                  <a:lumMod val="50000"/>
                </a:schemeClr>
              </a:solidFill>
              <a:latin typeface="Arial"/>
              <a:ea typeface="Arial"/>
              <a:cs typeface="Arial"/>
              <a:sym typeface="Arial"/>
            </a:endParaRPr>
          </a:p>
        </p:txBody>
      </p:sp>
      <p:sp>
        <p:nvSpPr>
          <p:cNvPr id="63" name="Rectangle 62"/>
          <p:cNvSpPr/>
          <p:nvPr/>
        </p:nvSpPr>
        <p:spPr>
          <a:xfrm>
            <a:off x="705666" y="2292262"/>
            <a:ext cx="2349554" cy="461665"/>
          </a:xfrm>
          <a:prstGeom prst="rect">
            <a:avLst/>
          </a:prstGeom>
        </p:spPr>
        <p:txBody>
          <a:bodyPr wrap="none">
            <a:spAutoFit/>
          </a:bodyPr>
          <a:lstStyle/>
          <a:p>
            <a:pPr lvl="0"/>
            <a:r>
              <a:rPr lang="en-US" sz="2400" b="1" dirty="0" smtClean="0">
                <a:solidFill>
                  <a:schemeClr val="tx2">
                    <a:lumMod val="50000"/>
                  </a:schemeClr>
                </a:solidFill>
                <a:latin typeface="Arial"/>
                <a:ea typeface="Arial"/>
                <a:cs typeface="Arial"/>
                <a:sym typeface="Arial"/>
              </a:rPr>
              <a:t>5- Future Work</a:t>
            </a:r>
            <a:endParaRPr lang="en-US" sz="2400" b="1" dirty="0">
              <a:solidFill>
                <a:schemeClr val="tx2">
                  <a:lumMod val="50000"/>
                </a:schemeClr>
              </a:solidFill>
              <a:latin typeface="Arial"/>
              <a:ea typeface="Arial"/>
              <a:cs typeface="Arial"/>
              <a:sym typeface="Arial"/>
            </a:endParaRPr>
          </a:p>
        </p:txBody>
      </p:sp>
      <p:sp>
        <p:nvSpPr>
          <p:cNvPr id="66" name="Oval 65">
            <a:extLst>
              <a:ext uri="{FF2B5EF4-FFF2-40B4-BE49-F238E27FC236}">
                <a16:creationId xmlns="" xmlns:a16="http://schemas.microsoft.com/office/drawing/2014/main" id="{ECD67F2A-F688-4162-8F5C-54D022864F3F}"/>
              </a:ext>
            </a:extLst>
          </p:cNvPr>
          <p:cNvSpPr/>
          <p:nvPr/>
        </p:nvSpPr>
        <p:spPr>
          <a:xfrm>
            <a:off x="3886200" y="1981200"/>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 xmlns:a16="http://schemas.microsoft.com/office/drawing/2014/main" id="{ECD67F2A-F688-4162-8F5C-54D022864F3F}"/>
              </a:ext>
            </a:extLst>
          </p:cNvPr>
          <p:cNvSpPr/>
          <p:nvPr/>
        </p:nvSpPr>
        <p:spPr>
          <a:xfrm>
            <a:off x="6096000" y="2819400"/>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 xmlns:a16="http://schemas.microsoft.com/office/drawing/2014/main" id="{ECD67F2A-F688-4162-8F5C-54D022864F3F}"/>
              </a:ext>
            </a:extLst>
          </p:cNvPr>
          <p:cNvSpPr/>
          <p:nvPr/>
        </p:nvSpPr>
        <p:spPr>
          <a:xfrm>
            <a:off x="990600" y="5105400"/>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 xmlns:a16="http://schemas.microsoft.com/office/drawing/2014/main" id="{ECD67F2A-F688-4162-8F5C-54D022864F3F}"/>
              </a:ext>
            </a:extLst>
          </p:cNvPr>
          <p:cNvSpPr/>
          <p:nvPr/>
        </p:nvSpPr>
        <p:spPr>
          <a:xfrm>
            <a:off x="1447800" y="2895600"/>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1" name="Oval 70">
            <a:extLst>
              <a:ext uri="{FF2B5EF4-FFF2-40B4-BE49-F238E27FC236}">
                <a16:creationId xmlns="" xmlns:a16="http://schemas.microsoft.com/office/drawing/2014/main" id="{ECD67F2A-F688-4162-8F5C-54D022864F3F}"/>
              </a:ext>
            </a:extLst>
          </p:cNvPr>
          <p:cNvSpPr/>
          <p:nvPr/>
        </p:nvSpPr>
        <p:spPr>
          <a:xfrm>
            <a:off x="6781800" y="5105400"/>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72" name="Group 71">
            <a:extLst>
              <a:ext uri="{FF2B5EF4-FFF2-40B4-BE49-F238E27FC236}">
                <a16:creationId xmlns="" xmlns:a16="http://schemas.microsoft.com/office/drawing/2014/main" id="{A1FEC1DE-7A0D-4B67-A82A-11BA36C23DFD}"/>
              </a:ext>
            </a:extLst>
          </p:cNvPr>
          <p:cNvGrpSpPr/>
          <p:nvPr/>
        </p:nvGrpSpPr>
        <p:grpSpPr>
          <a:xfrm>
            <a:off x="1905000" y="3276600"/>
            <a:ext cx="363538" cy="357188"/>
            <a:chOff x="9161463" y="3975100"/>
            <a:chExt cx="363538" cy="357188"/>
          </a:xfrm>
          <a:solidFill>
            <a:schemeClr val="bg2"/>
          </a:solidFill>
        </p:grpSpPr>
        <p:sp>
          <p:nvSpPr>
            <p:cNvPr id="73"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9" name="Group 78">
            <a:extLst>
              <a:ext uri="{FF2B5EF4-FFF2-40B4-BE49-F238E27FC236}">
                <a16:creationId xmlns="" xmlns:a16="http://schemas.microsoft.com/office/drawing/2014/main" id="{A1FEC1DE-7A0D-4B67-A82A-11BA36C23DFD}"/>
              </a:ext>
            </a:extLst>
          </p:cNvPr>
          <p:cNvGrpSpPr/>
          <p:nvPr/>
        </p:nvGrpSpPr>
        <p:grpSpPr>
          <a:xfrm>
            <a:off x="4343400" y="2362200"/>
            <a:ext cx="363538" cy="357188"/>
            <a:chOff x="9161463" y="3975100"/>
            <a:chExt cx="363538" cy="357188"/>
          </a:xfrm>
          <a:solidFill>
            <a:schemeClr val="bg2"/>
          </a:solidFill>
        </p:grpSpPr>
        <p:sp>
          <p:nvSpPr>
            <p:cNvPr id="80"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6" name="Group 85">
            <a:extLst>
              <a:ext uri="{FF2B5EF4-FFF2-40B4-BE49-F238E27FC236}">
                <a16:creationId xmlns="" xmlns:a16="http://schemas.microsoft.com/office/drawing/2014/main" id="{A1FEC1DE-7A0D-4B67-A82A-11BA36C23DFD}"/>
              </a:ext>
            </a:extLst>
          </p:cNvPr>
          <p:cNvGrpSpPr/>
          <p:nvPr/>
        </p:nvGrpSpPr>
        <p:grpSpPr>
          <a:xfrm>
            <a:off x="6553200" y="3276600"/>
            <a:ext cx="363538" cy="357188"/>
            <a:chOff x="9161463" y="3975100"/>
            <a:chExt cx="363538" cy="357188"/>
          </a:xfrm>
          <a:solidFill>
            <a:schemeClr val="bg2"/>
          </a:solidFill>
        </p:grpSpPr>
        <p:sp>
          <p:nvSpPr>
            <p:cNvPr id="87"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3" name="Group 92">
            <a:extLst>
              <a:ext uri="{FF2B5EF4-FFF2-40B4-BE49-F238E27FC236}">
                <a16:creationId xmlns="" xmlns:a16="http://schemas.microsoft.com/office/drawing/2014/main" id="{A1FEC1DE-7A0D-4B67-A82A-11BA36C23DFD}"/>
              </a:ext>
            </a:extLst>
          </p:cNvPr>
          <p:cNvGrpSpPr/>
          <p:nvPr/>
        </p:nvGrpSpPr>
        <p:grpSpPr>
          <a:xfrm>
            <a:off x="1447800" y="5486400"/>
            <a:ext cx="363538" cy="357188"/>
            <a:chOff x="9161463" y="3975100"/>
            <a:chExt cx="363538" cy="357188"/>
          </a:xfrm>
          <a:solidFill>
            <a:schemeClr val="bg2"/>
          </a:solidFill>
        </p:grpSpPr>
        <p:sp>
          <p:nvSpPr>
            <p:cNvPr id="94"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00" name="Group 99">
            <a:extLst>
              <a:ext uri="{FF2B5EF4-FFF2-40B4-BE49-F238E27FC236}">
                <a16:creationId xmlns="" xmlns:a16="http://schemas.microsoft.com/office/drawing/2014/main" id="{A1FEC1DE-7A0D-4B67-A82A-11BA36C23DFD}"/>
              </a:ext>
            </a:extLst>
          </p:cNvPr>
          <p:cNvGrpSpPr/>
          <p:nvPr/>
        </p:nvGrpSpPr>
        <p:grpSpPr>
          <a:xfrm>
            <a:off x="7239000" y="5486400"/>
            <a:ext cx="363538" cy="357188"/>
            <a:chOff x="9161463" y="3975100"/>
            <a:chExt cx="363538" cy="357188"/>
          </a:xfrm>
          <a:solidFill>
            <a:schemeClr val="bg2"/>
          </a:solidFill>
        </p:grpSpPr>
        <p:sp>
          <p:nvSpPr>
            <p:cNvPr id="101"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7" name="Rectangle 106">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8" name="Rectangle 107">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9" name="Rectangle 108">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مستطيل 1"/>
          <p:cNvSpPr/>
          <p:nvPr/>
        </p:nvSpPr>
        <p:spPr>
          <a:xfrm>
            <a:off x="1976437" y="268346"/>
            <a:ext cx="4576764"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rPr>
              <a:t>Outline</a:t>
            </a:r>
            <a:endParaRPr lang="ar-SA" sz="5400" b="1" cap="all" spc="0"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ardrop 5">
            <a:extLst>
              <a:ext uri="{FF2B5EF4-FFF2-40B4-BE49-F238E27FC236}">
                <a16:creationId xmlns="" xmlns:a16="http://schemas.microsoft.com/office/drawing/2014/main" id="{FE1CE376-9C68-473D-AA1E-7AE0D588BCCD}"/>
              </a:ext>
            </a:extLst>
          </p:cNvPr>
          <p:cNvSpPr/>
          <p:nvPr/>
        </p:nvSpPr>
        <p:spPr>
          <a:xfrm rot="8100000">
            <a:off x="302583" y="1115223"/>
            <a:ext cx="1291905" cy="1291905"/>
          </a:xfrm>
          <a:prstGeom prst="teardrop">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ardrop 6">
            <a:extLst>
              <a:ext uri="{FF2B5EF4-FFF2-40B4-BE49-F238E27FC236}">
                <a16:creationId xmlns="" xmlns:a16="http://schemas.microsoft.com/office/drawing/2014/main" id="{FE1CE376-9C68-473D-AA1E-7AE0D588BCCD}"/>
              </a:ext>
            </a:extLst>
          </p:cNvPr>
          <p:cNvSpPr/>
          <p:nvPr/>
        </p:nvSpPr>
        <p:spPr>
          <a:xfrm rot="8100000">
            <a:off x="343762" y="2927527"/>
            <a:ext cx="1291905" cy="1291905"/>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ardrop 7">
            <a:extLst>
              <a:ext uri="{FF2B5EF4-FFF2-40B4-BE49-F238E27FC236}">
                <a16:creationId xmlns="" xmlns:a16="http://schemas.microsoft.com/office/drawing/2014/main" id="{FE1CE376-9C68-473D-AA1E-7AE0D588BCCD}"/>
              </a:ext>
            </a:extLst>
          </p:cNvPr>
          <p:cNvSpPr/>
          <p:nvPr/>
        </p:nvSpPr>
        <p:spPr>
          <a:xfrm rot="8100000">
            <a:off x="402380" y="4840447"/>
            <a:ext cx="1291905" cy="1291905"/>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 xmlns:a16="http://schemas.microsoft.com/office/drawing/2014/main" id="{ECD67F2A-F688-4162-8F5C-54D022864F3F}"/>
              </a:ext>
            </a:extLst>
          </p:cNvPr>
          <p:cNvSpPr/>
          <p:nvPr/>
        </p:nvSpPr>
        <p:spPr>
          <a:xfrm>
            <a:off x="343668" y="1143000"/>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 xmlns:a16="http://schemas.microsoft.com/office/drawing/2014/main" id="{ECD67F2A-F688-4162-8F5C-54D022864F3F}"/>
              </a:ext>
            </a:extLst>
          </p:cNvPr>
          <p:cNvSpPr/>
          <p:nvPr/>
        </p:nvSpPr>
        <p:spPr>
          <a:xfrm>
            <a:off x="372242" y="2968613"/>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 xmlns:a16="http://schemas.microsoft.com/office/drawing/2014/main" id="{ECD67F2A-F688-4162-8F5C-54D022864F3F}"/>
              </a:ext>
            </a:extLst>
          </p:cNvPr>
          <p:cNvSpPr/>
          <p:nvPr/>
        </p:nvSpPr>
        <p:spPr>
          <a:xfrm>
            <a:off x="3398012" y="2968613"/>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 xmlns:a16="http://schemas.microsoft.com/office/drawing/2014/main" id="{ECD67F2A-F688-4162-8F5C-54D022864F3F}"/>
              </a:ext>
            </a:extLst>
          </p:cNvPr>
          <p:cNvSpPr/>
          <p:nvPr/>
        </p:nvSpPr>
        <p:spPr>
          <a:xfrm>
            <a:off x="443465" y="4881533"/>
            <a:ext cx="1209734" cy="12097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5" name="Group 14">
            <a:extLst>
              <a:ext uri="{FF2B5EF4-FFF2-40B4-BE49-F238E27FC236}">
                <a16:creationId xmlns="" xmlns:a16="http://schemas.microsoft.com/office/drawing/2014/main" id="{A1FEC1DE-7A0D-4B67-A82A-11BA36C23DFD}"/>
              </a:ext>
            </a:extLst>
          </p:cNvPr>
          <p:cNvGrpSpPr/>
          <p:nvPr/>
        </p:nvGrpSpPr>
        <p:grpSpPr>
          <a:xfrm>
            <a:off x="766766" y="1590251"/>
            <a:ext cx="363538" cy="357188"/>
            <a:chOff x="9161463" y="3975100"/>
            <a:chExt cx="363538" cy="357188"/>
          </a:xfrm>
          <a:solidFill>
            <a:schemeClr val="bg2"/>
          </a:solidFill>
        </p:grpSpPr>
        <p:sp>
          <p:nvSpPr>
            <p:cNvPr id="16"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2" name="Group 21">
            <a:extLst>
              <a:ext uri="{FF2B5EF4-FFF2-40B4-BE49-F238E27FC236}">
                <a16:creationId xmlns="" xmlns:a16="http://schemas.microsoft.com/office/drawing/2014/main" id="{A1FEC1DE-7A0D-4B67-A82A-11BA36C23DFD}"/>
              </a:ext>
            </a:extLst>
          </p:cNvPr>
          <p:cNvGrpSpPr/>
          <p:nvPr/>
        </p:nvGrpSpPr>
        <p:grpSpPr>
          <a:xfrm>
            <a:off x="772107" y="3463924"/>
            <a:ext cx="363538" cy="357188"/>
            <a:chOff x="9161463" y="3975100"/>
            <a:chExt cx="363538" cy="357188"/>
          </a:xfrm>
          <a:solidFill>
            <a:schemeClr val="bg2"/>
          </a:solidFill>
        </p:grpSpPr>
        <p:sp>
          <p:nvSpPr>
            <p:cNvPr id="23"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a:extLst>
              <a:ext uri="{FF2B5EF4-FFF2-40B4-BE49-F238E27FC236}">
                <a16:creationId xmlns="" xmlns:a16="http://schemas.microsoft.com/office/drawing/2014/main" id="{A1FEC1DE-7A0D-4B67-A82A-11BA36C23DFD}"/>
              </a:ext>
            </a:extLst>
          </p:cNvPr>
          <p:cNvGrpSpPr/>
          <p:nvPr/>
        </p:nvGrpSpPr>
        <p:grpSpPr>
          <a:xfrm>
            <a:off x="851482" y="5357019"/>
            <a:ext cx="363538" cy="357188"/>
            <a:chOff x="9161463" y="3975100"/>
            <a:chExt cx="363538" cy="357188"/>
          </a:xfrm>
          <a:solidFill>
            <a:schemeClr val="bg2"/>
          </a:solidFill>
        </p:grpSpPr>
        <p:sp>
          <p:nvSpPr>
            <p:cNvPr id="37"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3" name="Rectangle 52">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Rectangle 53">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Rectangle 5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مستطيل 2"/>
          <p:cNvSpPr/>
          <p:nvPr/>
        </p:nvSpPr>
        <p:spPr>
          <a:xfrm>
            <a:off x="1903230" y="198119"/>
            <a:ext cx="494237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Introduction</a:t>
            </a:r>
            <a:endParaRPr lang="ar-SA" sz="5400" b="1" cap="all" spc="0" dirty="0">
              <a:ln w="0"/>
              <a:solidFill>
                <a:schemeClr val="tx2">
                  <a:lumMod val="50000"/>
                </a:schemeClr>
              </a:solidFill>
              <a:effectLst>
                <a:reflection blurRad="12700" stA="50000" endPos="50000" dist="5000" dir="5400000" sy="-100000" rotWithShape="0"/>
              </a:effectLst>
            </a:endParaRPr>
          </a:p>
        </p:txBody>
      </p:sp>
      <p:sp>
        <p:nvSpPr>
          <p:cNvPr id="9" name="مربع نص 8"/>
          <p:cNvSpPr txBox="1"/>
          <p:nvPr/>
        </p:nvSpPr>
        <p:spPr>
          <a:xfrm>
            <a:off x="2362200" y="1337071"/>
            <a:ext cx="5486401" cy="5447645"/>
          </a:xfrm>
          <a:prstGeom prst="rect">
            <a:avLst/>
          </a:prstGeom>
          <a:noFill/>
        </p:spPr>
        <p:txBody>
          <a:bodyPr wrap="square" rtlCol="1">
            <a:spAutoFit/>
          </a:bodyPr>
          <a:lstStyle/>
          <a:p>
            <a:r>
              <a:rPr lang="en-US" sz="2400" b="1" dirty="0">
                <a:solidFill>
                  <a:schemeClr val="tx2">
                    <a:lumMod val="50000"/>
                  </a:schemeClr>
                </a:solidFill>
              </a:rPr>
              <a:t>Pollution often occurs as a result of throwing plastic bottles on the ground or throwing them in the garbage,   Where it is difficult to separate it from the rest of the waste</a:t>
            </a:r>
            <a:r>
              <a:rPr lang="en-US" sz="2400" b="1" dirty="0" smtClean="0">
                <a:solidFill>
                  <a:schemeClr val="tx2">
                    <a:lumMod val="50000"/>
                  </a:schemeClr>
                </a:solidFill>
              </a:rPr>
              <a:t>.</a:t>
            </a:r>
          </a:p>
          <a:p>
            <a:endParaRPr lang="en-US" dirty="0"/>
          </a:p>
          <a:p>
            <a:r>
              <a:rPr lang="en-US" sz="2400" b="1" dirty="0" smtClean="0">
                <a:solidFill>
                  <a:schemeClr val="tx2">
                    <a:lumMod val="50000"/>
                  </a:schemeClr>
                </a:solidFill>
              </a:rPr>
              <a:t>Because </a:t>
            </a:r>
            <a:r>
              <a:rPr lang="en-US" sz="2400" b="1" dirty="0">
                <a:solidFill>
                  <a:schemeClr val="tx2">
                    <a:lumMod val="50000"/>
                  </a:schemeClr>
                </a:solidFill>
              </a:rPr>
              <a:t>when plastic is mixed with glass, metal and other waste, it becomes difficult to separate and recycle it because it requires extra time and effort</a:t>
            </a:r>
            <a:r>
              <a:rPr lang="en-US" sz="2400" b="1" dirty="0" smtClean="0">
                <a:solidFill>
                  <a:schemeClr val="tx2">
                    <a:lumMod val="50000"/>
                  </a:schemeClr>
                </a:solidFill>
              </a:rPr>
              <a:t>.</a:t>
            </a:r>
          </a:p>
          <a:p>
            <a:endParaRPr lang="en-US" dirty="0"/>
          </a:p>
          <a:p>
            <a:r>
              <a:rPr lang="en-US" sz="2400" b="1" dirty="0" smtClean="0">
                <a:solidFill>
                  <a:schemeClr val="tx2">
                    <a:lumMod val="50000"/>
                  </a:schemeClr>
                </a:solidFill>
              </a:rPr>
              <a:t>Therefore</a:t>
            </a:r>
            <a:r>
              <a:rPr lang="en-US" sz="2400" b="1" dirty="0">
                <a:solidFill>
                  <a:schemeClr val="tx2">
                    <a:lumMod val="50000"/>
                  </a:schemeClr>
                </a:solidFill>
              </a:rPr>
              <a:t>, we made a special machine for plastic bottles, which is easy to recycle and use again and encourage people to throw them in the designated place.</a:t>
            </a:r>
            <a:endParaRPr lang="ar-SA" sz="2400" b="1" dirty="0">
              <a:solidFill>
                <a:schemeClr val="tx2">
                  <a:lumMod val="50000"/>
                </a:schemeClr>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67857" y="1442620"/>
            <a:ext cx="6553200" cy="4893647"/>
          </a:xfrm>
          <a:prstGeom prst="rect">
            <a:avLst/>
          </a:prstGeom>
        </p:spPr>
        <p:txBody>
          <a:bodyPr wrap="square">
            <a:spAutoFit/>
          </a:bodyPr>
          <a:lstStyle/>
          <a:p>
            <a:pPr marL="342900" indent="-342900">
              <a:buFont typeface="Arial" pitchFamily="34" charset="0"/>
              <a:buChar char="•"/>
            </a:pPr>
            <a:r>
              <a:rPr lang="en-US" sz="2000" b="1" dirty="0" smtClean="0">
                <a:solidFill>
                  <a:schemeClr val="tx2">
                    <a:lumMod val="50000"/>
                  </a:schemeClr>
                </a:solidFill>
              </a:rPr>
              <a:t> </a:t>
            </a:r>
            <a:r>
              <a:rPr lang="en-US" sz="2400" b="1" dirty="0" smtClean="0">
                <a:solidFill>
                  <a:schemeClr val="tx2">
                    <a:lumMod val="50000"/>
                  </a:schemeClr>
                </a:solidFill>
              </a:rPr>
              <a:t>In </a:t>
            </a:r>
            <a:r>
              <a:rPr lang="en-US" sz="2400" b="1" dirty="0">
                <a:solidFill>
                  <a:schemeClr val="tx2">
                    <a:lumMod val="50000"/>
                  </a:schemeClr>
                </a:solidFill>
              </a:rPr>
              <a:t>our project, we built a model of a plastic </a:t>
            </a:r>
            <a:r>
              <a:rPr lang="en-US" sz="2400" b="1" dirty="0" smtClean="0">
                <a:solidFill>
                  <a:schemeClr val="tx2">
                    <a:lumMod val="50000"/>
                  </a:schemeClr>
                </a:solidFill>
              </a:rPr>
              <a:t>bottles recycling </a:t>
            </a:r>
            <a:r>
              <a:rPr lang="en-US" sz="2400" b="1" dirty="0">
                <a:solidFill>
                  <a:schemeClr val="tx2">
                    <a:lumMod val="50000"/>
                  </a:schemeClr>
                </a:solidFill>
              </a:rPr>
              <a:t>machine. </a:t>
            </a:r>
            <a:endParaRPr lang="en-US" sz="2400" b="1" dirty="0" smtClean="0">
              <a:solidFill>
                <a:schemeClr val="tx2">
                  <a:lumMod val="50000"/>
                </a:schemeClr>
              </a:solidFill>
            </a:endParaRPr>
          </a:p>
          <a:p>
            <a:endParaRPr lang="en-US" sz="2400" b="1" dirty="0" smtClean="0">
              <a:solidFill>
                <a:schemeClr val="tx2">
                  <a:lumMod val="50000"/>
                </a:schemeClr>
              </a:solidFill>
            </a:endParaRPr>
          </a:p>
          <a:p>
            <a:pPr marL="342900" indent="-342900">
              <a:buFont typeface="Arial" pitchFamily="34" charset="0"/>
              <a:buChar char="•"/>
            </a:pPr>
            <a:r>
              <a:rPr lang="en-US" sz="2400" b="1" dirty="0" smtClean="0">
                <a:solidFill>
                  <a:schemeClr val="tx2">
                    <a:lumMod val="50000"/>
                  </a:schemeClr>
                </a:solidFill>
              </a:rPr>
              <a:t>We </a:t>
            </a:r>
            <a:r>
              <a:rPr lang="en-US" sz="2400" b="1" dirty="0">
                <a:solidFill>
                  <a:schemeClr val="tx2">
                    <a:lumMod val="50000"/>
                  </a:schemeClr>
                </a:solidFill>
              </a:rPr>
              <a:t>initially programmed the scanner so that we could distinguish plastic bottles from </a:t>
            </a:r>
            <a:r>
              <a:rPr lang="en-US" sz="2400" b="1" dirty="0" smtClean="0">
                <a:solidFill>
                  <a:schemeClr val="tx2">
                    <a:lumMod val="50000"/>
                  </a:schemeClr>
                </a:solidFill>
              </a:rPr>
              <a:t>others </a:t>
            </a:r>
          </a:p>
          <a:p>
            <a:endParaRPr lang="en-US" sz="2400" b="1" dirty="0">
              <a:solidFill>
                <a:schemeClr val="tx2">
                  <a:lumMod val="50000"/>
                </a:schemeClr>
              </a:solidFill>
            </a:endParaRPr>
          </a:p>
          <a:p>
            <a:pPr marL="342900" indent="-342900">
              <a:buFont typeface="Arial" pitchFamily="34" charset="0"/>
              <a:buChar char="•"/>
            </a:pPr>
            <a:r>
              <a:rPr lang="en-US" sz="2400" b="1" dirty="0" smtClean="0">
                <a:solidFill>
                  <a:schemeClr val="tx2">
                    <a:lumMod val="50000"/>
                  </a:schemeClr>
                </a:solidFill>
              </a:rPr>
              <a:t>and </a:t>
            </a:r>
            <a:r>
              <a:rPr lang="en-US" sz="2400" b="1" dirty="0">
                <a:solidFill>
                  <a:schemeClr val="tx2">
                    <a:lumMod val="50000"/>
                  </a:schemeClr>
                </a:solidFill>
              </a:rPr>
              <a:t>then after making sure that the bottle complied with the instructions, all information about it appears on the screen </a:t>
            </a:r>
            <a:endParaRPr lang="en-US" sz="2400" b="1" dirty="0" smtClean="0">
              <a:solidFill>
                <a:schemeClr val="tx2">
                  <a:lumMod val="50000"/>
                </a:schemeClr>
              </a:solidFill>
            </a:endParaRPr>
          </a:p>
          <a:p>
            <a:endParaRPr lang="en-US" sz="2400" b="1" dirty="0" smtClean="0">
              <a:solidFill>
                <a:schemeClr val="tx2">
                  <a:lumMod val="50000"/>
                </a:schemeClr>
              </a:solidFill>
            </a:endParaRPr>
          </a:p>
          <a:p>
            <a:pPr marL="342900" indent="-342900">
              <a:buFont typeface="Arial" pitchFamily="34" charset="0"/>
              <a:buChar char="•"/>
            </a:pPr>
            <a:r>
              <a:rPr lang="en-US" sz="2400" b="1" dirty="0" smtClean="0">
                <a:solidFill>
                  <a:schemeClr val="tx2">
                    <a:lumMod val="50000"/>
                  </a:schemeClr>
                </a:solidFill>
              </a:rPr>
              <a:t>and </a:t>
            </a:r>
            <a:r>
              <a:rPr lang="en-US" sz="2400" b="1" dirty="0">
                <a:solidFill>
                  <a:schemeClr val="tx2">
                    <a:lumMod val="50000"/>
                  </a:schemeClr>
                </a:solidFill>
              </a:rPr>
              <a:t>when he presses the </a:t>
            </a:r>
            <a:r>
              <a:rPr lang="en-US" sz="2400" b="1" dirty="0" smtClean="0">
                <a:solidFill>
                  <a:schemeClr val="tx2">
                    <a:lumMod val="50000"/>
                  </a:schemeClr>
                </a:solidFill>
              </a:rPr>
              <a:t>finish </a:t>
            </a:r>
            <a:r>
              <a:rPr lang="en-US" sz="2400" b="1" dirty="0">
                <a:solidFill>
                  <a:schemeClr val="tx2">
                    <a:lumMod val="50000"/>
                  </a:schemeClr>
                </a:solidFill>
              </a:rPr>
              <a:t>button, the QR Code appears and then photograph it And buy from anywhere we </a:t>
            </a:r>
            <a:r>
              <a:rPr lang="en-US" sz="2400" b="1" dirty="0" smtClean="0">
                <a:solidFill>
                  <a:schemeClr val="tx2">
                    <a:lumMod val="50000"/>
                  </a:schemeClr>
                </a:solidFill>
              </a:rPr>
              <a:t>support .</a:t>
            </a:r>
            <a:endParaRPr lang="en-US" sz="2400" b="1" dirty="0">
              <a:solidFill>
                <a:schemeClr val="tx2">
                  <a:lumMod val="50000"/>
                </a:schemeClr>
              </a:solidFill>
            </a:endParaRPr>
          </a:p>
        </p:txBody>
      </p:sp>
      <p:sp>
        <p:nvSpPr>
          <p:cNvPr id="9" name="Rectangle 8">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p:cNvSpPr/>
          <p:nvPr/>
        </p:nvSpPr>
        <p:spPr>
          <a:xfrm>
            <a:off x="2057400" y="381000"/>
            <a:ext cx="429220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rPr>
              <a:t>Our project </a:t>
            </a:r>
            <a:endParaRPr lang="en-US" sz="5400" b="1" cap="all" spc="0"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grpSp>
        <p:nvGrpSpPr>
          <p:cNvPr id="15" name="Group 14">
            <a:extLst>
              <a:ext uri="{FF2B5EF4-FFF2-40B4-BE49-F238E27FC236}">
                <a16:creationId xmlns="" xmlns:a16="http://schemas.microsoft.com/office/drawing/2014/main" id="{A1FEC1DE-7A0D-4B67-A82A-11BA36C23DFD}"/>
              </a:ext>
            </a:extLst>
          </p:cNvPr>
          <p:cNvGrpSpPr/>
          <p:nvPr/>
        </p:nvGrpSpPr>
        <p:grpSpPr>
          <a:xfrm>
            <a:off x="1881637" y="1550988"/>
            <a:ext cx="363538" cy="357188"/>
            <a:chOff x="9161463" y="3975100"/>
            <a:chExt cx="363538" cy="357188"/>
          </a:xfrm>
          <a:solidFill>
            <a:schemeClr val="tx2">
              <a:lumMod val="50000"/>
            </a:schemeClr>
          </a:solidFill>
        </p:grpSpPr>
        <p:sp>
          <p:nvSpPr>
            <p:cNvPr id="16"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 name="Group 14">
            <a:extLst>
              <a:ext uri="{FF2B5EF4-FFF2-40B4-BE49-F238E27FC236}">
                <a16:creationId xmlns="" xmlns:a16="http://schemas.microsoft.com/office/drawing/2014/main" id="{A1FEC1DE-7A0D-4B67-A82A-11BA36C23DFD}"/>
              </a:ext>
            </a:extLst>
          </p:cNvPr>
          <p:cNvGrpSpPr/>
          <p:nvPr/>
        </p:nvGrpSpPr>
        <p:grpSpPr>
          <a:xfrm>
            <a:off x="1832082" y="3744142"/>
            <a:ext cx="363538" cy="357188"/>
            <a:chOff x="9161463" y="3975100"/>
            <a:chExt cx="363538" cy="357188"/>
          </a:xfrm>
          <a:solidFill>
            <a:schemeClr val="tx2">
              <a:lumMod val="50000"/>
            </a:schemeClr>
          </a:solidFill>
        </p:grpSpPr>
        <p:sp>
          <p:nvSpPr>
            <p:cNvPr id="26"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2" name="Group 14">
            <a:extLst>
              <a:ext uri="{FF2B5EF4-FFF2-40B4-BE49-F238E27FC236}">
                <a16:creationId xmlns="" xmlns:a16="http://schemas.microsoft.com/office/drawing/2014/main" id="{A1FEC1DE-7A0D-4B67-A82A-11BA36C23DFD}"/>
              </a:ext>
            </a:extLst>
          </p:cNvPr>
          <p:cNvGrpSpPr/>
          <p:nvPr/>
        </p:nvGrpSpPr>
        <p:grpSpPr>
          <a:xfrm>
            <a:off x="1853063" y="2590800"/>
            <a:ext cx="363538" cy="357188"/>
            <a:chOff x="9161463" y="3975100"/>
            <a:chExt cx="363538" cy="357188"/>
          </a:xfrm>
          <a:solidFill>
            <a:schemeClr val="tx2">
              <a:lumMod val="50000"/>
            </a:schemeClr>
          </a:solidFill>
        </p:grpSpPr>
        <p:sp>
          <p:nvSpPr>
            <p:cNvPr id="33"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9" name="Group 14">
            <a:extLst>
              <a:ext uri="{FF2B5EF4-FFF2-40B4-BE49-F238E27FC236}">
                <a16:creationId xmlns="" xmlns:a16="http://schemas.microsoft.com/office/drawing/2014/main" id="{A1FEC1DE-7A0D-4B67-A82A-11BA36C23DFD}"/>
              </a:ext>
            </a:extLst>
          </p:cNvPr>
          <p:cNvGrpSpPr/>
          <p:nvPr/>
        </p:nvGrpSpPr>
        <p:grpSpPr>
          <a:xfrm>
            <a:off x="1846370" y="5138738"/>
            <a:ext cx="363538" cy="357188"/>
            <a:chOff x="9161463" y="3975100"/>
            <a:chExt cx="363538" cy="357188"/>
          </a:xfrm>
          <a:solidFill>
            <a:schemeClr val="tx2">
              <a:lumMod val="50000"/>
            </a:schemeClr>
          </a:solidFill>
        </p:grpSpPr>
        <p:sp>
          <p:nvSpPr>
            <p:cNvPr id="40" name="Freeform 7">
              <a:extLst>
                <a:ext uri="{FF2B5EF4-FFF2-40B4-BE49-F238E27FC236}">
                  <a16:creationId xmlns="" xmlns:a16="http://schemas.microsoft.com/office/drawing/2014/main" id="{1E868779-D6D6-499E-AAC3-6D934AD2C733}"/>
                </a:ext>
              </a:extLst>
            </p:cNvPr>
            <p:cNvSpPr>
              <a:spLocks/>
            </p:cNvSpPr>
            <p:nvPr/>
          </p:nvSpPr>
          <p:spPr bwMode="auto">
            <a:xfrm>
              <a:off x="9213850" y="4203700"/>
              <a:ext cx="127000" cy="98425"/>
            </a:xfrm>
            <a:custGeom>
              <a:avLst/>
              <a:gdLst>
                <a:gd name="T0" fmla="*/ 32 w 34"/>
                <a:gd name="T1" fmla="*/ 0 h 26"/>
                <a:gd name="T2" fmla="*/ 17 w 34"/>
                <a:gd name="T3" fmla="*/ 0 h 26"/>
                <a:gd name="T4" fmla="*/ 0 w 34"/>
                <a:gd name="T5" fmla="*/ 19 h 26"/>
                <a:gd name="T6" fmla="*/ 1 w 34"/>
                <a:gd name="T7" fmla="*/ 20 h 26"/>
                <a:gd name="T8" fmla="*/ 2 w 34"/>
                <a:gd name="T9" fmla="*/ 21 h 26"/>
                <a:gd name="T10" fmla="*/ 10 w 34"/>
                <a:gd name="T11" fmla="*/ 26 h 26"/>
                <a:gd name="T12" fmla="*/ 32 w 34"/>
                <a:gd name="T13" fmla="*/ 26 h 26"/>
                <a:gd name="T14" fmla="*/ 34 w 34"/>
                <a:gd name="T15" fmla="*/ 24 h 26"/>
                <a:gd name="T16" fmla="*/ 34 w 34"/>
                <a:gd name="T17" fmla="*/ 2 h 26"/>
                <a:gd name="T18" fmla="*/ 32 w 34"/>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6">
                  <a:moveTo>
                    <a:pt x="32" y="0"/>
                  </a:moveTo>
                  <a:cubicBezTo>
                    <a:pt x="17" y="0"/>
                    <a:pt x="17" y="0"/>
                    <a:pt x="17" y="0"/>
                  </a:cubicBezTo>
                  <a:cubicBezTo>
                    <a:pt x="0" y="19"/>
                    <a:pt x="0" y="19"/>
                    <a:pt x="0" y="19"/>
                  </a:cubicBezTo>
                  <a:cubicBezTo>
                    <a:pt x="1" y="19"/>
                    <a:pt x="1" y="19"/>
                    <a:pt x="1" y="20"/>
                  </a:cubicBezTo>
                  <a:cubicBezTo>
                    <a:pt x="1" y="20"/>
                    <a:pt x="1" y="21"/>
                    <a:pt x="2" y="21"/>
                  </a:cubicBezTo>
                  <a:cubicBezTo>
                    <a:pt x="3" y="23"/>
                    <a:pt x="7" y="26"/>
                    <a:pt x="10" y="26"/>
                  </a:cubicBezTo>
                  <a:cubicBezTo>
                    <a:pt x="32" y="26"/>
                    <a:pt x="32" y="26"/>
                    <a:pt x="32" y="26"/>
                  </a:cubicBezTo>
                  <a:cubicBezTo>
                    <a:pt x="33" y="26"/>
                    <a:pt x="34" y="25"/>
                    <a:pt x="34" y="24"/>
                  </a:cubicBezTo>
                  <a:cubicBezTo>
                    <a:pt x="34" y="2"/>
                    <a:pt x="34" y="2"/>
                    <a:pt x="34" y="2"/>
                  </a:cubicBezTo>
                  <a:cubicBezTo>
                    <a:pt x="34" y="1"/>
                    <a:pt x="33" y="0"/>
                    <a:pt x="3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8">
              <a:extLst>
                <a:ext uri="{FF2B5EF4-FFF2-40B4-BE49-F238E27FC236}">
                  <a16:creationId xmlns="" xmlns:a16="http://schemas.microsoft.com/office/drawing/2014/main" id="{9A810167-CFBA-4E82-93B5-A38CEF6FF088}"/>
                </a:ext>
              </a:extLst>
            </p:cNvPr>
            <p:cNvSpPr>
              <a:spLocks/>
            </p:cNvSpPr>
            <p:nvPr/>
          </p:nvSpPr>
          <p:spPr bwMode="auto">
            <a:xfrm>
              <a:off x="9161463" y="4113213"/>
              <a:ext cx="142875" cy="147638"/>
            </a:xfrm>
            <a:custGeom>
              <a:avLst/>
              <a:gdLst>
                <a:gd name="T0" fmla="*/ 29 w 38"/>
                <a:gd name="T1" fmla="*/ 20 h 39"/>
                <a:gd name="T2" fmla="*/ 36 w 38"/>
                <a:gd name="T3" fmla="*/ 20 h 39"/>
                <a:gd name="T4" fmla="*/ 38 w 38"/>
                <a:gd name="T5" fmla="*/ 19 h 39"/>
                <a:gd name="T6" fmla="*/ 38 w 38"/>
                <a:gd name="T7" fmla="*/ 17 h 39"/>
                <a:gd name="T8" fmla="*/ 26 w 38"/>
                <a:gd name="T9" fmla="*/ 1 h 39"/>
                <a:gd name="T10" fmla="*/ 24 w 38"/>
                <a:gd name="T11" fmla="*/ 0 h 39"/>
                <a:gd name="T12" fmla="*/ 2 w 38"/>
                <a:gd name="T13" fmla="*/ 0 h 39"/>
                <a:gd name="T14" fmla="*/ 0 w 38"/>
                <a:gd name="T15" fmla="*/ 1 h 39"/>
                <a:gd name="T16" fmla="*/ 1 w 38"/>
                <a:gd name="T17" fmla="*/ 4 h 39"/>
                <a:gd name="T18" fmla="*/ 5 w 38"/>
                <a:gd name="T19" fmla="*/ 6 h 39"/>
                <a:gd name="T20" fmla="*/ 2 w 38"/>
                <a:gd name="T21" fmla="*/ 14 h 39"/>
                <a:gd name="T22" fmla="*/ 12 w 38"/>
                <a:gd name="T23" fmla="*/ 39 h 39"/>
                <a:gd name="T24" fmla="*/ 29 w 38"/>
                <a:gd name="T25"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9">
                  <a:moveTo>
                    <a:pt x="29" y="20"/>
                  </a:moveTo>
                  <a:cubicBezTo>
                    <a:pt x="36" y="20"/>
                    <a:pt x="36" y="20"/>
                    <a:pt x="36" y="20"/>
                  </a:cubicBezTo>
                  <a:cubicBezTo>
                    <a:pt x="37" y="20"/>
                    <a:pt x="37" y="20"/>
                    <a:pt x="38" y="19"/>
                  </a:cubicBezTo>
                  <a:cubicBezTo>
                    <a:pt x="38" y="18"/>
                    <a:pt x="38" y="17"/>
                    <a:pt x="38" y="17"/>
                  </a:cubicBezTo>
                  <a:cubicBezTo>
                    <a:pt x="26" y="1"/>
                    <a:pt x="26" y="1"/>
                    <a:pt x="26" y="1"/>
                  </a:cubicBezTo>
                  <a:cubicBezTo>
                    <a:pt x="25" y="0"/>
                    <a:pt x="25" y="0"/>
                    <a:pt x="24" y="0"/>
                  </a:cubicBezTo>
                  <a:cubicBezTo>
                    <a:pt x="2" y="0"/>
                    <a:pt x="2" y="0"/>
                    <a:pt x="2" y="0"/>
                  </a:cubicBezTo>
                  <a:cubicBezTo>
                    <a:pt x="1" y="0"/>
                    <a:pt x="0" y="1"/>
                    <a:pt x="0" y="1"/>
                  </a:cubicBezTo>
                  <a:cubicBezTo>
                    <a:pt x="0" y="2"/>
                    <a:pt x="0" y="3"/>
                    <a:pt x="1" y="4"/>
                  </a:cubicBezTo>
                  <a:cubicBezTo>
                    <a:pt x="5" y="6"/>
                    <a:pt x="5" y="6"/>
                    <a:pt x="5" y="6"/>
                  </a:cubicBezTo>
                  <a:cubicBezTo>
                    <a:pt x="3" y="8"/>
                    <a:pt x="2" y="10"/>
                    <a:pt x="2" y="14"/>
                  </a:cubicBezTo>
                  <a:cubicBezTo>
                    <a:pt x="2" y="18"/>
                    <a:pt x="7" y="30"/>
                    <a:pt x="12" y="39"/>
                  </a:cubicBezTo>
                  <a:cubicBezTo>
                    <a:pt x="12" y="39"/>
                    <a:pt x="28" y="21"/>
                    <a:pt x="29"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9">
              <a:extLst>
                <a:ext uri="{FF2B5EF4-FFF2-40B4-BE49-F238E27FC236}">
                  <a16:creationId xmlns="" xmlns:a16="http://schemas.microsoft.com/office/drawing/2014/main" id="{ABDF07CA-06C6-419E-AD37-D8718C2D45EB}"/>
                </a:ext>
              </a:extLst>
            </p:cNvPr>
            <p:cNvSpPr>
              <a:spLocks/>
            </p:cNvSpPr>
            <p:nvPr/>
          </p:nvSpPr>
          <p:spPr bwMode="auto">
            <a:xfrm>
              <a:off x="9390063" y="4076700"/>
              <a:ext cx="134938" cy="112713"/>
            </a:xfrm>
            <a:custGeom>
              <a:avLst/>
              <a:gdLst>
                <a:gd name="T0" fmla="*/ 34 w 36"/>
                <a:gd name="T1" fmla="*/ 20 h 30"/>
                <a:gd name="T2" fmla="*/ 21 w 36"/>
                <a:gd name="T3" fmla="*/ 2 h 30"/>
                <a:gd name="T4" fmla="*/ 19 w 36"/>
                <a:gd name="T5" fmla="*/ 1 h 30"/>
                <a:gd name="T6" fmla="*/ 1 w 36"/>
                <a:gd name="T7" fmla="*/ 13 h 30"/>
                <a:gd name="T8" fmla="*/ 0 w 36"/>
                <a:gd name="T9" fmla="*/ 14 h 30"/>
                <a:gd name="T10" fmla="*/ 1 w 36"/>
                <a:gd name="T11" fmla="*/ 16 h 30"/>
                <a:gd name="T12" fmla="*/ 10 w 36"/>
                <a:gd name="T13" fmla="*/ 28 h 30"/>
                <a:gd name="T14" fmla="*/ 34 w 36"/>
                <a:gd name="T15" fmla="*/ 30 h 30"/>
                <a:gd name="T16" fmla="*/ 35 w 36"/>
                <a:gd name="T17" fmla="*/ 28 h 30"/>
                <a:gd name="T18" fmla="*/ 34 w 36"/>
                <a:gd name="T19"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34" y="20"/>
                  </a:moveTo>
                  <a:cubicBezTo>
                    <a:pt x="21" y="2"/>
                    <a:pt x="21" y="2"/>
                    <a:pt x="21" y="2"/>
                  </a:cubicBezTo>
                  <a:cubicBezTo>
                    <a:pt x="21" y="1"/>
                    <a:pt x="20" y="0"/>
                    <a:pt x="19" y="1"/>
                  </a:cubicBezTo>
                  <a:cubicBezTo>
                    <a:pt x="1" y="13"/>
                    <a:pt x="1" y="13"/>
                    <a:pt x="1" y="13"/>
                  </a:cubicBezTo>
                  <a:cubicBezTo>
                    <a:pt x="1" y="13"/>
                    <a:pt x="1" y="14"/>
                    <a:pt x="0" y="14"/>
                  </a:cubicBezTo>
                  <a:cubicBezTo>
                    <a:pt x="0" y="15"/>
                    <a:pt x="1" y="15"/>
                    <a:pt x="1" y="16"/>
                  </a:cubicBezTo>
                  <a:cubicBezTo>
                    <a:pt x="10" y="28"/>
                    <a:pt x="10" y="28"/>
                    <a:pt x="10" y="28"/>
                  </a:cubicBezTo>
                  <a:cubicBezTo>
                    <a:pt x="34" y="30"/>
                    <a:pt x="34" y="30"/>
                    <a:pt x="34" y="30"/>
                  </a:cubicBezTo>
                  <a:cubicBezTo>
                    <a:pt x="34" y="29"/>
                    <a:pt x="35" y="28"/>
                    <a:pt x="35" y="28"/>
                  </a:cubicBezTo>
                  <a:cubicBezTo>
                    <a:pt x="36" y="26"/>
                    <a:pt x="36" y="22"/>
                    <a:pt x="34" y="2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0">
              <a:extLst>
                <a:ext uri="{FF2B5EF4-FFF2-40B4-BE49-F238E27FC236}">
                  <a16:creationId xmlns="" xmlns:a16="http://schemas.microsoft.com/office/drawing/2014/main" id="{D83716B3-7AA7-4382-A27F-7C4587038160}"/>
                </a:ext>
              </a:extLst>
            </p:cNvPr>
            <p:cNvSpPr>
              <a:spLocks/>
            </p:cNvSpPr>
            <p:nvPr/>
          </p:nvSpPr>
          <p:spPr bwMode="auto">
            <a:xfrm>
              <a:off x="9356725" y="4173538"/>
              <a:ext cx="153988" cy="158750"/>
            </a:xfrm>
            <a:custGeom>
              <a:avLst/>
              <a:gdLst>
                <a:gd name="T0" fmla="*/ 16 w 41"/>
                <a:gd name="T1" fmla="*/ 6 h 42"/>
                <a:gd name="T2" fmla="*/ 16 w 41"/>
                <a:gd name="T3" fmla="*/ 2 h 42"/>
                <a:gd name="T4" fmla="*/ 15 w 41"/>
                <a:gd name="T5" fmla="*/ 0 h 42"/>
                <a:gd name="T6" fmla="*/ 12 w 41"/>
                <a:gd name="T7" fmla="*/ 1 h 42"/>
                <a:gd name="T8" fmla="*/ 0 w 41"/>
                <a:gd name="T9" fmla="*/ 19 h 42"/>
                <a:gd name="T10" fmla="*/ 0 w 41"/>
                <a:gd name="T11" fmla="*/ 21 h 42"/>
                <a:gd name="T12" fmla="*/ 12 w 41"/>
                <a:gd name="T13" fmla="*/ 41 h 42"/>
                <a:gd name="T14" fmla="*/ 13 w 41"/>
                <a:gd name="T15" fmla="*/ 42 h 42"/>
                <a:gd name="T16" fmla="*/ 15 w 41"/>
                <a:gd name="T17" fmla="*/ 40 h 42"/>
                <a:gd name="T18" fmla="*/ 16 w 41"/>
                <a:gd name="T19" fmla="*/ 34 h 42"/>
                <a:gd name="T20" fmla="*/ 19 w 41"/>
                <a:gd name="T21" fmla="*/ 34 h 42"/>
                <a:gd name="T22" fmla="*/ 19 w 41"/>
                <a:gd name="T23" fmla="*/ 34 h 42"/>
                <a:gd name="T24" fmla="*/ 24 w 41"/>
                <a:gd name="T25" fmla="*/ 32 h 42"/>
                <a:gd name="T26" fmla="*/ 41 w 41"/>
                <a:gd name="T27" fmla="*/ 8 h 42"/>
                <a:gd name="T28" fmla="*/ 16 w 41"/>
                <a:gd name="T2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2">
                  <a:moveTo>
                    <a:pt x="16" y="6"/>
                  </a:moveTo>
                  <a:cubicBezTo>
                    <a:pt x="16" y="2"/>
                    <a:pt x="16" y="2"/>
                    <a:pt x="16" y="2"/>
                  </a:cubicBezTo>
                  <a:cubicBezTo>
                    <a:pt x="16" y="1"/>
                    <a:pt x="15" y="0"/>
                    <a:pt x="15" y="0"/>
                  </a:cubicBezTo>
                  <a:cubicBezTo>
                    <a:pt x="14" y="0"/>
                    <a:pt x="13" y="0"/>
                    <a:pt x="12" y="1"/>
                  </a:cubicBezTo>
                  <a:cubicBezTo>
                    <a:pt x="0" y="19"/>
                    <a:pt x="0" y="19"/>
                    <a:pt x="0" y="19"/>
                  </a:cubicBezTo>
                  <a:cubicBezTo>
                    <a:pt x="0" y="20"/>
                    <a:pt x="0" y="20"/>
                    <a:pt x="0" y="21"/>
                  </a:cubicBezTo>
                  <a:cubicBezTo>
                    <a:pt x="12" y="41"/>
                    <a:pt x="12" y="41"/>
                    <a:pt x="12" y="41"/>
                  </a:cubicBezTo>
                  <a:cubicBezTo>
                    <a:pt x="12" y="42"/>
                    <a:pt x="13" y="42"/>
                    <a:pt x="13" y="42"/>
                  </a:cubicBezTo>
                  <a:cubicBezTo>
                    <a:pt x="14" y="42"/>
                    <a:pt x="15" y="41"/>
                    <a:pt x="15" y="40"/>
                  </a:cubicBezTo>
                  <a:cubicBezTo>
                    <a:pt x="16" y="34"/>
                    <a:pt x="16" y="34"/>
                    <a:pt x="16" y="34"/>
                  </a:cubicBezTo>
                  <a:cubicBezTo>
                    <a:pt x="17" y="34"/>
                    <a:pt x="18" y="34"/>
                    <a:pt x="19" y="34"/>
                  </a:cubicBezTo>
                  <a:cubicBezTo>
                    <a:pt x="19" y="34"/>
                    <a:pt x="19" y="34"/>
                    <a:pt x="19" y="34"/>
                  </a:cubicBezTo>
                  <a:cubicBezTo>
                    <a:pt x="21" y="34"/>
                    <a:pt x="22" y="33"/>
                    <a:pt x="24" y="32"/>
                  </a:cubicBezTo>
                  <a:cubicBezTo>
                    <a:pt x="27" y="30"/>
                    <a:pt x="32" y="22"/>
                    <a:pt x="41" y="8"/>
                  </a:cubicBezTo>
                  <a:cubicBezTo>
                    <a:pt x="41" y="8"/>
                    <a:pt x="16" y="6"/>
                    <a:pt x="16"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1">
              <a:extLst>
                <a:ext uri="{FF2B5EF4-FFF2-40B4-BE49-F238E27FC236}">
                  <a16:creationId xmlns="" xmlns:a16="http://schemas.microsoft.com/office/drawing/2014/main" id="{FD4BE5FF-97EB-4C8F-95E9-4B11391C5F1A}"/>
                </a:ext>
              </a:extLst>
            </p:cNvPr>
            <p:cNvSpPr>
              <a:spLocks/>
            </p:cNvSpPr>
            <p:nvPr/>
          </p:nvSpPr>
          <p:spPr bwMode="auto">
            <a:xfrm>
              <a:off x="9217025" y="3975100"/>
              <a:ext cx="109538" cy="138113"/>
            </a:xfrm>
            <a:custGeom>
              <a:avLst/>
              <a:gdLst>
                <a:gd name="T0" fmla="*/ 1 w 29"/>
                <a:gd name="T1" fmla="*/ 27 h 37"/>
                <a:gd name="T2" fmla="*/ 20 w 29"/>
                <a:gd name="T3" fmla="*/ 36 h 37"/>
                <a:gd name="T4" fmla="*/ 21 w 29"/>
                <a:gd name="T5" fmla="*/ 37 h 37"/>
                <a:gd name="T6" fmla="*/ 23 w 29"/>
                <a:gd name="T7" fmla="*/ 35 h 37"/>
                <a:gd name="T8" fmla="*/ 29 w 29"/>
                <a:gd name="T9" fmla="*/ 22 h 37"/>
                <a:gd name="T10" fmla="*/ 19 w 29"/>
                <a:gd name="T11" fmla="*/ 0 h 37"/>
                <a:gd name="T12" fmla="*/ 18 w 29"/>
                <a:gd name="T13" fmla="*/ 0 h 37"/>
                <a:gd name="T14" fmla="*/ 17 w 29"/>
                <a:gd name="T15" fmla="*/ 0 h 37"/>
                <a:gd name="T16" fmla="*/ 17 w 29"/>
                <a:gd name="T17" fmla="*/ 0 h 37"/>
                <a:gd name="T18" fmla="*/ 10 w 29"/>
                <a:gd name="T19" fmla="*/ 4 h 37"/>
                <a:gd name="T20" fmla="*/ 0 w 29"/>
                <a:gd name="T21" fmla="*/ 25 h 37"/>
                <a:gd name="T22" fmla="*/ 0 w 29"/>
                <a:gd name="T23" fmla="*/ 26 h 37"/>
                <a:gd name="T24" fmla="*/ 1 w 29"/>
                <a:gd name="T2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37">
                  <a:moveTo>
                    <a:pt x="1" y="27"/>
                  </a:moveTo>
                  <a:cubicBezTo>
                    <a:pt x="20" y="36"/>
                    <a:pt x="20" y="36"/>
                    <a:pt x="20" y="36"/>
                  </a:cubicBezTo>
                  <a:cubicBezTo>
                    <a:pt x="21" y="36"/>
                    <a:pt x="21" y="37"/>
                    <a:pt x="21" y="37"/>
                  </a:cubicBezTo>
                  <a:cubicBezTo>
                    <a:pt x="22" y="37"/>
                    <a:pt x="23" y="36"/>
                    <a:pt x="23" y="35"/>
                  </a:cubicBezTo>
                  <a:cubicBezTo>
                    <a:pt x="29" y="22"/>
                    <a:pt x="29" y="22"/>
                    <a:pt x="29" y="22"/>
                  </a:cubicBezTo>
                  <a:cubicBezTo>
                    <a:pt x="19" y="0"/>
                    <a:pt x="19" y="0"/>
                    <a:pt x="19" y="0"/>
                  </a:cubicBezTo>
                  <a:cubicBezTo>
                    <a:pt x="18" y="0"/>
                    <a:pt x="18" y="0"/>
                    <a:pt x="18" y="0"/>
                  </a:cubicBezTo>
                  <a:cubicBezTo>
                    <a:pt x="17" y="0"/>
                    <a:pt x="17" y="0"/>
                    <a:pt x="17" y="0"/>
                  </a:cubicBezTo>
                  <a:cubicBezTo>
                    <a:pt x="17" y="0"/>
                    <a:pt x="17" y="0"/>
                    <a:pt x="17" y="0"/>
                  </a:cubicBezTo>
                  <a:cubicBezTo>
                    <a:pt x="14" y="0"/>
                    <a:pt x="11" y="2"/>
                    <a:pt x="10" y="4"/>
                  </a:cubicBezTo>
                  <a:cubicBezTo>
                    <a:pt x="0" y="25"/>
                    <a:pt x="0" y="25"/>
                    <a:pt x="0" y="25"/>
                  </a:cubicBezTo>
                  <a:cubicBezTo>
                    <a:pt x="0" y="25"/>
                    <a:pt x="0" y="26"/>
                    <a:pt x="0" y="26"/>
                  </a:cubicBezTo>
                  <a:cubicBezTo>
                    <a:pt x="0" y="27"/>
                    <a:pt x="1" y="27"/>
                    <a:pt x="1"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2">
              <a:extLst>
                <a:ext uri="{FF2B5EF4-FFF2-40B4-BE49-F238E27FC236}">
                  <a16:creationId xmlns="" xmlns:a16="http://schemas.microsoft.com/office/drawing/2014/main" id="{026EAFD4-64D3-4369-A5F8-A90369CB4285}"/>
                </a:ext>
              </a:extLst>
            </p:cNvPr>
            <p:cNvSpPr>
              <a:spLocks/>
            </p:cNvSpPr>
            <p:nvPr/>
          </p:nvSpPr>
          <p:spPr bwMode="auto">
            <a:xfrm>
              <a:off x="9274175" y="3975100"/>
              <a:ext cx="195263" cy="109538"/>
            </a:xfrm>
            <a:custGeom>
              <a:avLst/>
              <a:gdLst>
                <a:gd name="T0" fmla="*/ 42 w 52"/>
                <a:gd name="T1" fmla="*/ 28 h 29"/>
                <a:gd name="T2" fmla="*/ 52 w 52"/>
                <a:gd name="T3" fmla="*/ 8 h 29"/>
                <a:gd name="T4" fmla="*/ 51 w 52"/>
                <a:gd name="T5" fmla="*/ 6 h 29"/>
                <a:gd name="T6" fmla="*/ 49 w 52"/>
                <a:gd name="T7" fmla="*/ 6 h 29"/>
                <a:gd name="T8" fmla="*/ 43 w 52"/>
                <a:gd name="T9" fmla="*/ 8 h 29"/>
                <a:gd name="T10" fmla="*/ 38 w 52"/>
                <a:gd name="T11" fmla="*/ 2 h 29"/>
                <a:gd name="T12" fmla="*/ 13 w 52"/>
                <a:gd name="T13" fmla="*/ 0 h 29"/>
                <a:gd name="T14" fmla="*/ 8 w 52"/>
                <a:gd name="T15" fmla="*/ 0 h 29"/>
                <a:gd name="T16" fmla="*/ 19 w 52"/>
                <a:gd name="T17" fmla="*/ 24 h 29"/>
                <a:gd name="T18" fmla="*/ 16 w 52"/>
                <a:gd name="T19" fmla="*/ 27 h 29"/>
                <a:gd name="T20" fmla="*/ 17 w 52"/>
                <a:gd name="T21" fmla="*/ 28 h 29"/>
                <a:gd name="T22" fmla="*/ 18 w 52"/>
                <a:gd name="T23" fmla="*/ 29 h 29"/>
                <a:gd name="T24" fmla="*/ 40 w 52"/>
                <a:gd name="T25" fmla="*/ 29 h 29"/>
                <a:gd name="T26" fmla="*/ 42 w 52"/>
                <a:gd name="T2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9">
                  <a:moveTo>
                    <a:pt x="42" y="28"/>
                  </a:moveTo>
                  <a:cubicBezTo>
                    <a:pt x="52" y="8"/>
                    <a:pt x="52" y="8"/>
                    <a:pt x="52" y="8"/>
                  </a:cubicBezTo>
                  <a:cubicBezTo>
                    <a:pt x="52" y="8"/>
                    <a:pt x="52" y="7"/>
                    <a:pt x="51" y="6"/>
                  </a:cubicBezTo>
                  <a:cubicBezTo>
                    <a:pt x="51" y="5"/>
                    <a:pt x="50" y="5"/>
                    <a:pt x="49" y="6"/>
                  </a:cubicBezTo>
                  <a:cubicBezTo>
                    <a:pt x="43" y="8"/>
                    <a:pt x="43" y="8"/>
                    <a:pt x="43" y="8"/>
                  </a:cubicBezTo>
                  <a:cubicBezTo>
                    <a:pt x="43" y="6"/>
                    <a:pt x="41" y="3"/>
                    <a:pt x="38" y="2"/>
                  </a:cubicBezTo>
                  <a:cubicBezTo>
                    <a:pt x="36" y="1"/>
                    <a:pt x="33" y="0"/>
                    <a:pt x="13" y="0"/>
                  </a:cubicBezTo>
                  <a:cubicBezTo>
                    <a:pt x="11" y="0"/>
                    <a:pt x="10" y="0"/>
                    <a:pt x="8" y="0"/>
                  </a:cubicBezTo>
                  <a:cubicBezTo>
                    <a:pt x="8" y="0"/>
                    <a:pt x="19" y="23"/>
                    <a:pt x="19" y="24"/>
                  </a:cubicBezTo>
                  <a:cubicBezTo>
                    <a:pt x="18" y="25"/>
                    <a:pt x="16" y="26"/>
                    <a:pt x="16" y="27"/>
                  </a:cubicBezTo>
                  <a:cubicBezTo>
                    <a:pt x="16" y="28"/>
                    <a:pt x="16" y="28"/>
                    <a:pt x="17" y="28"/>
                  </a:cubicBezTo>
                  <a:cubicBezTo>
                    <a:pt x="17" y="29"/>
                    <a:pt x="18" y="29"/>
                    <a:pt x="18" y="29"/>
                  </a:cubicBezTo>
                  <a:cubicBezTo>
                    <a:pt x="18" y="29"/>
                    <a:pt x="0" y="29"/>
                    <a:pt x="40" y="29"/>
                  </a:cubicBezTo>
                  <a:cubicBezTo>
                    <a:pt x="41" y="29"/>
                    <a:pt x="41" y="29"/>
                    <a:pt x="4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Diamond 9">
            <a:extLst>
              <a:ext uri="{FF2B5EF4-FFF2-40B4-BE49-F238E27FC236}">
                <a16:creationId xmlns="" xmlns:a16="http://schemas.microsoft.com/office/drawing/2014/main" id="{FD7AD5F8-1D47-413A-8E2B-A178F54A1673}"/>
              </a:ext>
            </a:extLst>
          </p:cNvPr>
          <p:cNvSpPr/>
          <p:nvPr/>
        </p:nvSpPr>
        <p:spPr>
          <a:xfrm>
            <a:off x="914400" y="1219200"/>
            <a:ext cx="2438400" cy="2264229"/>
          </a:xfrm>
          <a:prstGeom prst="diamond">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400" b="1" dirty="0">
              <a:effectLst>
                <a:outerShdw blurRad="38100" dist="38100" dir="2700000" algn="tl">
                  <a:srgbClr val="000000">
                    <a:alpha val="43137"/>
                  </a:srgbClr>
                </a:outerShdw>
              </a:effectLst>
              <a:latin typeface="+mj-lt"/>
            </a:endParaRPr>
          </a:p>
        </p:txBody>
      </p:sp>
      <p:sp>
        <p:nvSpPr>
          <p:cNvPr id="11" name="Diamond 10">
            <a:extLst>
              <a:ext uri="{FF2B5EF4-FFF2-40B4-BE49-F238E27FC236}">
                <a16:creationId xmlns="" xmlns:a16="http://schemas.microsoft.com/office/drawing/2014/main" id="{FD7AD5F8-1D47-413A-8E2B-A178F54A1673}"/>
              </a:ext>
            </a:extLst>
          </p:cNvPr>
          <p:cNvSpPr/>
          <p:nvPr/>
        </p:nvSpPr>
        <p:spPr>
          <a:xfrm>
            <a:off x="3505200" y="2667000"/>
            <a:ext cx="2514600" cy="2286000"/>
          </a:xfrm>
          <a:prstGeom prst="diamond">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cap="none" spc="0" dirty="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endParaRPr>
          </a:p>
        </p:txBody>
      </p:sp>
      <p:sp>
        <p:nvSpPr>
          <p:cNvPr id="12" name="Diamond 11">
            <a:extLst>
              <a:ext uri="{FF2B5EF4-FFF2-40B4-BE49-F238E27FC236}">
                <a16:creationId xmlns="" xmlns:a16="http://schemas.microsoft.com/office/drawing/2014/main" id="{FD7AD5F8-1D47-413A-8E2B-A178F54A1673}"/>
              </a:ext>
            </a:extLst>
          </p:cNvPr>
          <p:cNvSpPr/>
          <p:nvPr/>
        </p:nvSpPr>
        <p:spPr>
          <a:xfrm>
            <a:off x="6172200" y="1219201"/>
            <a:ext cx="2362200" cy="2209800"/>
          </a:xfrm>
          <a:prstGeom prst="diamond">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mj-lt"/>
            </a:endParaRPr>
          </a:p>
        </p:txBody>
      </p:sp>
      <p:sp>
        <p:nvSpPr>
          <p:cNvPr id="13" name="Diamond 12">
            <a:extLst>
              <a:ext uri="{FF2B5EF4-FFF2-40B4-BE49-F238E27FC236}">
                <a16:creationId xmlns="" xmlns:a16="http://schemas.microsoft.com/office/drawing/2014/main" id="{FD7AD5F8-1D47-413A-8E2B-A178F54A1673}"/>
              </a:ext>
            </a:extLst>
          </p:cNvPr>
          <p:cNvSpPr/>
          <p:nvPr/>
        </p:nvSpPr>
        <p:spPr>
          <a:xfrm>
            <a:off x="1066800" y="4572000"/>
            <a:ext cx="2286000" cy="2133600"/>
          </a:xfrm>
          <a:prstGeom prst="diamond">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mj-lt"/>
            </a:endParaRPr>
          </a:p>
        </p:txBody>
      </p:sp>
      <p:sp>
        <p:nvSpPr>
          <p:cNvPr id="14" name="Diamond 13">
            <a:extLst>
              <a:ext uri="{FF2B5EF4-FFF2-40B4-BE49-F238E27FC236}">
                <a16:creationId xmlns="" xmlns:a16="http://schemas.microsoft.com/office/drawing/2014/main" id="{FD7AD5F8-1D47-413A-8E2B-A178F54A1673}"/>
              </a:ext>
            </a:extLst>
          </p:cNvPr>
          <p:cNvSpPr/>
          <p:nvPr/>
        </p:nvSpPr>
        <p:spPr>
          <a:xfrm>
            <a:off x="6019800" y="4572000"/>
            <a:ext cx="2362200" cy="2133600"/>
          </a:xfrm>
          <a:prstGeom prst="diamond">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latin typeface="+mj-lt"/>
            </a:endParaRPr>
          </a:p>
        </p:txBody>
      </p:sp>
      <p:sp>
        <p:nvSpPr>
          <p:cNvPr id="15" name="Diamond 14">
            <a:extLst>
              <a:ext uri="{FF2B5EF4-FFF2-40B4-BE49-F238E27FC236}">
                <a16:creationId xmlns="" xmlns:a16="http://schemas.microsoft.com/office/drawing/2014/main" id="{42F35816-521F-49CD-9F18-E452E32668A7}"/>
              </a:ext>
            </a:extLst>
          </p:cNvPr>
          <p:cNvSpPr/>
          <p:nvPr/>
        </p:nvSpPr>
        <p:spPr>
          <a:xfrm>
            <a:off x="990600" y="1295400"/>
            <a:ext cx="2286000" cy="2111829"/>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Diamond 19">
            <a:extLst>
              <a:ext uri="{FF2B5EF4-FFF2-40B4-BE49-F238E27FC236}">
                <a16:creationId xmlns="" xmlns:a16="http://schemas.microsoft.com/office/drawing/2014/main" id="{42F35816-521F-49CD-9F18-E452E32668A7}"/>
              </a:ext>
            </a:extLst>
          </p:cNvPr>
          <p:cNvSpPr/>
          <p:nvPr/>
        </p:nvSpPr>
        <p:spPr>
          <a:xfrm>
            <a:off x="3581400" y="2743200"/>
            <a:ext cx="2362200" cy="2111829"/>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Diamond 20">
            <a:extLst>
              <a:ext uri="{FF2B5EF4-FFF2-40B4-BE49-F238E27FC236}">
                <a16:creationId xmlns="" xmlns:a16="http://schemas.microsoft.com/office/drawing/2014/main" id="{42F35816-521F-49CD-9F18-E452E32668A7}"/>
              </a:ext>
            </a:extLst>
          </p:cNvPr>
          <p:cNvSpPr/>
          <p:nvPr/>
        </p:nvSpPr>
        <p:spPr>
          <a:xfrm>
            <a:off x="6248400" y="1295400"/>
            <a:ext cx="2209800" cy="2057400"/>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Diamond 21">
            <a:extLst>
              <a:ext uri="{FF2B5EF4-FFF2-40B4-BE49-F238E27FC236}">
                <a16:creationId xmlns="" xmlns:a16="http://schemas.microsoft.com/office/drawing/2014/main" id="{42F35816-521F-49CD-9F18-E452E32668A7}"/>
              </a:ext>
            </a:extLst>
          </p:cNvPr>
          <p:cNvSpPr/>
          <p:nvPr/>
        </p:nvSpPr>
        <p:spPr>
          <a:xfrm>
            <a:off x="6096000" y="4648200"/>
            <a:ext cx="2209800" cy="1981200"/>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Diamond 22">
            <a:extLst>
              <a:ext uri="{FF2B5EF4-FFF2-40B4-BE49-F238E27FC236}">
                <a16:creationId xmlns="" xmlns:a16="http://schemas.microsoft.com/office/drawing/2014/main" id="{42F35816-521F-49CD-9F18-E452E32668A7}"/>
              </a:ext>
            </a:extLst>
          </p:cNvPr>
          <p:cNvSpPr/>
          <p:nvPr/>
        </p:nvSpPr>
        <p:spPr>
          <a:xfrm>
            <a:off x="1143000" y="4648200"/>
            <a:ext cx="2133600" cy="1981200"/>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 name="Group 23">
            <a:extLst>
              <a:ext uri="{FF2B5EF4-FFF2-40B4-BE49-F238E27FC236}">
                <a16:creationId xmlns="" xmlns:a16="http://schemas.microsoft.com/office/drawing/2014/main" id="{C29B2C28-2828-40EB-81D0-22034F6F141E}"/>
              </a:ext>
            </a:extLst>
          </p:cNvPr>
          <p:cNvGrpSpPr/>
          <p:nvPr/>
        </p:nvGrpSpPr>
        <p:grpSpPr>
          <a:xfrm>
            <a:off x="4114800" y="1905000"/>
            <a:ext cx="1447801" cy="700652"/>
            <a:chOff x="4854484" y="5910272"/>
            <a:chExt cx="283864" cy="255286"/>
          </a:xfrm>
          <a:solidFill>
            <a:schemeClr val="tx2">
              <a:lumMod val="50000"/>
            </a:schemeClr>
          </a:solidFill>
        </p:grpSpPr>
        <p:sp>
          <p:nvSpPr>
            <p:cNvPr id="25" name="Freeform 251">
              <a:extLst>
                <a:ext uri="{FF2B5EF4-FFF2-40B4-BE49-F238E27FC236}">
                  <a16:creationId xmlns="" xmlns:a16="http://schemas.microsoft.com/office/drawing/2014/main" id="{F5BEF451-9524-45FE-BD09-E8A0316FC34C}"/>
                </a:ext>
              </a:extLst>
            </p:cNvPr>
            <p:cNvSpPr>
              <a:spLocks/>
            </p:cNvSpPr>
            <p:nvPr/>
          </p:nvSpPr>
          <p:spPr bwMode="auto">
            <a:xfrm>
              <a:off x="4854484" y="5910272"/>
              <a:ext cx="165746" cy="255286"/>
            </a:xfrm>
            <a:custGeom>
              <a:avLst/>
              <a:gdLst>
                <a:gd name="T0" fmla="*/ 346 w 348"/>
                <a:gd name="T1" fmla="*/ 260 h 535"/>
                <a:gd name="T2" fmla="*/ 87 w 348"/>
                <a:gd name="T3" fmla="*/ 2 h 535"/>
                <a:gd name="T4" fmla="*/ 84 w 348"/>
                <a:gd name="T5" fmla="*/ 0 h 535"/>
                <a:gd name="T6" fmla="*/ 80 w 348"/>
                <a:gd name="T7" fmla="*/ 0 h 535"/>
                <a:gd name="T8" fmla="*/ 77 w 348"/>
                <a:gd name="T9" fmla="*/ 0 h 535"/>
                <a:gd name="T10" fmla="*/ 73 w 348"/>
                <a:gd name="T11" fmla="*/ 2 h 535"/>
                <a:gd name="T12" fmla="*/ 4 w 348"/>
                <a:gd name="T13" fmla="*/ 72 h 535"/>
                <a:gd name="T14" fmla="*/ 2 w 348"/>
                <a:gd name="T15" fmla="*/ 75 h 535"/>
                <a:gd name="T16" fmla="*/ 0 w 348"/>
                <a:gd name="T17" fmla="*/ 79 h 535"/>
                <a:gd name="T18" fmla="*/ 2 w 348"/>
                <a:gd name="T19" fmla="*/ 83 h 535"/>
                <a:gd name="T20" fmla="*/ 4 w 348"/>
                <a:gd name="T21" fmla="*/ 86 h 535"/>
                <a:gd name="T22" fmla="*/ 185 w 348"/>
                <a:gd name="T23" fmla="*/ 268 h 535"/>
                <a:gd name="T24" fmla="*/ 4 w 348"/>
                <a:gd name="T25" fmla="*/ 449 h 535"/>
                <a:gd name="T26" fmla="*/ 2 w 348"/>
                <a:gd name="T27" fmla="*/ 452 h 535"/>
                <a:gd name="T28" fmla="*/ 0 w 348"/>
                <a:gd name="T29" fmla="*/ 457 h 535"/>
                <a:gd name="T30" fmla="*/ 2 w 348"/>
                <a:gd name="T31" fmla="*/ 460 h 535"/>
                <a:gd name="T32" fmla="*/ 4 w 348"/>
                <a:gd name="T33" fmla="*/ 463 h 535"/>
                <a:gd name="T34" fmla="*/ 74 w 348"/>
                <a:gd name="T35" fmla="*/ 532 h 535"/>
                <a:gd name="T36" fmla="*/ 77 w 348"/>
                <a:gd name="T37" fmla="*/ 534 h 535"/>
                <a:gd name="T38" fmla="*/ 80 w 348"/>
                <a:gd name="T39" fmla="*/ 535 h 535"/>
                <a:gd name="T40" fmla="*/ 84 w 348"/>
                <a:gd name="T41" fmla="*/ 534 h 535"/>
                <a:gd name="T42" fmla="*/ 87 w 348"/>
                <a:gd name="T43" fmla="*/ 533 h 535"/>
                <a:gd name="T44" fmla="*/ 346 w 348"/>
                <a:gd name="T45" fmla="*/ 274 h 535"/>
                <a:gd name="T46" fmla="*/ 348 w 348"/>
                <a:gd name="T47" fmla="*/ 271 h 535"/>
                <a:gd name="T48" fmla="*/ 348 w 348"/>
                <a:gd name="T49" fmla="*/ 268 h 535"/>
                <a:gd name="T50" fmla="*/ 348 w 348"/>
                <a:gd name="T51" fmla="*/ 263 h 535"/>
                <a:gd name="T52" fmla="*/ 346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6" y="260"/>
                  </a:moveTo>
                  <a:lnTo>
                    <a:pt x="87" y="2"/>
                  </a:lnTo>
                  <a:lnTo>
                    <a:pt x="84" y="0"/>
                  </a:lnTo>
                  <a:lnTo>
                    <a:pt x="80" y="0"/>
                  </a:lnTo>
                  <a:lnTo>
                    <a:pt x="77" y="0"/>
                  </a:lnTo>
                  <a:lnTo>
                    <a:pt x="73" y="2"/>
                  </a:lnTo>
                  <a:lnTo>
                    <a:pt x="4" y="72"/>
                  </a:lnTo>
                  <a:lnTo>
                    <a:pt x="2" y="75"/>
                  </a:lnTo>
                  <a:lnTo>
                    <a:pt x="0" y="79"/>
                  </a:lnTo>
                  <a:lnTo>
                    <a:pt x="2" y="83"/>
                  </a:lnTo>
                  <a:lnTo>
                    <a:pt x="4" y="86"/>
                  </a:lnTo>
                  <a:lnTo>
                    <a:pt x="185" y="268"/>
                  </a:lnTo>
                  <a:lnTo>
                    <a:pt x="4" y="449"/>
                  </a:lnTo>
                  <a:lnTo>
                    <a:pt x="2" y="452"/>
                  </a:lnTo>
                  <a:lnTo>
                    <a:pt x="0" y="457"/>
                  </a:lnTo>
                  <a:lnTo>
                    <a:pt x="2" y="460"/>
                  </a:lnTo>
                  <a:lnTo>
                    <a:pt x="4" y="463"/>
                  </a:lnTo>
                  <a:lnTo>
                    <a:pt x="74" y="532"/>
                  </a:lnTo>
                  <a:lnTo>
                    <a:pt x="77" y="534"/>
                  </a:lnTo>
                  <a:lnTo>
                    <a:pt x="80" y="535"/>
                  </a:lnTo>
                  <a:lnTo>
                    <a:pt x="84" y="534"/>
                  </a:lnTo>
                  <a:lnTo>
                    <a:pt x="87" y="533"/>
                  </a:lnTo>
                  <a:lnTo>
                    <a:pt x="346" y="274"/>
                  </a:lnTo>
                  <a:lnTo>
                    <a:pt x="348" y="271"/>
                  </a:lnTo>
                  <a:lnTo>
                    <a:pt x="348" y="268"/>
                  </a:lnTo>
                  <a:lnTo>
                    <a:pt x="348" y="263"/>
                  </a:lnTo>
                  <a:lnTo>
                    <a:pt x="346"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2">
              <a:extLst>
                <a:ext uri="{FF2B5EF4-FFF2-40B4-BE49-F238E27FC236}">
                  <a16:creationId xmlns="" xmlns:a16="http://schemas.microsoft.com/office/drawing/2014/main" id="{A07B704B-DDA9-4BC1-8880-EC088C17A2BB}"/>
                </a:ext>
              </a:extLst>
            </p:cNvPr>
            <p:cNvSpPr>
              <a:spLocks/>
            </p:cNvSpPr>
            <p:nvPr/>
          </p:nvSpPr>
          <p:spPr bwMode="auto">
            <a:xfrm>
              <a:off x="4972602" y="5910272"/>
              <a:ext cx="165746" cy="255286"/>
            </a:xfrm>
            <a:custGeom>
              <a:avLst/>
              <a:gdLst>
                <a:gd name="T0" fmla="*/ 344 w 348"/>
                <a:gd name="T1" fmla="*/ 260 h 535"/>
                <a:gd name="T2" fmla="*/ 86 w 348"/>
                <a:gd name="T3" fmla="*/ 2 h 535"/>
                <a:gd name="T4" fmla="*/ 83 w 348"/>
                <a:gd name="T5" fmla="*/ 0 h 535"/>
                <a:gd name="T6" fmla="*/ 80 w 348"/>
                <a:gd name="T7" fmla="*/ 0 h 535"/>
                <a:gd name="T8" fmla="*/ 75 w 348"/>
                <a:gd name="T9" fmla="*/ 0 h 535"/>
                <a:gd name="T10" fmla="*/ 72 w 348"/>
                <a:gd name="T11" fmla="*/ 2 h 535"/>
                <a:gd name="T12" fmla="*/ 3 w 348"/>
                <a:gd name="T13" fmla="*/ 72 h 535"/>
                <a:gd name="T14" fmla="*/ 1 w 348"/>
                <a:gd name="T15" fmla="*/ 75 h 535"/>
                <a:gd name="T16" fmla="*/ 0 w 348"/>
                <a:gd name="T17" fmla="*/ 79 h 535"/>
                <a:gd name="T18" fmla="*/ 1 w 348"/>
                <a:gd name="T19" fmla="*/ 83 h 535"/>
                <a:gd name="T20" fmla="*/ 3 w 348"/>
                <a:gd name="T21" fmla="*/ 86 h 535"/>
                <a:gd name="T22" fmla="*/ 185 w 348"/>
                <a:gd name="T23" fmla="*/ 268 h 535"/>
                <a:gd name="T24" fmla="*/ 3 w 348"/>
                <a:gd name="T25" fmla="*/ 449 h 535"/>
                <a:gd name="T26" fmla="*/ 1 w 348"/>
                <a:gd name="T27" fmla="*/ 452 h 535"/>
                <a:gd name="T28" fmla="*/ 0 w 348"/>
                <a:gd name="T29" fmla="*/ 457 h 535"/>
                <a:gd name="T30" fmla="*/ 1 w 348"/>
                <a:gd name="T31" fmla="*/ 460 h 535"/>
                <a:gd name="T32" fmla="*/ 3 w 348"/>
                <a:gd name="T33" fmla="*/ 463 h 535"/>
                <a:gd name="T34" fmla="*/ 72 w 348"/>
                <a:gd name="T35" fmla="*/ 532 h 535"/>
                <a:gd name="T36" fmla="*/ 75 w 348"/>
                <a:gd name="T37" fmla="*/ 534 h 535"/>
                <a:gd name="T38" fmla="*/ 80 w 348"/>
                <a:gd name="T39" fmla="*/ 535 h 535"/>
                <a:gd name="T40" fmla="*/ 83 w 348"/>
                <a:gd name="T41" fmla="*/ 534 h 535"/>
                <a:gd name="T42" fmla="*/ 86 w 348"/>
                <a:gd name="T43" fmla="*/ 533 h 535"/>
                <a:gd name="T44" fmla="*/ 344 w 348"/>
                <a:gd name="T45" fmla="*/ 274 h 535"/>
                <a:gd name="T46" fmla="*/ 347 w 348"/>
                <a:gd name="T47" fmla="*/ 271 h 535"/>
                <a:gd name="T48" fmla="*/ 348 w 348"/>
                <a:gd name="T49" fmla="*/ 268 h 535"/>
                <a:gd name="T50" fmla="*/ 347 w 348"/>
                <a:gd name="T51" fmla="*/ 263 h 535"/>
                <a:gd name="T52" fmla="*/ 344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4" y="260"/>
                  </a:moveTo>
                  <a:lnTo>
                    <a:pt x="86" y="2"/>
                  </a:lnTo>
                  <a:lnTo>
                    <a:pt x="83" y="0"/>
                  </a:lnTo>
                  <a:lnTo>
                    <a:pt x="80" y="0"/>
                  </a:lnTo>
                  <a:lnTo>
                    <a:pt x="75" y="0"/>
                  </a:lnTo>
                  <a:lnTo>
                    <a:pt x="72" y="2"/>
                  </a:lnTo>
                  <a:lnTo>
                    <a:pt x="3" y="72"/>
                  </a:lnTo>
                  <a:lnTo>
                    <a:pt x="1" y="75"/>
                  </a:lnTo>
                  <a:lnTo>
                    <a:pt x="0" y="79"/>
                  </a:lnTo>
                  <a:lnTo>
                    <a:pt x="1" y="83"/>
                  </a:lnTo>
                  <a:lnTo>
                    <a:pt x="3" y="86"/>
                  </a:lnTo>
                  <a:lnTo>
                    <a:pt x="185" y="268"/>
                  </a:lnTo>
                  <a:lnTo>
                    <a:pt x="3" y="449"/>
                  </a:lnTo>
                  <a:lnTo>
                    <a:pt x="1" y="452"/>
                  </a:lnTo>
                  <a:lnTo>
                    <a:pt x="0" y="457"/>
                  </a:lnTo>
                  <a:lnTo>
                    <a:pt x="1" y="460"/>
                  </a:lnTo>
                  <a:lnTo>
                    <a:pt x="3" y="463"/>
                  </a:lnTo>
                  <a:lnTo>
                    <a:pt x="72" y="532"/>
                  </a:lnTo>
                  <a:lnTo>
                    <a:pt x="75" y="534"/>
                  </a:lnTo>
                  <a:lnTo>
                    <a:pt x="80" y="535"/>
                  </a:lnTo>
                  <a:lnTo>
                    <a:pt x="83" y="534"/>
                  </a:lnTo>
                  <a:lnTo>
                    <a:pt x="86" y="533"/>
                  </a:lnTo>
                  <a:lnTo>
                    <a:pt x="344" y="274"/>
                  </a:lnTo>
                  <a:lnTo>
                    <a:pt x="347" y="271"/>
                  </a:lnTo>
                  <a:lnTo>
                    <a:pt x="348" y="268"/>
                  </a:lnTo>
                  <a:lnTo>
                    <a:pt x="347" y="263"/>
                  </a:lnTo>
                  <a:lnTo>
                    <a:pt x="344"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 name="Group 26">
            <a:extLst>
              <a:ext uri="{FF2B5EF4-FFF2-40B4-BE49-F238E27FC236}">
                <a16:creationId xmlns="" xmlns:a16="http://schemas.microsoft.com/office/drawing/2014/main" id="{C29B2C28-2828-40EB-81D0-22034F6F141E}"/>
              </a:ext>
            </a:extLst>
          </p:cNvPr>
          <p:cNvGrpSpPr/>
          <p:nvPr/>
        </p:nvGrpSpPr>
        <p:grpSpPr>
          <a:xfrm rot="5400000">
            <a:off x="6781800" y="3581400"/>
            <a:ext cx="990600" cy="838200"/>
            <a:chOff x="4854484" y="5910272"/>
            <a:chExt cx="283864" cy="255286"/>
          </a:xfrm>
          <a:solidFill>
            <a:schemeClr val="tx2">
              <a:lumMod val="50000"/>
            </a:schemeClr>
          </a:solidFill>
        </p:grpSpPr>
        <p:sp>
          <p:nvSpPr>
            <p:cNvPr id="28" name="Freeform 251">
              <a:extLst>
                <a:ext uri="{FF2B5EF4-FFF2-40B4-BE49-F238E27FC236}">
                  <a16:creationId xmlns="" xmlns:a16="http://schemas.microsoft.com/office/drawing/2014/main" id="{F5BEF451-9524-45FE-BD09-E8A0316FC34C}"/>
                </a:ext>
              </a:extLst>
            </p:cNvPr>
            <p:cNvSpPr>
              <a:spLocks/>
            </p:cNvSpPr>
            <p:nvPr/>
          </p:nvSpPr>
          <p:spPr bwMode="auto">
            <a:xfrm>
              <a:off x="4854484" y="5910272"/>
              <a:ext cx="165746" cy="255286"/>
            </a:xfrm>
            <a:custGeom>
              <a:avLst/>
              <a:gdLst>
                <a:gd name="T0" fmla="*/ 346 w 348"/>
                <a:gd name="T1" fmla="*/ 260 h 535"/>
                <a:gd name="T2" fmla="*/ 87 w 348"/>
                <a:gd name="T3" fmla="*/ 2 h 535"/>
                <a:gd name="T4" fmla="*/ 84 w 348"/>
                <a:gd name="T5" fmla="*/ 0 h 535"/>
                <a:gd name="T6" fmla="*/ 80 w 348"/>
                <a:gd name="T7" fmla="*/ 0 h 535"/>
                <a:gd name="T8" fmla="*/ 77 w 348"/>
                <a:gd name="T9" fmla="*/ 0 h 535"/>
                <a:gd name="T10" fmla="*/ 73 w 348"/>
                <a:gd name="T11" fmla="*/ 2 h 535"/>
                <a:gd name="T12" fmla="*/ 4 w 348"/>
                <a:gd name="T13" fmla="*/ 72 h 535"/>
                <a:gd name="T14" fmla="*/ 2 w 348"/>
                <a:gd name="T15" fmla="*/ 75 h 535"/>
                <a:gd name="T16" fmla="*/ 0 w 348"/>
                <a:gd name="T17" fmla="*/ 79 h 535"/>
                <a:gd name="T18" fmla="*/ 2 w 348"/>
                <a:gd name="T19" fmla="*/ 83 h 535"/>
                <a:gd name="T20" fmla="*/ 4 w 348"/>
                <a:gd name="T21" fmla="*/ 86 h 535"/>
                <a:gd name="T22" fmla="*/ 185 w 348"/>
                <a:gd name="T23" fmla="*/ 268 h 535"/>
                <a:gd name="T24" fmla="*/ 4 w 348"/>
                <a:gd name="T25" fmla="*/ 449 h 535"/>
                <a:gd name="T26" fmla="*/ 2 w 348"/>
                <a:gd name="T27" fmla="*/ 452 h 535"/>
                <a:gd name="T28" fmla="*/ 0 w 348"/>
                <a:gd name="T29" fmla="*/ 457 h 535"/>
                <a:gd name="T30" fmla="*/ 2 w 348"/>
                <a:gd name="T31" fmla="*/ 460 h 535"/>
                <a:gd name="T32" fmla="*/ 4 w 348"/>
                <a:gd name="T33" fmla="*/ 463 h 535"/>
                <a:gd name="T34" fmla="*/ 74 w 348"/>
                <a:gd name="T35" fmla="*/ 532 h 535"/>
                <a:gd name="T36" fmla="*/ 77 w 348"/>
                <a:gd name="T37" fmla="*/ 534 h 535"/>
                <a:gd name="T38" fmla="*/ 80 w 348"/>
                <a:gd name="T39" fmla="*/ 535 h 535"/>
                <a:gd name="T40" fmla="*/ 84 w 348"/>
                <a:gd name="T41" fmla="*/ 534 h 535"/>
                <a:gd name="T42" fmla="*/ 87 w 348"/>
                <a:gd name="T43" fmla="*/ 533 h 535"/>
                <a:gd name="T44" fmla="*/ 346 w 348"/>
                <a:gd name="T45" fmla="*/ 274 h 535"/>
                <a:gd name="T46" fmla="*/ 348 w 348"/>
                <a:gd name="T47" fmla="*/ 271 h 535"/>
                <a:gd name="T48" fmla="*/ 348 w 348"/>
                <a:gd name="T49" fmla="*/ 268 h 535"/>
                <a:gd name="T50" fmla="*/ 348 w 348"/>
                <a:gd name="T51" fmla="*/ 263 h 535"/>
                <a:gd name="T52" fmla="*/ 346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6" y="260"/>
                  </a:moveTo>
                  <a:lnTo>
                    <a:pt x="87" y="2"/>
                  </a:lnTo>
                  <a:lnTo>
                    <a:pt x="84" y="0"/>
                  </a:lnTo>
                  <a:lnTo>
                    <a:pt x="80" y="0"/>
                  </a:lnTo>
                  <a:lnTo>
                    <a:pt x="77" y="0"/>
                  </a:lnTo>
                  <a:lnTo>
                    <a:pt x="73" y="2"/>
                  </a:lnTo>
                  <a:lnTo>
                    <a:pt x="4" y="72"/>
                  </a:lnTo>
                  <a:lnTo>
                    <a:pt x="2" y="75"/>
                  </a:lnTo>
                  <a:lnTo>
                    <a:pt x="0" y="79"/>
                  </a:lnTo>
                  <a:lnTo>
                    <a:pt x="2" y="83"/>
                  </a:lnTo>
                  <a:lnTo>
                    <a:pt x="4" y="86"/>
                  </a:lnTo>
                  <a:lnTo>
                    <a:pt x="185" y="268"/>
                  </a:lnTo>
                  <a:lnTo>
                    <a:pt x="4" y="449"/>
                  </a:lnTo>
                  <a:lnTo>
                    <a:pt x="2" y="452"/>
                  </a:lnTo>
                  <a:lnTo>
                    <a:pt x="0" y="457"/>
                  </a:lnTo>
                  <a:lnTo>
                    <a:pt x="2" y="460"/>
                  </a:lnTo>
                  <a:lnTo>
                    <a:pt x="4" y="463"/>
                  </a:lnTo>
                  <a:lnTo>
                    <a:pt x="74" y="532"/>
                  </a:lnTo>
                  <a:lnTo>
                    <a:pt x="77" y="534"/>
                  </a:lnTo>
                  <a:lnTo>
                    <a:pt x="80" y="535"/>
                  </a:lnTo>
                  <a:lnTo>
                    <a:pt x="84" y="534"/>
                  </a:lnTo>
                  <a:lnTo>
                    <a:pt x="87" y="533"/>
                  </a:lnTo>
                  <a:lnTo>
                    <a:pt x="346" y="274"/>
                  </a:lnTo>
                  <a:lnTo>
                    <a:pt x="348" y="271"/>
                  </a:lnTo>
                  <a:lnTo>
                    <a:pt x="348" y="268"/>
                  </a:lnTo>
                  <a:lnTo>
                    <a:pt x="348" y="263"/>
                  </a:lnTo>
                  <a:lnTo>
                    <a:pt x="346"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2">
              <a:extLst>
                <a:ext uri="{FF2B5EF4-FFF2-40B4-BE49-F238E27FC236}">
                  <a16:creationId xmlns="" xmlns:a16="http://schemas.microsoft.com/office/drawing/2014/main" id="{A07B704B-DDA9-4BC1-8880-EC088C17A2BB}"/>
                </a:ext>
              </a:extLst>
            </p:cNvPr>
            <p:cNvSpPr>
              <a:spLocks/>
            </p:cNvSpPr>
            <p:nvPr/>
          </p:nvSpPr>
          <p:spPr bwMode="auto">
            <a:xfrm>
              <a:off x="4972602" y="5910272"/>
              <a:ext cx="165746" cy="255286"/>
            </a:xfrm>
            <a:custGeom>
              <a:avLst/>
              <a:gdLst>
                <a:gd name="T0" fmla="*/ 344 w 348"/>
                <a:gd name="T1" fmla="*/ 260 h 535"/>
                <a:gd name="T2" fmla="*/ 86 w 348"/>
                <a:gd name="T3" fmla="*/ 2 h 535"/>
                <a:gd name="T4" fmla="*/ 83 w 348"/>
                <a:gd name="T5" fmla="*/ 0 h 535"/>
                <a:gd name="T6" fmla="*/ 80 w 348"/>
                <a:gd name="T7" fmla="*/ 0 h 535"/>
                <a:gd name="T8" fmla="*/ 75 w 348"/>
                <a:gd name="T9" fmla="*/ 0 h 535"/>
                <a:gd name="T10" fmla="*/ 72 w 348"/>
                <a:gd name="T11" fmla="*/ 2 h 535"/>
                <a:gd name="T12" fmla="*/ 3 w 348"/>
                <a:gd name="T13" fmla="*/ 72 h 535"/>
                <a:gd name="T14" fmla="*/ 1 w 348"/>
                <a:gd name="T15" fmla="*/ 75 h 535"/>
                <a:gd name="T16" fmla="*/ 0 w 348"/>
                <a:gd name="T17" fmla="*/ 79 h 535"/>
                <a:gd name="T18" fmla="*/ 1 w 348"/>
                <a:gd name="T19" fmla="*/ 83 h 535"/>
                <a:gd name="T20" fmla="*/ 3 w 348"/>
                <a:gd name="T21" fmla="*/ 86 h 535"/>
                <a:gd name="T22" fmla="*/ 185 w 348"/>
                <a:gd name="T23" fmla="*/ 268 h 535"/>
                <a:gd name="T24" fmla="*/ 3 w 348"/>
                <a:gd name="T25" fmla="*/ 449 h 535"/>
                <a:gd name="T26" fmla="*/ 1 w 348"/>
                <a:gd name="T27" fmla="*/ 452 h 535"/>
                <a:gd name="T28" fmla="*/ 0 w 348"/>
                <a:gd name="T29" fmla="*/ 457 h 535"/>
                <a:gd name="T30" fmla="*/ 1 w 348"/>
                <a:gd name="T31" fmla="*/ 460 h 535"/>
                <a:gd name="T32" fmla="*/ 3 w 348"/>
                <a:gd name="T33" fmla="*/ 463 h 535"/>
                <a:gd name="T34" fmla="*/ 72 w 348"/>
                <a:gd name="T35" fmla="*/ 532 h 535"/>
                <a:gd name="T36" fmla="*/ 75 w 348"/>
                <a:gd name="T37" fmla="*/ 534 h 535"/>
                <a:gd name="T38" fmla="*/ 80 w 348"/>
                <a:gd name="T39" fmla="*/ 535 h 535"/>
                <a:gd name="T40" fmla="*/ 83 w 348"/>
                <a:gd name="T41" fmla="*/ 534 h 535"/>
                <a:gd name="T42" fmla="*/ 86 w 348"/>
                <a:gd name="T43" fmla="*/ 533 h 535"/>
                <a:gd name="T44" fmla="*/ 344 w 348"/>
                <a:gd name="T45" fmla="*/ 274 h 535"/>
                <a:gd name="T46" fmla="*/ 347 w 348"/>
                <a:gd name="T47" fmla="*/ 271 h 535"/>
                <a:gd name="T48" fmla="*/ 348 w 348"/>
                <a:gd name="T49" fmla="*/ 268 h 535"/>
                <a:gd name="T50" fmla="*/ 347 w 348"/>
                <a:gd name="T51" fmla="*/ 263 h 535"/>
                <a:gd name="T52" fmla="*/ 344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4" y="260"/>
                  </a:moveTo>
                  <a:lnTo>
                    <a:pt x="86" y="2"/>
                  </a:lnTo>
                  <a:lnTo>
                    <a:pt x="83" y="0"/>
                  </a:lnTo>
                  <a:lnTo>
                    <a:pt x="80" y="0"/>
                  </a:lnTo>
                  <a:lnTo>
                    <a:pt x="75" y="0"/>
                  </a:lnTo>
                  <a:lnTo>
                    <a:pt x="72" y="2"/>
                  </a:lnTo>
                  <a:lnTo>
                    <a:pt x="3" y="72"/>
                  </a:lnTo>
                  <a:lnTo>
                    <a:pt x="1" y="75"/>
                  </a:lnTo>
                  <a:lnTo>
                    <a:pt x="0" y="79"/>
                  </a:lnTo>
                  <a:lnTo>
                    <a:pt x="1" y="83"/>
                  </a:lnTo>
                  <a:lnTo>
                    <a:pt x="3" y="86"/>
                  </a:lnTo>
                  <a:lnTo>
                    <a:pt x="185" y="268"/>
                  </a:lnTo>
                  <a:lnTo>
                    <a:pt x="3" y="449"/>
                  </a:lnTo>
                  <a:lnTo>
                    <a:pt x="1" y="452"/>
                  </a:lnTo>
                  <a:lnTo>
                    <a:pt x="0" y="457"/>
                  </a:lnTo>
                  <a:lnTo>
                    <a:pt x="1" y="460"/>
                  </a:lnTo>
                  <a:lnTo>
                    <a:pt x="3" y="463"/>
                  </a:lnTo>
                  <a:lnTo>
                    <a:pt x="72" y="532"/>
                  </a:lnTo>
                  <a:lnTo>
                    <a:pt x="75" y="534"/>
                  </a:lnTo>
                  <a:lnTo>
                    <a:pt x="80" y="535"/>
                  </a:lnTo>
                  <a:lnTo>
                    <a:pt x="83" y="534"/>
                  </a:lnTo>
                  <a:lnTo>
                    <a:pt x="86" y="533"/>
                  </a:lnTo>
                  <a:lnTo>
                    <a:pt x="344" y="274"/>
                  </a:lnTo>
                  <a:lnTo>
                    <a:pt x="347" y="271"/>
                  </a:lnTo>
                  <a:lnTo>
                    <a:pt x="348" y="268"/>
                  </a:lnTo>
                  <a:lnTo>
                    <a:pt x="347" y="263"/>
                  </a:lnTo>
                  <a:lnTo>
                    <a:pt x="344"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 name="Group 29">
            <a:extLst>
              <a:ext uri="{FF2B5EF4-FFF2-40B4-BE49-F238E27FC236}">
                <a16:creationId xmlns="" xmlns:a16="http://schemas.microsoft.com/office/drawing/2014/main" id="{C29B2C28-2828-40EB-81D0-22034F6F141E}"/>
              </a:ext>
            </a:extLst>
          </p:cNvPr>
          <p:cNvGrpSpPr/>
          <p:nvPr/>
        </p:nvGrpSpPr>
        <p:grpSpPr>
          <a:xfrm rot="10800000">
            <a:off x="4038600" y="5105400"/>
            <a:ext cx="1524000" cy="838200"/>
            <a:chOff x="4854484" y="5910272"/>
            <a:chExt cx="283864" cy="255286"/>
          </a:xfrm>
          <a:solidFill>
            <a:schemeClr val="tx2">
              <a:lumMod val="50000"/>
            </a:schemeClr>
          </a:solidFill>
        </p:grpSpPr>
        <p:sp>
          <p:nvSpPr>
            <p:cNvPr id="31" name="Freeform 251">
              <a:extLst>
                <a:ext uri="{FF2B5EF4-FFF2-40B4-BE49-F238E27FC236}">
                  <a16:creationId xmlns="" xmlns:a16="http://schemas.microsoft.com/office/drawing/2014/main" id="{F5BEF451-9524-45FE-BD09-E8A0316FC34C}"/>
                </a:ext>
              </a:extLst>
            </p:cNvPr>
            <p:cNvSpPr>
              <a:spLocks/>
            </p:cNvSpPr>
            <p:nvPr/>
          </p:nvSpPr>
          <p:spPr bwMode="auto">
            <a:xfrm>
              <a:off x="4854484" y="5910272"/>
              <a:ext cx="165746" cy="255286"/>
            </a:xfrm>
            <a:custGeom>
              <a:avLst/>
              <a:gdLst>
                <a:gd name="T0" fmla="*/ 346 w 348"/>
                <a:gd name="T1" fmla="*/ 260 h 535"/>
                <a:gd name="T2" fmla="*/ 87 w 348"/>
                <a:gd name="T3" fmla="*/ 2 h 535"/>
                <a:gd name="T4" fmla="*/ 84 w 348"/>
                <a:gd name="T5" fmla="*/ 0 h 535"/>
                <a:gd name="T6" fmla="*/ 80 w 348"/>
                <a:gd name="T7" fmla="*/ 0 h 535"/>
                <a:gd name="T8" fmla="*/ 77 w 348"/>
                <a:gd name="T9" fmla="*/ 0 h 535"/>
                <a:gd name="T10" fmla="*/ 73 w 348"/>
                <a:gd name="T11" fmla="*/ 2 h 535"/>
                <a:gd name="T12" fmla="*/ 4 w 348"/>
                <a:gd name="T13" fmla="*/ 72 h 535"/>
                <a:gd name="T14" fmla="*/ 2 w 348"/>
                <a:gd name="T15" fmla="*/ 75 h 535"/>
                <a:gd name="T16" fmla="*/ 0 w 348"/>
                <a:gd name="T17" fmla="*/ 79 h 535"/>
                <a:gd name="T18" fmla="*/ 2 w 348"/>
                <a:gd name="T19" fmla="*/ 83 h 535"/>
                <a:gd name="T20" fmla="*/ 4 w 348"/>
                <a:gd name="T21" fmla="*/ 86 h 535"/>
                <a:gd name="T22" fmla="*/ 185 w 348"/>
                <a:gd name="T23" fmla="*/ 268 h 535"/>
                <a:gd name="T24" fmla="*/ 4 w 348"/>
                <a:gd name="T25" fmla="*/ 449 h 535"/>
                <a:gd name="T26" fmla="*/ 2 w 348"/>
                <a:gd name="T27" fmla="*/ 452 h 535"/>
                <a:gd name="T28" fmla="*/ 0 w 348"/>
                <a:gd name="T29" fmla="*/ 457 h 535"/>
                <a:gd name="T30" fmla="*/ 2 w 348"/>
                <a:gd name="T31" fmla="*/ 460 h 535"/>
                <a:gd name="T32" fmla="*/ 4 w 348"/>
                <a:gd name="T33" fmla="*/ 463 h 535"/>
                <a:gd name="T34" fmla="*/ 74 w 348"/>
                <a:gd name="T35" fmla="*/ 532 h 535"/>
                <a:gd name="T36" fmla="*/ 77 w 348"/>
                <a:gd name="T37" fmla="*/ 534 h 535"/>
                <a:gd name="T38" fmla="*/ 80 w 348"/>
                <a:gd name="T39" fmla="*/ 535 h 535"/>
                <a:gd name="T40" fmla="*/ 84 w 348"/>
                <a:gd name="T41" fmla="*/ 534 h 535"/>
                <a:gd name="T42" fmla="*/ 87 w 348"/>
                <a:gd name="T43" fmla="*/ 533 h 535"/>
                <a:gd name="T44" fmla="*/ 346 w 348"/>
                <a:gd name="T45" fmla="*/ 274 h 535"/>
                <a:gd name="T46" fmla="*/ 348 w 348"/>
                <a:gd name="T47" fmla="*/ 271 h 535"/>
                <a:gd name="T48" fmla="*/ 348 w 348"/>
                <a:gd name="T49" fmla="*/ 268 h 535"/>
                <a:gd name="T50" fmla="*/ 348 w 348"/>
                <a:gd name="T51" fmla="*/ 263 h 535"/>
                <a:gd name="T52" fmla="*/ 346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6" y="260"/>
                  </a:moveTo>
                  <a:lnTo>
                    <a:pt x="87" y="2"/>
                  </a:lnTo>
                  <a:lnTo>
                    <a:pt x="84" y="0"/>
                  </a:lnTo>
                  <a:lnTo>
                    <a:pt x="80" y="0"/>
                  </a:lnTo>
                  <a:lnTo>
                    <a:pt x="77" y="0"/>
                  </a:lnTo>
                  <a:lnTo>
                    <a:pt x="73" y="2"/>
                  </a:lnTo>
                  <a:lnTo>
                    <a:pt x="4" y="72"/>
                  </a:lnTo>
                  <a:lnTo>
                    <a:pt x="2" y="75"/>
                  </a:lnTo>
                  <a:lnTo>
                    <a:pt x="0" y="79"/>
                  </a:lnTo>
                  <a:lnTo>
                    <a:pt x="2" y="83"/>
                  </a:lnTo>
                  <a:lnTo>
                    <a:pt x="4" y="86"/>
                  </a:lnTo>
                  <a:lnTo>
                    <a:pt x="185" y="268"/>
                  </a:lnTo>
                  <a:lnTo>
                    <a:pt x="4" y="449"/>
                  </a:lnTo>
                  <a:lnTo>
                    <a:pt x="2" y="452"/>
                  </a:lnTo>
                  <a:lnTo>
                    <a:pt x="0" y="457"/>
                  </a:lnTo>
                  <a:lnTo>
                    <a:pt x="2" y="460"/>
                  </a:lnTo>
                  <a:lnTo>
                    <a:pt x="4" y="463"/>
                  </a:lnTo>
                  <a:lnTo>
                    <a:pt x="74" y="532"/>
                  </a:lnTo>
                  <a:lnTo>
                    <a:pt x="77" y="534"/>
                  </a:lnTo>
                  <a:lnTo>
                    <a:pt x="80" y="535"/>
                  </a:lnTo>
                  <a:lnTo>
                    <a:pt x="84" y="534"/>
                  </a:lnTo>
                  <a:lnTo>
                    <a:pt x="87" y="533"/>
                  </a:lnTo>
                  <a:lnTo>
                    <a:pt x="346" y="274"/>
                  </a:lnTo>
                  <a:lnTo>
                    <a:pt x="348" y="271"/>
                  </a:lnTo>
                  <a:lnTo>
                    <a:pt x="348" y="268"/>
                  </a:lnTo>
                  <a:lnTo>
                    <a:pt x="348" y="263"/>
                  </a:lnTo>
                  <a:lnTo>
                    <a:pt x="346"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2" name="Freeform 252">
              <a:extLst>
                <a:ext uri="{FF2B5EF4-FFF2-40B4-BE49-F238E27FC236}">
                  <a16:creationId xmlns="" xmlns:a16="http://schemas.microsoft.com/office/drawing/2014/main" id="{A07B704B-DDA9-4BC1-8880-EC088C17A2BB}"/>
                </a:ext>
              </a:extLst>
            </p:cNvPr>
            <p:cNvSpPr>
              <a:spLocks/>
            </p:cNvSpPr>
            <p:nvPr/>
          </p:nvSpPr>
          <p:spPr bwMode="auto">
            <a:xfrm>
              <a:off x="4972602" y="5910272"/>
              <a:ext cx="165746" cy="255286"/>
            </a:xfrm>
            <a:custGeom>
              <a:avLst/>
              <a:gdLst>
                <a:gd name="T0" fmla="*/ 344 w 348"/>
                <a:gd name="T1" fmla="*/ 260 h 535"/>
                <a:gd name="T2" fmla="*/ 86 w 348"/>
                <a:gd name="T3" fmla="*/ 2 h 535"/>
                <a:gd name="T4" fmla="*/ 83 w 348"/>
                <a:gd name="T5" fmla="*/ 0 h 535"/>
                <a:gd name="T6" fmla="*/ 80 w 348"/>
                <a:gd name="T7" fmla="*/ 0 h 535"/>
                <a:gd name="T8" fmla="*/ 75 w 348"/>
                <a:gd name="T9" fmla="*/ 0 h 535"/>
                <a:gd name="T10" fmla="*/ 72 w 348"/>
                <a:gd name="T11" fmla="*/ 2 h 535"/>
                <a:gd name="T12" fmla="*/ 3 w 348"/>
                <a:gd name="T13" fmla="*/ 72 h 535"/>
                <a:gd name="T14" fmla="*/ 1 w 348"/>
                <a:gd name="T15" fmla="*/ 75 h 535"/>
                <a:gd name="T16" fmla="*/ 0 w 348"/>
                <a:gd name="T17" fmla="*/ 79 h 535"/>
                <a:gd name="T18" fmla="*/ 1 w 348"/>
                <a:gd name="T19" fmla="*/ 83 h 535"/>
                <a:gd name="T20" fmla="*/ 3 w 348"/>
                <a:gd name="T21" fmla="*/ 86 h 535"/>
                <a:gd name="T22" fmla="*/ 185 w 348"/>
                <a:gd name="T23" fmla="*/ 268 h 535"/>
                <a:gd name="T24" fmla="*/ 3 w 348"/>
                <a:gd name="T25" fmla="*/ 449 h 535"/>
                <a:gd name="T26" fmla="*/ 1 w 348"/>
                <a:gd name="T27" fmla="*/ 452 h 535"/>
                <a:gd name="T28" fmla="*/ 0 w 348"/>
                <a:gd name="T29" fmla="*/ 457 h 535"/>
                <a:gd name="T30" fmla="*/ 1 w 348"/>
                <a:gd name="T31" fmla="*/ 460 h 535"/>
                <a:gd name="T32" fmla="*/ 3 w 348"/>
                <a:gd name="T33" fmla="*/ 463 h 535"/>
                <a:gd name="T34" fmla="*/ 72 w 348"/>
                <a:gd name="T35" fmla="*/ 532 h 535"/>
                <a:gd name="T36" fmla="*/ 75 w 348"/>
                <a:gd name="T37" fmla="*/ 534 h 535"/>
                <a:gd name="T38" fmla="*/ 80 w 348"/>
                <a:gd name="T39" fmla="*/ 535 h 535"/>
                <a:gd name="T40" fmla="*/ 83 w 348"/>
                <a:gd name="T41" fmla="*/ 534 h 535"/>
                <a:gd name="T42" fmla="*/ 86 w 348"/>
                <a:gd name="T43" fmla="*/ 533 h 535"/>
                <a:gd name="T44" fmla="*/ 344 w 348"/>
                <a:gd name="T45" fmla="*/ 274 h 535"/>
                <a:gd name="T46" fmla="*/ 347 w 348"/>
                <a:gd name="T47" fmla="*/ 271 h 535"/>
                <a:gd name="T48" fmla="*/ 348 w 348"/>
                <a:gd name="T49" fmla="*/ 268 h 535"/>
                <a:gd name="T50" fmla="*/ 347 w 348"/>
                <a:gd name="T51" fmla="*/ 263 h 535"/>
                <a:gd name="T52" fmla="*/ 344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4" y="260"/>
                  </a:moveTo>
                  <a:lnTo>
                    <a:pt x="86" y="2"/>
                  </a:lnTo>
                  <a:lnTo>
                    <a:pt x="83" y="0"/>
                  </a:lnTo>
                  <a:lnTo>
                    <a:pt x="80" y="0"/>
                  </a:lnTo>
                  <a:lnTo>
                    <a:pt x="75" y="0"/>
                  </a:lnTo>
                  <a:lnTo>
                    <a:pt x="72" y="2"/>
                  </a:lnTo>
                  <a:lnTo>
                    <a:pt x="3" y="72"/>
                  </a:lnTo>
                  <a:lnTo>
                    <a:pt x="1" y="75"/>
                  </a:lnTo>
                  <a:lnTo>
                    <a:pt x="0" y="79"/>
                  </a:lnTo>
                  <a:lnTo>
                    <a:pt x="1" y="83"/>
                  </a:lnTo>
                  <a:lnTo>
                    <a:pt x="3" y="86"/>
                  </a:lnTo>
                  <a:lnTo>
                    <a:pt x="185" y="268"/>
                  </a:lnTo>
                  <a:lnTo>
                    <a:pt x="3" y="449"/>
                  </a:lnTo>
                  <a:lnTo>
                    <a:pt x="1" y="452"/>
                  </a:lnTo>
                  <a:lnTo>
                    <a:pt x="0" y="457"/>
                  </a:lnTo>
                  <a:lnTo>
                    <a:pt x="1" y="460"/>
                  </a:lnTo>
                  <a:lnTo>
                    <a:pt x="3" y="463"/>
                  </a:lnTo>
                  <a:lnTo>
                    <a:pt x="72" y="532"/>
                  </a:lnTo>
                  <a:lnTo>
                    <a:pt x="75" y="534"/>
                  </a:lnTo>
                  <a:lnTo>
                    <a:pt x="80" y="535"/>
                  </a:lnTo>
                  <a:lnTo>
                    <a:pt x="83" y="534"/>
                  </a:lnTo>
                  <a:lnTo>
                    <a:pt x="86" y="533"/>
                  </a:lnTo>
                  <a:lnTo>
                    <a:pt x="344" y="274"/>
                  </a:lnTo>
                  <a:lnTo>
                    <a:pt x="347" y="271"/>
                  </a:lnTo>
                  <a:lnTo>
                    <a:pt x="348" y="268"/>
                  </a:lnTo>
                  <a:lnTo>
                    <a:pt x="347" y="263"/>
                  </a:lnTo>
                  <a:lnTo>
                    <a:pt x="344"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grpSp>
      <p:grpSp>
        <p:nvGrpSpPr>
          <p:cNvPr id="33" name="Group 32">
            <a:extLst>
              <a:ext uri="{FF2B5EF4-FFF2-40B4-BE49-F238E27FC236}">
                <a16:creationId xmlns="" xmlns:a16="http://schemas.microsoft.com/office/drawing/2014/main" id="{C29B2C28-2828-40EB-81D0-22034F6F141E}"/>
              </a:ext>
            </a:extLst>
          </p:cNvPr>
          <p:cNvGrpSpPr/>
          <p:nvPr/>
        </p:nvGrpSpPr>
        <p:grpSpPr>
          <a:xfrm rot="16200000">
            <a:off x="1752600" y="3733800"/>
            <a:ext cx="990600" cy="838200"/>
            <a:chOff x="4854484" y="5910272"/>
            <a:chExt cx="283864" cy="255286"/>
          </a:xfrm>
          <a:solidFill>
            <a:schemeClr val="tx2">
              <a:lumMod val="50000"/>
            </a:schemeClr>
          </a:solidFill>
        </p:grpSpPr>
        <p:sp>
          <p:nvSpPr>
            <p:cNvPr id="34" name="Freeform 251">
              <a:extLst>
                <a:ext uri="{FF2B5EF4-FFF2-40B4-BE49-F238E27FC236}">
                  <a16:creationId xmlns="" xmlns:a16="http://schemas.microsoft.com/office/drawing/2014/main" id="{F5BEF451-9524-45FE-BD09-E8A0316FC34C}"/>
                </a:ext>
              </a:extLst>
            </p:cNvPr>
            <p:cNvSpPr>
              <a:spLocks/>
            </p:cNvSpPr>
            <p:nvPr/>
          </p:nvSpPr>
          <p:spPr bwMode="auto">
            <a:xfrm>
              <a:off x="4854484" y="5910272"/>
              <a:ext cx="165746" cy="255286"/>
            </a:xfrm>
            <a:custGeom>
              <a:avLst/>
              <a:gdLst>
                <a:gd name="T0" fmla="*/ 346 w 348"/>
                <a:gd name="T1" fmla="*/ 260 h 535"/>
                <a:gd name="T2" fmla="*/ 87 w 348"/>
                <a:gd name="T3" fmla="*/ 2 h 535"/>
                <a:gd name="T4" fmla="*/ 84 w 348"/>
                <a:gd name="T5" fmla="*/ 0 h 535"/>
                <a:gd name="T6" fmla="*/ 80 w 348"/>
                <a:gd name="T7" fmla="*/ 0 h 535"/>
                <a:gd name="T8" fmla="*/ 77 w 348"/>
                <a:gd name="T9" fmla="*/ 0 h 535"/>
                <a:gd name="T10" fmla="*/ 73 w 348"/>
                <a:gd name="T11" fmla="*/ 2 h 535"/>
                <a:gd name="T12" fmla="*/ 4 w 348"/>
                <a:gd name="T13" fmla="*/ 72 h 535"/>
                <a:gd name="T14" fmla="*/ 2 w 348"/>
                <a:gd name="T15" fmla="*/ 75 h 535"/>
                <a:gd name="T16" fmla="*/ 0 w 348"/>
                <a:gd name="T17" fmla="*/ 79 h 535"/>
                <a:gd name="T18" fmla="*/ 2 w 348"/>
                <a:gd name="T19" fmla="*/ 83 h 535"/>
                <a:gd name="T20" fmla="*/ 4 w 348"/>
                <a:gd name="T21" fmla="*/ 86 h 535"/>
                <a:gd name="T22" fmla="*/ 185 w 348"/>
                <a:gd name="T23" fmla="*/ 268 h 535"/>
                <a:gd name="T24" fmla="*/ 4 w 348"/>
                <a:gd name="T25" fmla="*/ 449 h 535"/>
                <a:gd name="T26" fmla="*/ 2 w 348"/>
                <a:gd name="T27" fmla="*/ 452 h 535"/>
                <a:gd name="T28" fmla="*/ 0 w 348"/>
                <a:gd name="T29" fmla="*/ 457 h 535"/>
                <a:gd name="T30" fmla="*/ 2 w 348"/>
                <a:gd name="T31" fmla="*/ 460 h 535"/>
                <a:gd name="T32" fmla="*/ 4 w 348"/>
                <a:gd name="T33" fmla="*/ 463 h 535"/>
                <a:gd name="T34" fmla="*/ 74 w 348"/>
                <a:gd name="T35" fmla="*/ 532 h 535"/>
                <a:gd name="T36" fmla="*/ 77 w 348"/>
                <a:gd name="T37" fmla="*/ 534 h 535"/>
                <a:gd name="T38" fmla="*/ 80 w 348"/>
                <a:gd name="T39" fmla="*/ 535 h 535"/>
                <a:gd name="T40" fmla="*/ 84 w 348"/>
                <a:gd name="T41" fmla="*/ 534 h 535"/>
                <a:gd name="T42" fmla="*/ 87 w 348"/>
                <a:gd name="T43" fmla="*/ 533 h 535"/>
                <a:gd name="T44" fmla="*/ 346 w 348"/>
                <a:gd name="T45" fmla="*/ 274 h 535"/>
                <a:gd name="T46" fmla="*/ 348 w 348"/>
                <a:gd name="T47" fmla="*/ 271 h 535"/>
                <a:gd name="T48" fmla="*/ 348 w 348"/>
                <a:gd name="T49" fmla="*/ 268 h 535"/>
                <a:gd name="T50" fmla="*/ 348 w 348"/>
                <a:gd name="T51" fmla="*/ 263 h 535"/>
                <a:gd name="T52" fmla="*/ 346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6" y="260"/>
                  </a:moveTo>
                  <a:lnTo>
                    <a:pt x="87" y="2"/>
                  </a:lnTo>
                  <a:lnTo>
                    <a:pt x="84" y="0"/>
                  </a:lnTo>
                  <a:lnTo>
                    <a:pt x="80" y="0"/>
                  </a:lnTo>
                  <a:lnTo>
                    <a:pt x="77" y="0"/>
                  </a:lnTo>
                  <a:lnTo>
                    <a:pt x="73" y="2"/>
                  </a:lnTo>
                  <a:lnTo>
                    <a:pt x="4" y="72"/>
                  </a:lnTo>
                  <a:lnTo>
                    <a:pt x="2" y="75"/>
                  </a:lnTo>
                  <a:lnTo>
                    <a:pt x="0" y="79"/>
                  </a:lnTo>
                  <a:lnTo>
                    <a:pt x="2" y="83"/>
                  </a:lnTo>
                  <a:lnTo>
                    <a:pt x="4" y="86"/>
                  </a:lnTo>
                  <a:lnTo>
                    <a:pt x="185" y="268"/>
                  </a:lnTo>
                  <a:lnTo>
                    <a:pt x="4" y="449"/>
                  </a:lnTo>
                  <a:lnTo>
                    <a:pt x="2" y="452"/>
                  </a:lnTo>
                  <a:lnTo>
                    <a:pt x="0" y="457"/>
                  </a:lnTo>
                  <a:lnTo>
                    <a:pt x="2" y="460"/>
                  </a:lnTo>
                  <a:lnTo>
                    <a:pt x="4" y="463"/>
                  </a:lnTo>
                  <a:lnTo>
                    <a:pt x="74" y="532"/>
                  </a:lnTo>
                  <a:lnTo>
                    <a:pt x="77" y="534"/>
                  </a:lnTo>
                  <a:lnTo>
                    <a:pt x="80" y="535"/>
                  </a:lnTo>
                  <a:lnTo>
                    <a:pt x="84" y="534"/>
                  </a:lnTo>
                  <a:lnTo>
                    <a:pt x="87" y="533"/>
                  </a:lnTo>
                  <a:lnTo>
                    <a:pt x="346" y="274"/>
                  </a:lnTo>
                  <a:lnTo>
                    <a:pt x="348" y="271"/>
                  </a:lnTo>
                  <a:lnTo>
                    <a:pt x="348" y="268"/>
                  </a:lnTo>
                  <a:lnTo>
                    <a:pt x="348" y="263"/>
                  </a:lnTo>
                  <a:lnTo>
                    <a:pt x="346"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52">
              <a:extLst>
                <a:ext uri="{FF2B5EF4-FFF2-40B4-BE49-F238E27FC236}">
                  <a16:creationId xmlns="" xmlns:a16="http://schemas.microsoft.com/office/drawing/2014/main" id="{A07B704B-DDA9-4BC1-8880-EC088C17A2BB}"/>
                </a:ext>
              </a:extLst>
            </p:cNvPr>
            <p:cNvSpPr>
              <a:spLocks/>
            </p:cNvSpPr>
            <p:nvPr/>
          </p:nvSpPr>
          <p:spPr bwMode="auto">
            <a:xfrm>
              <a:off x="4972602" y="5910272"/>
              <a:ext cx="165746" cy="255286"/>
            </a:xfrm>
            <a:custGeom>
              <a:avLst/>
              <a:gdLst>
                <a:gd name="T0" fmla="*/ 344 w 348"/>
                <a:gd name="T1" fmla="*/ 260 h 535"/>
                <a:gd name="T2" fmla="*/ 86 w 348"/>
                <a:gd name="T3" fmla="*/ 2 h 535"/>
                <a:gd name="T4" fmla="*/ 83 w 348"/>
                <a:gd name="T5" fmla="*/ 0 h 535"/>
                <a:gd name="T6" fmla="*/ 80 w 348"/>
                <a:gd name="T7" fmla="*/ 0 h 535"/>
                <a:gd name="T8" fmla="*/ 75 w 348"/>
                <a:gd name="T9" fmla="*/ 0 h 535"/>
                <a:gd name="T10" fmla="*/ 72 w 348"/>
                <a:gd name="T11" fmla="*/ 2 h 535"/>
                <a:gd name="T12" fmla="*/ 3 w 348"/>
                <a:gd name="T13" fmla="*/ 72 h 535"/>
                <a:gd name="T14" fmla="*/ 1 w 348"/>
                <a:gd name="T15" fmla="*/ 75 h 535"/>
                <a:gd name="T16" fmla="*/ 0 w 348"/>
                <a:gd name="T17" fmla="*/ 79 h 535"/>
                <a:gd name="T18" fmla="*/ 1 w 348"/>
                <a:gd name="T19" fmla="*/ 83 h 535"/>
                <a:gd name="T20" fmla="*/ 3 w 348"/>
                <a:gd name="T21" fmla="*/ 86 h 535"/>
                <a:gd name="T22" fmla="*/ 185 w 348"/>
                <a:gd name="T23" fmla="*/ 268 h 535"/>
                <a:gd name="T24" fmla="*/ 3 w 348"/>
                <a:gd name="T25" fmla="*/ 449 h 535"/>
                <a:gd name="T26" fmla="*/ 1 w 348"/>
                <a:gd name="T27" fmla="*/ 452 h 535"/>
                <a:gd name="T28" fmla="*/ 0 w 348"/>
                <a:gd name="T29" fmla="*/ 457 h 535"/>
                <a:gd name="T30" fmla="*/ 1 w 348"/>
                <a:gd name="T31" fmla="*/ 460 h 535"/>
                <a:gd name="T32" fmla="*/ 3 w 348"/>
                <a:gd name="T33" fmla="*/ 463 h 535"/>
                <a:gd name="T34" fmla="*/ 72 w 348"/>
                <a:gd name="T35" fmla="*/ 532 h 535"/>
                <a:gd name="T36" fmla="*/ 75 w 348"/>
                <a:gd name="T37" fmla="*/ 534 h 535"/>
                <a:gd name="T38" fmla="*/ 80 w 348"/>
                <a:gd name="T39" fmla="*/ 535 h 535"/>
                <a:gd name="T40" fmla="*/ 83 w 348"/>
                <a:gd name="T41" fmla="*/ 534 h 535"/>
                <a:gd name="T42" fmla="*/ 86 w 348"/>
                <a:gd name="T43" fmla="*/ 533 h 535"/>
                <a:gd name="T44" fmla="*/ 344 w 348"/>
                <a:gd name="T45" fmla="*/ 274 h 535"/>
                <a:gd name="T46" fmla="*/ 347 w 348"/>
                <a:gd name="T47" fmla="*/ 271 h 535"/>
                <a:gd name="T48" fmla="*/ 348 w 348"/>
                <a:gd name="T49" fmla="*/ 268 h 535"/>
                <a:gd name="T50" fmla="*/ 347 w 348"/>
                <a:gd name="T51" fmla="*/ 263 h 535"/>
                <a:gd name="T52" fmla="*/ 344 w 348"/>
                <a:gd name="T53" fmla="*/ 26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8" h="535">
                  <a:moveTo>
                    <a:pt x="344" y="260"/>
                  </a:moveTo>
                  <a:lnTo>
                    <a:pt x="86" y="2"/>
                  </a:lnTo>
                  <a:lnTo>
                    <a:pt x="83" y="0"/>
                  </a:lnTo>
                  <a:lnTo>
                    <a:pt x="80" y="0"/>
                  </a:lnTo>
                  <a:lnTo>
                    <a:pt x="75" y="0"/>
                  </a:lnTo>
                  <a:lnTo>
                    <a:pt x="72" y="2"/>
                  </a:lnTo>
                  <a:lnTo>
                    <a:pt x="3" y="72"/>
                  </a:lnTo>
                  <a:lnTo>
                    <a:pt x="1" y="75"/>
                  </a:lnTo>
                  <a:lnTo>
                    <a:pt x="0" y="79"/>
                  </a:lnTo>
                  <a:lnTo>
                    <a:pt x="1" y="83"/>
                  </a:lnTo>
                  <a:lnTo>
                    <a:pt x="3" y="86"/>
                  </a:lnTo>
                  <a:lnTo>
                    <a:pt x="185" y="268"/>
                  </a:lnTo>
                  <a:lnTo>
                    <a:pt x="3" y="449"/>
                  </a:lnTo>
                  <a:lnTo>
                    <a:pt x="1" y="452"/>
                  </a:lnTo>
                  <a:lnTo>
                    <a:pt x="0" y="457"/>
                  </a:lnTo>
                  <a:lnTo>
                    <a:pt x="1" y="460"/>
                  </a:lnTo>
                  <a:lnTo>
                    <a:pt x="3" y="463"/>
                  </a:lnTo>
                  <a:lnTo>
                    <a:pt x="72" y="532"/>
                  </a:lnTo>
                  <a:lnTo>
                    <a:pt x="75" y="534"/>
                  </a:lnTo>
                  <a:lnTo>
                    <a:pt x="80" y="535"/>
                  </a:lnTo>
                  <a:lnTo>
                    <a:pt x="83" y="534"/>
                  </a:lnTo>
                  <a:lnTo>
                    <a:pt x="86" y="533"/>
                  </a:lnTo>
                  <a:lnTo>
                    <a:pt x="344" y="274"/>
                  </a:lnTo>
                  <a:lnTo>
                    <a:pt x="347" y="271"/>
                  </a:lnTo>
                  <a:lnTo>
                    <a:pt x="348" y="268"/>
                  </a:lnTo>
                  <a:lnTo>
                    <a:pt x="347" y="263"/>
                  </a:lnTo>
                  <a:lnTo>
                    <a:pt x="344" y="2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 name="Rectangle 35"/>
          <p:cNvSpPr/>
          <p:nvPr/>
        </p:nvSpPr>
        <p:spPr>
          <a:xfrm>
            <a:off x="3581400" y="3352800"/>
            <a:ext cx="2362201" cy="954107"/>
          </a:xfrm>
          <a:prstGeom prst="rect">
            <a:avLst/>
          </a:prstGeom>
          <a:noFill/>
        </p:spPr>
        <p:txBody>
          <a:bodyPr wrap="square" lIns="91440" tIns="45720" rIns="91440" bIns="45720">
            <a:spAutoFit/>
          </a:bodyPr>
          <a:lstStyle/>
          <a:p>
            <a:pPr algn="ctr"/>
            <a:r>
              <a:rPr lang="en-US" sz="2800" b="1" dirty="0">
                <a:solidFill>
                  <a:schemeClr val="bg1"/>
                </a:solidFill>
                <a:effectLst>
                  <a:outerShdw blurRad="38100" dist="38100" dir="2700000" algn="tl">
                    <a:srgbClr val="000000">
                      <a:alpha val="43137"/>
                    </a:srgbClr>
                  </a:outerShdw>
                </a:effectLst>
              </a:rPr>
              <a:t>mechanical parts</a:t>
            </a:r>
            <a:endParaRPr lang="en-US" sz="2800" b="1" cap="none" spc="0" dirty="0">
              <a:ln w="19050">
                <a:solidFill>
                  <a:schemeClr val="tx2">
                    <a:tint val="1000"/>
                  </a:schemeClr>
                </a:solidFill>
                <a:prstDash val="solid"/>
              </a:ln>
              <a:solidFill>
                <a:schemeClr val="bg1"/>
              </a:solidFill>
              <a:effectLst>
                <a:outerShdw blurRad="38100" dist="38100" dir="2700000" algn="tl">
                  <a:srgbClr val="000000">
                    <a:alpha val="43137"/>
                  </a:srgbClr>
                </a:outerShdw>
              </a:effectLst>
            </a:endParaRPr>
          </a:p>
        </p:txBody>
      </p:sp>
      <p:sp>
        <p:nvSpPr>
          <p:cNvPr id="37" name="Rectangle 36"/>
          <p:cNvSpPr/>
          <p:nvPr/>
        </p:nvSpPr>
        <p:spPr>
          <a:xfrm>
            <a:off x="1143000" y="1676400"/>
            <a:ext cx="1981200" cy="1384995"/>
          </a:xfrm>
          <a:prstGeom prst="rect">
            <a:avLst/>
          </a:prstGeom>
          <a:noFill/>
        </p:spPr>
        <p:txBody>
          <a:bodyPr wrap="square" lIns="91440" tIns="45720" rIns="91440" bIns="45720">
            <a:spAutoFit/>
          </a:bodyPr>
          <a:lstStyle/>
          <a:p>
            <a:pPr algn="ctr"/>
            <a:r>
              <a:rPr lang="en-US" sz="2800" b="1" dirty="0">
                <a:solidFill>
                  <a:schemeClr val="bg1"/>
                </a:solidFill>
                <a:effectLst>
                  <a:outerShdw blurRad="38100" dist="38100" dir="2700000" algn="tl">
                    <a:srgbClr val="000000">
                      <a:alpha val="43137"/>
                    </a:srgbClr>
                  </a:outerShdw>
                </a:effectLst>
              </a:rPr>
              <a:t>Scanning The Barcode</a:t>
            </a:r>
            <a:endParaRPr lang="en-US" sz="2800" b="1" cap="none" spc="0" dirty="0">
              <a:ln w="19050">
                <a:solidFill>
                  <a:schemeClr val="tx2">
                    <a:tint val="1000"/>
                  </a:schemeClr>
                </a:solidFill>
                <a:prstDash val="solid"/>
              </a:ln>
              <a:solidFill>
                <a:schemeClr val="bg1"/>
              </a:solidFill>
              <a:effectLst>
                <a:outerShdw blurRad="38100" dist="38100" dir="2700000" algn="tl">
                  <a:srgbClr val="000000">
                    <a:alpha val="43137"/>
                  </a:srgbClr>
                </a:outerShdw>
              </a:effectLst>
            </a:endParaRPr>
          </a:p>
        </p:txBody>
      </p:sp>
      <p:sp>
        <p:nvSpPr>
          <p:cNvPr id="38" name="Rectangle 37"/>
          <p:cNvSpPr/>
          <p:nvPr/>
        </p:nvSpPr>
        <p:spPr>
          <a:xfrm>
            <a:off x="1219200" y="5181600"/>
            <a:ext cx="1981200" cy="954107"/>
          </a:xfrm>
          <a:prstGeom prst="rect">
            <a:avLst/>
          </a:prstGeom>
          <a:noFill/>
        </p:spPr>
        <p:txBody>
          <a:bodyPr wrap="square" lIns="91440" tIns="45720" rIns="91440" bIns="45720">
            <a:spAutoFit/>
          </a:bodyPr>
          <a:lstStyle/>
          <a:p>
            <a:pPr algn="ctr"/>
            <a:r>
              <a:rPr lang="en-US" sz="2800" b="1" dirty="0">
                <a:solidFill>
                  <a:schemeClr val="bg1"/>
                </a:solidFill>
                <a:effectLst>
                  <a:outerShdw blurRad="38100" dist="38100" dir="2700000" algn="tl">
                    <a:srgbClr val="000000">
                      <a:alpha val="43137"/>
                    </a:srgbClr>
                  </a:outerShdw>
                </a:effectLst>
              </a:rPr>
              <a:t>Nextion Display</a:t>
            </a:r>
            <a:endParaRPr lang="en-US" sz="2800" b="1" cap="none" spc="0" dirty="0">
              <a:ln w="19050">
                <a:solidFill>
                  <a:schemeClr val="tx2">
                    <a:tint val="1000"/>
                  </a:schemeClr>
                </a:solidFill>
                <a:prstDash val="solid"/>
              </a:ln>
              <a:solidFill>
                <a:schemeClr val="bg1"/>
              </a:solidFill>
              <a:effectLst>
                <a:outerShdw blurRad="38100" dist="38100" dir="2700000" algn="tl">
                  <a:srgbClr val="000000">
                    <a:alpha val="43137"/>
                  </a:srgbClr>
                </a:outerShdw>
              </a:effectLst>
            </a:endParaRPr>
          </a:p>
        </p:txBody>
      </p:sp>
      <p:sp>
        <p:nvSpPr>
          <p:cNvPr id="39" name="Rectangle 38"/>
          <p:cNvSpPr/>
          <p:nvPr/>
        </p:nvSpPr>
        <p:spPr>
          <a:xfrm>
            <a:off x="6096000" y="1752600"/>
            <a:ext cx="2485891" cy="954107"/>
          </a:xfrm>
          <a:prstGeom prst="rect">
            <a:avLst/>
          </a:prstGeom>
          <a:noFill/>
        </p:spPr>
        <p:txBody>
          <a:bodyPr wrap="square" lIns="91440" tIns="45720" rIns="91440" bIns="45720">
            <a:spAutoFit/>
          </a:bodyPr>
          <a:lstStyle/>
          <a:p>
            <a:pPr algn="ctr"/>
            <a:r>
              <a:rPr lang="en-US" sz="2800" b="1" dirty="0">
                <a:solidFill>
                  <a:schemeClr val="bg1"/>
                </a:solidFill>
                <a:effectLst>
                  <a:outerShdw blurRad="38100" dist="38100" dir="2700000" algn="tl">
                    <a:srgbClr val="000000">
                      <a:alpha val="43137"/>
                    </a:srgbClr>
                  </a:outerShdw>
                </a:effectLst>
              </a:rPr>
              <a:t>Solenoid Electric Lock</a:t>
            </a:r>
            <a:endParaRPr lang="en-US" sz="2800" b="1" cap="none" spc="0" dirty="0">
              <a:ln w="19050">
                <a:solidFill>
                  <a:schemeClr val="tx2">
                    <a:tint val="1000"/>
                  </a:schemeClr>
                </a:solidFill>
                <a:prstDash val="solid"/>
              </a:ln>
              <a:solidFill>
                <a:schemeClr val="bg1"/>
              </a:solidFill>
              <a:effectLst>
                <a:outerShdw blurRad="38100" dist="38100" dir="2700000" algn="tl">
                  <a:srgbClr val="000000">
                    <a:alpha val="43137"/>
                  </a:srgbClr>
                </a:outerShdw>
              </a:effectLst>
            </a:endParaRPr>
          </a:p>
        </p:txBody>
      </p:sp>
      <p:sp>
        <p:nvSpPr>
          <p:cNvPr id="40" name="Rectangle 39"/>
          <p:cNvSpPr/>
          <p:nvPr/>
        </p:nvSpPr>
        <p:spPr>
          <a:xfrm>
            <a:off x="6172200" y="5181600"/>
            <a:ext cx="2133600" cy="954107"/>
          </a:xfrm>
          <a:prstGeom prst="rect">
            <a:avLst/>
          </a:prstGeom>
          <a:noFill/>
        </p:spPr>
        <p:txBody>
          <a:bodyPr wrap="square" lIns="91440" tIns="45720" rIns="91440" bIns="45720">
            <a:spAutoFit/>
          </a:bodyPr>
          <a:lstStyle/>
          <a:p>
            <a:pPr algn="ctr"/>
            <a:r>
              <a:rPr lang="en-US" sz="2800" b="1" dirty="0">
                <a:solidFill>
                  <a:schemeClr val="bg1"/>
                </a:solidFill>
                <a:effectLst>
                  <a:outerShdw blurRad="38100" dist="38100" dir="2700000" algn="tl">
                    <a:srgbClr val="000000">
                      <a:alpha val="43137"/>
                    </a:srgbClr>
                  </a:outerShdw>
                </a:effectLst>
              </a:rPr>
              <a:t>A6 GSM Module</a:t>
            </a:r>
            <a:endParaRPr lang="en-US" sz="2800" b="1" cap="none" spc="0" dirty="0">
              <a:ln w="19050">
                <a:solidFill>
                  <a:schemeClr val="tx2">
                    <a:tint val="1000"/>
                  </a:schemeClr>
                </a:solidFill>
                <a:prstDash val="solid"/>
              </a:ln>
              <a:solidFill>
                <a:schemeClr val="bg1"/>
              </a:solidFill>
              <a:effectLst>
                <a:outerShdw blurRad="38100" dist="38100" dir="2700000" algn="tl">
                  <a:srgbClr val="000000">
                    <a:alpha val="43137"/>
                  </a:srgbClr>
                </a:outerShdw>
              </a:effectLst>
            </a:endParaRPr>
          </a:p>
        </p:txBody>
      </p:sp>
      <p:sp>
        <p:nvSpPr>
          <p:cNvPr id="41" name="Rectangle 40"/>
          <p:cNvSpPr/>
          <p:nvPr/>
        </p:nvSpPr>
        <p:spPr>
          <a:xfrm>
            <a:off x="2438400" y="457200"/>
            <a:ext cx="432041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rPr>
              <a:t>Constraints</a:t>
            </a:r>
            <a:endParaRPr lang="en-US" sz="5400" b="1" cap="all" spc="0"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rot="5400000" flipV="1">
            <a:off x="-3352801"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Rectangle 10"/>
          <p:cNvSpPr/>
          <p:nvPr/>
        </p:nvSpPr>
        <p:spPr>
          <a:xfrm>
            <a:off x="2400347" y="2967335"/>
            <a:ext cx="184730" cy="923330"/>
          </a:xfrm>
          <a:prstGeom prst="rect">
            <a:avLst/>
          </a:prstGeom>
          <a:noFill/>
        </p:spPr>
        <p:txBody>
          <a:bodyPr wrap="none" lIns="91440" tIns="45720" rIns="91440" bIns="45720">
            <a:spAutoFit/>
          </a:bodyPr>
          <a:lstStyle/>
          <a:p>
            <a:pPr algn="ct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3" name="Rectangle 12"/>
          <p:cNvSpPr/>
          <p:nvPr/>
        </p:nvSpPr>
        <p:spPr>
          <a:xfrm>
            <a:off x="152400" y="228600"/>
            <a:ext cx="8839200" cy="830997"/>
          </a:xfrm>
          <a:prstGeom prst="rect">
            <a:avLst/>
          </a:prstGeom>
          <a:noFill/>
        </p:spPr>
        <p:txBody>
          <a:bodyPr wrap="square" lIns="91440" tIns="45720" rIns="91440" bIns="45720">
            <a:spAutoFit/>
          </a:bodyPr>
          <a:lstStyle/>
          <a:p>
            <a:pPr algn="ctr"/>
            <a:endParaRPr lang="en-US" sz="4800" b="1" cap="none" spc="0" dirty="0">
              <a:ln w="19050">
                <a:solidFill>
                  <a:schemeClr val="tx2">
                    <a:tint val="1000"/>
                  </a:schemeClr>
                </a:solidFill>
                <a:prstDash val="solid"/>
              </a:ln>
              <a:solidFill>
                <a:schemeClr val="accent3">
                  <a:lumMod val="75000"/>
                </a:schemeClr>
              </a:solidFill>
              <a:effectLst>
                <a:outerShdw blurRad="50000" dist="50800" dir="7500000" algn="tl">
                  <a:srgbClr val="000000">
                    <a:shade val="5000"/>
                    <a:alpha val="35000"/>
                  </a:srgbClr>
                </a:outerShdw>
              </a:effectLst>
            </a:endParaRPr>
          </a:p>
        </p:txBody>
      </p:sp>
      <p:pic>
        <p:nvPicPr>
          <p:cNvPr id="25" name="Google Shape;186;p8"/>
          <p:cNvPicPr preferRelativeResize="0">
            <a:picLocks/>
          </p:cNvPicPr>
          <p:nvPr/>
        </p:nvPicPr>
        <p:blipFill>
          <a:blip r:embed="rId2" cstate="print"/>
          <a:stretch>
            <a:fillRect/>
          </a:stretch>
        </p:blipFill>
        <p:spPr>
          <a:xfrm>
            <a:off x="6096000" y="2895600"/>
            <a:ext cx="2438400" cy="24384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26" name="Rectangle 25"/>
          <p:cNvSpPr/>
          <p:nvPr/>
        </p:nvSpPr>
        <p:spPr>
          <a:xfrm>
            <a:off x="914400" y="1981200"/>
            <a:ext cx="184731" cy="369332"/>
          </a:xfrm>
          <a:prstGeom prst="rect">
            <a:avLst/>
          </a:prstGeom>
        </p:spPr>
        <p:txBody>
          <a:bodyPr wrap="none">
            <a:spAutoFit/>
          </a:bodyPr>
          <a:lstStyle/>
          <a:p>
            <a:endParaRPr lang="en-US" b="1" dirty="0">
              <a:solidFill>
                <a:schemeClr val="accent3">
                  <a:lumMod val="75000"/>
                </a:schemeClr>
              </a:solidFill>
              <a:effectLst>
                <a:outerShdw blurRad="38100" dist="38100" dir="2700000" algn="tl">
                  <a:srgbClr val="000000">
                    <a:alpha val="43137"/>
                  </a:srgbClr>
                </a:outerShdw>
              </a:effectLst>
            </a:endParaRPr>
          </a:p>
        </p:txBody>
      </p:sp>
      <p:sp>
        <p:nvSpPr>
          <p:cNvPr id="29" name="Hexagon 28">
            <a:extLst>
              <a:ext uri="{FF2B5EF4-FFF2-40B4-BE49-F238E27FC236}">
                <a16:creationId xmlns="" xmlns:a16="http://schemas.microsoft.com/office/drawing/2014/main" id="{BFE83707-72A1-4BDE-B1E4-D99F58492541}"/>
              </a:ext>
            </a:extLst>
          </p:cNvPr>
          <p:cNvSpPr/>
          <p:nvPr/>
        </p:nvSpPr>
        <p:spPr>
          <a:xfrm>
            <a:off x="6400800" y="1600200"/>
            <a:ext cx="1551590" cy="1170589"/>
          </a:xfrm>
          <a:prstGeom prst="hexagon">
            <a:avLst/>
          </a:prstGeom>
          <a:solidFill>
            <a:schemeClr val="accent1">
              <a:lumMod val="50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Barcode </a:t>
            </a:r>
            <a:r>
              <a:rPr lang="en-US" sz="2000" b="1" dirty="0" smtClean="0"/>
              <a:t>And </a:t>
            </a:r>
            <a:r>
              <a:rPr lang="en-US" sz="2000" b="1" dirty="0"/>
              <a:t>QR Scanner</a:t>
            </a:r>
          </a:p>
        </p:txBody>
      </p:sp>
      <p:sp>
        <p:nvSpPr>
          <p:cNvPr id="16" name="Rectangle 15"/>
          <p:cNvSpPr/>
          <p:nvPr/>
        </p:nvSpPr>
        <p:spPr>
          <a:xfrm>
            <a:off x="2557018" y="381000"/>
            <a:ext cx="404149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i="0" u="none" strike="noStrike" cap="all" spc="0" dirty="0" smtClean="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Equipments</a:t>
            </a:r>
            <a:endParaRPr lang="en-US" sz="5400" b="1" cap="all" spc="0"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pic>
        <p:nvPicPr>
          <p:cNvPr id="17" name="Google Shape;186;p8"/>
          <p:cNvPicPr preferRelativeResize="0">
            <a:picLocks/>
          </p:cNvPicPr>
          <p:nvPr/>
        </p:nvPicPr>
        <p:blipFill>
          <a:blip r:embed="rId3"/>
          <a:stretch>
            <a:fillRect/>
          </a:stretch>
        </p:blipFill>
        <p:spPr>
          <a:xfrm>
            <a:off x="3371850" y="3007343"/>
            <a:ext cx="2400300" cy="22860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8" name="Hexagon 10">
            <a:extLst>
              <a:ext uri="{FF2B5EF4-FFF2-40B4-BE49-F238E27FC236}">
                <a16:creationId xmlns="" xmlns:a16="http://schemas.microsoft.com/office/drawing/2014/main" id="{BFE83707-72A1-4BDE-B1E4-D99F58492541}"/>
              </a:ext>
            </a:extLst>
          </p:cNvPr>
          <p:cNvSpPr/>
          <p:nvPr/>
        </p:nvSpPr>
        <p:spPr>
          <a:xfrm>
            <a:off x="3677557" y="1580569"/>
            <a:ext cx="1752600" cy="117058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Ultrasonic Sensor Module</a:t>
            </a:r>
          </a:p>
        </p:txBody>
      </p:sp>
      <p:pic>
        <p:nvPicPr>
          <p:cNvPr id="20" name="Google Shape;186;p8"/>
          <p:cNvPicPr preferRelativeResize="0">
            <a:picLocks/>
          </p:cNvPicPr>
          <p:nvPr/>
        </p:nvPicPr>
        <p:blipFill>
          <a:blip r:embed="rId4" cstate="print"/>
          <a:stretch>
            <a:fillRect/>
          </a:stretch>
        </p:blipFill>
        <p:spPr>
          <a:xfrm>
            <a:off x="533400" y="3007343"/>
            <a:ext cx="2514600" cy="2362200"/>
          </a:xfrm>
          <a:prstGeom prst="ellipse">
            <a:avLst/>
          </a:prstGeom>
          <a:solidFill>
            <a:schemeClr val="accent1">
              <a:lumMod val="75000"/>
            </a:schemeClr>
          </a:solidFill>
          <a:ln w="22225" cap="flat" cmpd="sng">
            <a:solidFill>
              <a:schemeClr val="accent1">
                <a:lumMod val="75000"/>
              </a:schemeClr>
            </a:solidFill>
            <a:prstDash val="solid"/>
            <a:miter lim="800000"/>
            <a:headEnd type="none" w="sm" len="sm"/>
            <a:tailEnd type="none" w="sm" len="sm"/>
          </a:ln>
        </p:spPr>
      </p:pic>
      <p:sp>
        <p:nvSpPr>
          <p:cNvPr id="21" name="Hexagon 8">
            <a:extLst>
              <a:ext uri="{FF2B5EF4-FFF2-40B4-BE49-F238E27FC236}">
                <a16:creationId xmlns="" xmlns:a16="http://schemas.microsoft.com/office/drawing/2014/main" id="{BFE83707-72A1-4BDE-B1E4-D99F58492541}"/>
              </a:ext>
            </a:extLst>
          </p:cNvPr>
          <p:cNvSpPr/>
          <p:nvPr/>
        </p:nvSpPr>
        <p:spPr>
          <a:xfrm>
            <a:off x="723947" y="1580570"/>
            <a:ext cx="1676400" cy="1170589"/>
          </a:xfrm>
          <a:prstGeom prst="hexagon">
            <a:avLst/>
          </a:prstGeom>
          <a:solidFill>
            <a:schemeClr val="accent1">
              <a:lumMod val="50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JO" b="1" dirty="0" smtClean="0"/>
              <a:t>   </a:t>
            </a:r>
            <a:r>
              <a:rPr lang="en-US" sz="2000" b="1" dirty="0" smtClean="0"/>
              <a:t>Force </a:t>
            </a:r>
            <a:r>
              <a:rPr lang="ar-JO" sz="2000" b="1" dirty="0" smtClean="0"/>
              <a:t>  </a:t>
            </a:r>
            <a:r>
              <a:rPr lang="en-US" sz="2000" b="1" dirty="0" smtClean="0"/>
              <a:t>Sensitive </a:t>
            </a:r>
            <a:r>
              <a:rPr lang="ar-JO" sz="2000" b="1" dirty="0" smtClean="0"/>
              <a:t> </a:t>
            </a:r>
            <a:r>
              <a:rPr lang="en-US" sz="2000" b="1" dirty="0" smtClean="0"/>
              <a:t>Resistor</a:t>
            </a:r>
            <a:endParaRPr lang="en-US" sz="2000" b="1" dirty="0"/>
          </a:p>
        </p:txBody>
      </p:sp>
    </p:spTree>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ectangle 8">
            <a:extLst>
              <a:ext uri="{FF2B5EF4-FFF2-40B4-BE49-F238E27FC236}">
                <a16:creationId xmlns="" xmlns:a16="http://schemas.microsoft.com/office/drawing/2014/main" id="{89D3965C-5C76-4D40-9E74-A01831082E15}"/>
              </a:ext>
            </a:extLst>
          </p:cNvPr>
          <p:cNvSpPr/>
          <p:nvPr/>
        </p:nvSpPr>
        <p:spPr>
          <a:xfrm rot="5400000" flipV="1">
            <a:off x="-3352801" y="3352801"/>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Rectangle 16"/>
          <p:cNvSpPr/>
          <p:nvPr/>
        </p:nvSpPr>
        <p:spPr>
          <a:xfrm>
            <a:off x="2557019" y="457200"/>
            <a:ext cx="404149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Equipments</a:t>
            </a:r>
            <a:endParaRPr lang="en-US" sz="5400" b="1" cap="all"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pic>
        <p:nvPicPr>
          <p:cNvPr id="18" name="Google Shape;186;p8"/>
          <p:cNvPicPr preferRelativeResize="0">
            <a:picLocks/>
          </p:cNvPicPr>
          <p:nvPr/>
        </p:nvPicPr>
        <p:blipFill>
          <a:blip r:embed="rId2" cstate="print"/>
          <a:stretch>
            <a:fillRect/>
          </a:stretch>
        </p:blipFill>
        <p:spPr>
          <a:xfrm>
            <a:off x="685800" y="3077029"/>
            <a:ext cx="2354817" cy="23622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9" name="Hexagon 27">
            <a:extLst>
              <a:ext uri="{FF2B5EF4-FFF2-40B4-BE49-F238E27FC236}">
                <a16:creationId xmlns="" xmlns:a16="http://schemas.microsoft.com/office/drawing/2014/main" id="{BFE83707-72A1-4BDE-B1E4-D99F58492541}"/>
              </a:ext>
            </a:extLst>
          </p:cNvPr>
          <p:cNvSpPr/>
          <p:nvPr/>
        </p:nvSpPr>
        <p:spPr>
          <a:xfrm>
            <a:off x="1005429" y="1600199"/>
            <a:ext cx="1551590" cy="1170589"/>
          </a:xfrm>
          <a:prstGeom prst="hexagon">
            <a:avLst/>
          </a:prstGeom>
          <a:solidFill>
            <a:schemeClr val="tx2">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A6 GSM Module</a:t>
            </a:r>
          </a:p>
        </p:txBody>
      </p:sp>
      <p:pic>
        <p:nvPicPr>
          <p:cNvPr id="20" name="Google Shape;186;p8"/>
          <p:cNvPicPr preferRelativeResize="0">
            <a:picLocks/>
          </p:cNvPicPr>
          <p:nvPr/>
        </p:nvPicPr>
        <p:blipFill>
          <a:blip r:embed="rId3"/>
          <a:stretch>
            <a:fillRect/>
          </a:stretch>
        </p:blipFill>
        <p:spPr>
          <a:xfrm>
            <a:off x="6193205" y="3077029"/>
            <a:ext cx="2514600" cy="21336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21" name="Hexagon 10">
            <a:extLst>
              <a:ext uri="{FF2B5EF4-FFF2-40B4-BE49-F238E27FC236}">
                <a16:creationId xmlns="" xmlns:a16="http://schemas.microsoft.com/office/drawing/2014/main" id="{BFE83707-72A1-4BDE-B1E4-D99F58492541}"/>
              </a:ext>
            </a:extLst>
          </p:cNvPr>
          <p:cNvSpPr/>
          <p:nvPr/>
        </p:nvSpPr>
        <p:spPr>
          <a:xfrm>
            <a:off x="6598510" y="1607457"/>
            <a:ext cx="1703990" cy="1170589"/>
          </a:xfrm>
          <a:prstGeom prst="hexagon">
            <a:avLst/>
          </a:prstGeom>
          <a:solidFill>
            <a:schemeClr val="accent1">
              <a:lumMod val="50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Servo Tower Pro</a:t>
            </a:r>
          </a:p>
        </p:txBody>
      </p:sp>
      <p:pic>
        <p:nvPicPr>
          <p:cNvPr id="22" name="Google Shape;186;p8"/>
          <p:cNvPicPr preferRelativeResize="0">
            <a:picLocks/>
          </p:cNvPicPr>
          <p:nvPr/>
        </p:nvPicPr>
        <p:blipFill>
          <a:blip r:embed="rId4"/>
          <a:stretch>
            <a:fillRect/>
          </a:stretch>
        </p:blipFill>
        <p:spPr>
          <a:xfrm>
            <a:off x="3404695" y="3153229"/>
            <a:ext cx="2514600" cy="22098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23" name="Hexagon 9">
            <a:extLst>
              <a:ext uri="{FF2B5EF4-FFF2-40B4-BE49-F238E27FC236}">
                <a16:creationId xmlns="" xmlns:a16="http://schemas.microsoft.com/office/drawing/2014/main" id="{BFE83707-72A1-4BDE-B1E4-D99F58492541}"/>
              </a:ext>
            </a:extLst>
          </p:cNvPr>
          <p:cNvSpPr/>
          <p:nvPr/>
        </p:nvSpPr>
        <p:spPr>
          <a:xfrm>
            <a:off x="3886200" y="1607457"/>
            <a:ext cx="1551590" cy="117058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Nextion Display Module</a:t>
            </a:r>
          </a:p>
        </p:txBody>
      </p:sp>
    </p:spTree>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5" name="Rectangle 4">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6" name="Rectangle 5">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7" name="Rectangle 6">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2">
                  <a:lumMod val="50000"/>
                </a:schemeClr>
              </a:solidFill>
            </a:endParaRPr>
          </a:p>
        </p:txBody>
      </p:sp>
      <p:sp>
        <p:nvSpPr>
          <p:cNvPr id="9" name="Hexagon 8">
            <a:extLst>
              <a:ext uri="{FF2B5EF4-FFF2-40B4-BE49-F238E27FC236}">
                <a16:creationId xmlns="" xmlns:a16="http://schemas.microsoft.com/office/drawing/2014/main" id="{BFE83707-72A1-4BDE-B1E4-D99F58492541}"/>
              </a:ext>
            </a:extLst>
          </p:cNvPr>
          <p:cNvSpPr/>
          <p:nvPr/>
        </p:nvSpPr>
        <p:spPr>
          <a:xfrm>
            <a:off x="914400" y="1600200"/>
            <a:ext cx="1703990" cy="1170589"/>
          </a:xfrm>
          <a:prstGeom prst="hexagon">
            <a:avLst/>
          </a:prstGeom>
          <a:solidFill>
            <a:schemeClr val="accent1">
              <a:lumMod val="50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Solenoid Electric Lock</a:t>
            </a:r>
          </a:p>
        </p:txBody>
      </p:sp>
      <p:pic>
        <p:nvPicPr>
          <p:cNvPr id="12" name="Google Shape;186;p8"/>
          <p:cNvPicPr preferRelativeResize="0">
            <a:picLocks/>
          </p:cNvPicPr>
          <p:nvPr/>
        </p:nvPicPr>
        <p:blipFill>
          <a:blip r:embed="rId2"/>
          <a:stretch>
            <a:fillRect/>
          </a:stretch>
        </p:blipFill>
        <p:spPr>
          <a:xfrm>
            <a:off x="609600" y="3124200"/>
            <a:ext cx="2514600" cy="21336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5" name="Rectangle 14"/>
          <p:cNvSpPr/>
          <p:nvPr/>
        </p:nvSpPr>
        <p:spPr>
          <a:xfrm>
            <a:off x="2557019" y="381000"/>
            <a:ext cx="404149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Equipments</a:t>
            </a:r>
            <a:endParaRPr lang="en-US" sz="5400" b="1" cap="all"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pic>
        <p:nvPicPr>
          <p:cNvPr id="16" name="Google Shape;186;p8"/>
          <p:cNvPicPr preferRelativeResize="0">
            <a:picLocks/>
          </p:cNvPicPr>
          <p:nvPr/>
        </p:nvPicPr>
        <p:blipFill>
          <a:blip r:embed="rId3"/>
          <a:stretch>
            <a:fillRect/>
          </a:stretch>
        </p:blipFill>
        <p:spPr>
          <a:xfrm>
            <a:off x="6400800" y="3048000"/>
            <a:ext cx="2514600" cy="22860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7" name="Hexagon 12">
            <a:extLst>
              <a:ext uri="{FF2B5EF4-FFF2-40B4-BE49-F238E27FC236}">
                <a16:creationId xmlns="" xmlns:a16="http://schemas.microsoft.com/office/drawing/2014/main" id="{BFE83707-72A1-4BDE-B1E4-D99F58492541}"/>
              </a:ext>
            </a:extLst>
          </p:cNvPr>
          <p:cNvSpPr/>
          <p:nvPr/>
        </p:nvSpPr>
        <p:spPr>
          <a:xfrm>
            <a:off x="6858000" y="1600200"/>
            <a:ext cx="1551590" cy="1170589"/>
          </a:xfrm>
          <a:prstGeom prst="hexagon">
            <a:avLst/>
          </a:prstGeom>
          <a:solidFill>
            <a:schemeClr val="accent1">
              <a:lumMod val="50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12V Power Supply</a:t>
            </a:r>
          </a:p>
        </p:txBody>
      </p:sp>
      <p:pic>
        <p:nvPicPr>
          <p:cNvPr id="18" name="Google Shape;186;p8"/>
          <p:cNvPicPr preferRelativeResize="0">
            <a:picLocks/>
          </p:cNvPicPr>
          <p:nvPr/>
        </p:nvPicPr>
        <p:blipFill>
          <a:blip r:embed="rId4" cstate="print"/>
          <a:stretch>
            <a:fillRect/>
          </a:stretch>
        </p:blipFill>
        <p:spPr>
          <a:xfrm>
            <a:off x="3657600" y="3048000"/>
            <a:ext cx="2397358" cy="22860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9" name="Hexagon 11">
            <a:extLst>
              <a:ext uri="{FF2B5EF4-FFF2-40B4-BE49-F238E27FC236}">
                <a16:creationId xmlns="" xmlns:a16="http://schemas.microsoft.com/office/drawing/2014/main" id="{BFE83707-72A1-4BDE-B1E4-D99F58492541}"/>
              </a:ext>
            </a:extLst>
          </p:cNvPr>
          <p:cNvSpPr/>
          <p:nvPr/>
        </p:nvSpPr>
        <p:spPr>
          <a:xfrm>
            <a:off x="3886200" y="1600200"/>
            <a:ext cx="1551590" cy="117058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5V </a:t>
            </a:r>
            <a:r>
              <a:rPr lang="en-US" sz="2000" b="1" dirty="0" smtClean="0"/>
              <a:t>Channel </a:t>
            </a:r>
            <a:r>
              <a:rPr lang="en-US" sz="2000" b="1" dirty="0"/>
              <a:t>Relay Module</a:t>
            </a:r>
          </a:p>
        </p:txBody>
      </p:sp>
    </p:spTree>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89D3965C-5C76-4D40-9E74-A01831082E15}"/>
              </a:ext>
            </a:extLst>
          </p:cNvPr>
          <p:cNvSpPr/>
          <p:nvPr/>
        </p:nvSpPr>
        <p:spPr>
          <a:xfrm rot="5400000" flipV="1">
            <a:off x="5638800" y="3352802"/>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ectangle 4">
            <a:extLst>
              <a:ext uri="{FF2B5EF4-FFF2-40B4-BE49-F238E27FC236}">
                <a16:creationId xmlns="" xmlns:a16="http://schemas.microsoft.com/office/drawing/2014/main" id="{89D3965C-5C76-4D40-9E74-A01831082E15}"/>
              </a:ext>
            </a:extLst>
          </p:cNvPr>
          <p:cNvSpPr/>
          <p:nvPr/>
        </p:nvSpPr>
        <p:spPr>
          <a:xfrm rot="5400000" flipV="1">
            <a:off x="-3352801" y="3352800"/>
            <a:ext cx="6858001" cy="152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 xmlns:a16="http://schemas.microsoft.com/office/drawing/2014/main" id="{89D3965C-5C76-4D40-9E74-A01831082E15}"/>
              </a:ext>
            </a:extLst>
          </p:cNvPr>
          <p:cNvSpPr/>
          <p:nvPr/>
        </p:nvSpPr>
        <p:spPr>
          <a:xfrm flipV="1">
            <a:off x="0" y="6705599"/>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 xmlns:a16="http://schemas.microsoft.com/office/drawing/2014/main" id="{89D3965C-5C76-4D40-9E74-A01831082E15}"/>
              </a:ext>
            </a:extLst>
          </p:cNvPr>
          <p:cNvSpPr/>
          <p:nvPr/>
        </p:nvSpPr>
        <p:spPr>
          <a:xfrm flipV="1">
            <a:off x="0" y="0"/>
            <a:ext cx="9144000" cy="1981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Hexagon 10">
            <a:extLst>
              <a:ext uri="{FF2B5EF4-FFF2-40B4-BE49-F238E27FC236}">
                <a16:creationId xmlns="" xmlns:a16="http://schemas.microsoft.com/office/drawing/2014/main" id="{BFE83707-72A1-4BDE-B1E4-D99F58492541}"/>
              </a:ext>
            </a:extLst>
          </p:cNvPr>
          <p:cNvSpPr/>
          <p:nvPr/>
        </p:nvSpPr>
        <p:spPr>
          <a:xfrm>
            <a:off x="5562600" y="1524000"/>
            <a:ext cx="1600200" cy="1246789"/>
          </a:xfrm>
          <a:prstGeom prst="hexagon">
            <a:avLst/>
          </a:prstGeom>
          <a:solidFill>
            <a:schemeClr val="accent1">
              <a:lumMod val="75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LM2596</a:t>
            </a:r>
            <a:endParaRPr lang="en-US" b="1" dirty="0"/>
          </a:p>
        </p:txBody>
      </p:sp>
      <p:pic>
        <p:nvPicPr>
          <p:cNvPr id="14" name="Google Shape;186;p8"/>
          <p:cNvPicPr preferRelativeResize="0">
            <a:picLocks/>
          </p:cNvPicPr>
          <p:nvPr/>
        </p:nvPicPr>
        <p:blipFill>
          <a:blip r:embed="rId2"/>
          <a:stretch>
            <a:fillRect/>
          </a:stretch>
        </p:blipFill>
        <p:spPr>
          <a:xfrm>
            <a:off x="5181600" y="2971800"/>
            <a:ext cx="2514600" cy="2438400"/>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3" name="Rectangle 12"/>
          <p:cNvSpPr/>
          <p:nvPr/>
        </p:nvSpPr>
        <p:spPr>
          <a:xfrm>
            <a:off x="2633219" y="381000"/>
            <a:ext cx="404149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a:ln w="0"/>
                <a:solidFill>
                  <a:schemeClr val="tx2">
                    <a:lumMod val="50000"/>
                  </a:schemeClr>
                </a:solidFill>
                <a:effectLst>
                  <a:reflection blurRad="12700" stA="50000" endPos="50000" dist="5000" dir="5400000" sy="-100000" rotWithShape="0"/>
                </a:effectLst>
                <a:latin typeface="Andalus" pitchFamily="18" charset="-78"/>
                <a:ea typeface="Arial"/>
                <a:cs typeface="Andalus" pitchFamily="18" charset="-78"/>
                <a:sym typeface="Arial"/>
              </a:rPr>
              <a:t>Equipments</a:t>
            </a:r>
            <a:endParaRPr lang="en-US" sz="5400" b="1" cap="all" dirty="0">
              <a:ln w="0"/>
              <a:solidFill>
                <a:schemeClr val="tx2">
                  <a:lumMod val="50000"/>
                </a:schemeClr>
              </a:solidFill>
              <a:effectLst>
                <a:reflection blurRad="12700" stA="50000" endPos="50000" dist="5000" dir="5400000" sy="-100000" rotWithShape="0"/>
              </a:effectLst>
              <a:latin typeface="Andalus" pitchFamily="18" charset="-78"/>
              <a:cs typeface="Andalus" pitchFamily="18" charset="-78"/>
            </a:endParaRPr>
          </a:p>
        </p:txBody>
      </p:sp>
      <p:pic>
        <p:nvPicPr>
          <p:cNvPr id="15" name="Google Shape;186;p8"/>
          <p:cNvPicPr preferRelativeResize="0">
            <a:picLocks/>
          </p:cNvPicPr>
          <p:nvPr/>
        </p:nvPicPr>
        <p:blipFill>
          <a:blip r:embed="rId3"/>
          <a:stretch>
            <a:fillRect/>
          </a:stretch>
        </p:blipFill>
        <p:spPr>
          <a:xfrm>
            <a:off x="890095" y="3083543"/>
            <a:ext cx="2514600" cy="2214914"/>
          </a:xfrm>
          <a:prstGeom prst="ellipse">
            <a:avLst/>
          </a:prstGeom>
          <a:solidFill>
            <a:srgbClr val="F2F2F2"/>
          </a:solidFill>
          <a:ln w="22225" cap="flat" cmpd="sng">
            <a:solidFill>
              <a:schemeClr val="accent1">
                <a:lumMod val="75000"/>
              </a:schemeClr>
            </a:solidFill>
            <a:prstDash val="solid"/>
            <a:miter lim="800000"/>
            <a:headEnd type="none" w="sm" len="sm"/>
            <a:tailEnd type="none" w="sm" len="sm"/>
          </a:ln>
        </p:spPr>
      </p:pic>
      <p:sp>
        <p:nvSpPr>
          <p:cNvPr id="16" name="Hexagon 26">
            <a:extLst>
              <a:ext uri="{FF2B5EF4-FFF2-40B4-BE49-F238E27FC236}">
                <a16:creationId xmlns="" xmlns:a16="http://schemas.microsoft.com/office/drawing/2014/main" id="{BFE83707-72A1-4BDE-B1E4-D99F58492541}"/>
              </a:ext>
            </a:extLst>
          </p:cNvPr>
          <p:cNvSpPr/>
          <p:nvPr/>
        </p:nvSpPr>
        <p:spPr>
          <a:xfrm>
            <a:off x="1371600" y="1579523"/>
            <a:ext cx="1551590" cy="1170589"/>
          </a:xfrm>
          <a:prstGeom prst="hexagon">
            <a:avLst/>
          </a:prstGeom>
          <a:solidFill>
            <a:schemeClr val="accent1">
              <a:lumMod val="50000"/>
            </a:schemeClr>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Adriano </a:t>
            </a:r>
            <a:r>
              <a:rPr lang="en-US" sz="2000" b="1" dirty="0"/>
              <a:t>Mega</a:t>
            </a:r>
          </a:p>
        </p:txBody>
      </p:sp>
    </p:spTree>
  </p:cSld>
  <p:clrMapOvr>
    <a:masterClrMapping/>
  </p:clrMapOvr>
  <p:transition spd="slow">
    <p:pul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12602</TotalTime>
  <Words>796</Words>
  <Application>Microsoft Office PowerPoint</Application>
  <PresentationFormat>On-screen Show (4:3)</PresentationFormat>
  <Paragraphs>84</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82</cp:revision>
  <dcterms:created xsi:type="dcterms:W3CDTF">2022-08-20T14:19:27Z</dcterms:created>
  <dcterms:modified xsi:type="dcterms:W3CDTF">2023-01-20T18:10:51Z</dcterms:modified>
</cp:coreProperties>
</file>