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1" r:id="rId5"/>
    <p:sldId id="262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92" r:id="rId20"/>
    <p:sldId id="277" r:id="rId21"/>
    <p:sldId id="278" r:id="rId22"/>
    <p:sldId id="291" r:id="rId23"/>
    <p:sldId id="295" r:id="rId24"/>
    <p:sldId id="296" r:id="rId25"/>
    <p:sldId id="297" r:id="rId26"/>
    <p:sldId id="298" r:id="rId27"/>
    <p:sldId id="279" r:id="rId28"/>
    <p:sldId id="290" r:id="rId29"/>
    <p:sldId id="280" r:id="rId30"/>
    <p:sldId id="294" r:id="rId31"/>
    <p:sldId id="281" r:id="rId32"/>
    <p:sldId id="282" r:id="rId33"/>
    <p:sldId id="284" r:id="rId34"/>
    <p:sldId id="283" r:id="rId35"/>
    <p:sldId id="289" r:id="rId36"/>
    <p:sldId id="288" r:id="rId37"/>
    <p:sldId id="293" r:id="rId38"/>
    <p:sldId id="287" r:id="rId39"/>
    <p:sldId id="285" r:id="rId40"/>
    <p:sldId id="28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1176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E5445D-1545-4D89-A09E-EA1492D3A79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7B31C6-1639-4F82-85E3-A3A8386B9B95}">
      <dgm:prSet phldrT="[Text]"/>
      <dgm:spPr/>
      <dgm:t>
        <a:bodyPr/>
        <a:lstStyle/>
        <a:p>
          <a:r>
            <a:rPr lang="en-US" dirty="0" smtClean="0"/>
            <a:t>World Widely </a:t>
          </a:r>
          <a:endParaRPr lang="en-US" dirty="0"/>
        </a:p>
      </dgm:t>
    </dgm:pt>
    <dgm:pt modelId="{CD02BCEC-064E-4149-93AA-5C19E9185540}" type="parTrans" cxnId="{BDC73F5A-DE7B-4EB9-88A3-C36D71CA252D}">
      <dgm:prSet/>
      <dgm:spPr/>
      <dgm:t>
        <a:bodyPr/>
        <a:lstStyle/>
        <a:p>
          <a:endParaRPr lang="en-US"/>
        </a:p>
      </dgm:t>
    </dgm:pt>
    <dgm:pt modelId="{4351CBA5-8B76-4788-8D90-22E318358E84}" type="sibTrans" cxnId="{BDC73F5A-DE7B-4EB9-88A3-C36D71CA252D}">
      <dgm:prSet/>
      <dgm:spPr/>
      <dgm:t>
        <a:bodyPr/>
        <a:lstStyle/>
        <a:p>
          <a:endParaRPr lang="en-US"/>
        </a:p>
      </dgm:t>
    </dgm:pt>
    <dgm:pt modelId="{F6A1D68A-29C1-464B-8CBE-941B7C02DC0A}">
      <dgm:prSet phldrT="[Text]"/>
      <dgm:spPr/>
      <dgm:t>
        <a:bodyPr/>
        <a:lstStyle/>
        <a:p>
          <a:r>
            <a:rPr lang="en-US" dirty="0" smtClean="0"/>
            <a:t>More than </a:t>
          </a:r>
          <a:r>
            <a:rPr lang="en-US" b="1" dirty="0" smtClean="0"/>
            <a:t>280</a:t>
          </a:r>
          <a:r>
            <a:rPr lang="en-US" dirty="0" smtClean="0"/>
            <a:t> Million People Worldwide </a:t>
          </a:r>
          <a:endParaRPr lang="en-US" dirty="0"/>
        </a:p>
      </dgm:t>
    </dgm:pt>
    <dgm:pt modelId="{B1EBCC01-DDA9-4198-8373-7FEB6A18B500}" type="parTrans" cxnId="{71DB6D3C-9AEF-4DD0-AA1C-360A883DFEAA}">
      <dgm:prSet/>
      <dgm:spPr/>
      <dgm:t>
        <a:bodyPr/>
        <a:lstStyle/>
        <a:p>
          <a:endParaRPr lang="en-US"/>
        </a:p>
      </dgm:t>
    </dgm:pt>
    <dgm:pt modelId="{742ABBD9-F1D2-46B6-8B82-AA3CD62AF093}" type="sibTrans" cxnId="{71DB6D3C-9AEF-4DD0-AA1C-360A883DFEAA}">
      <dgm:prSet/>
      <dgm:spPr/>
      <dgm:t>
        <a:bodyPr/>
        <a:lstStyle/>
        <a:p>
          <a:endParaRPr lang="en-US"/>
        </a:p>
      </dgm:t>
    </dgm:pt>
    <dgm:pt modelId="{01AF471E-B8F0-491C-9607-D3C165926EB1}">
      <dgm:prSet phldrT="[Text]"/>
      <dgm:spPr/>
      <dgm:t>
        <a:bodyPr/>
        <a:lstStyle/>
        <a:p>
          <a:r>
            <a:rPr lang="en-US" dirty="0" smtClean="0"/>
            <a:t>Palestine</a:t>
          </a:r>
          <a:endParaRPr lang="en-US" dirty="0"/>
        </a:p>
      </dgm:t>
    </dgm:pt>
    <dgm:pt modelId="{230851DF-ED2D-440D-A29A-12DD539E65C3}" type="parTrans" cxnId="{4F14D176-3083-4DB9-93EA-2D8164125A4E}">
      <dgm:prSet/>
      <dgm:spPr/>
      <dgm:t>
        <a:bodyPr/>
        <a:lstStyle/>
        <a:p>
          <a:endParaRPr lang="en-US"/>
        </a:p>
      </dgm:t>
    </dgm:pt>
    <dgm:pt modelId="{1BD94A25-0CB7-4D70-A04D-00BF0FA65E63}" type="sibTrans" cxnId="{4F14D176-3083-4DB9-93EA-2D8164125A4E}">
      <dgm:prSet/>
      <dgm:spPr/>
      <dgm:t>
        <a:bodyPr/>
        <a:lstStyle/>
        <a:p>
          <a:endParaRPr lang="en-US"/>
        </a:p>
      </dgm:t>
    </dgm:pt>
    <dgm:pt modelId="{29AC9072-EDC8-403E-B7F6-5FA693A5BE57}">
      <dgm:prSet phldrT="[Text]"/>
      <dgm:spPr/>
      <dgm:t>
        <a:bodyPr/>
        <a:lstStyle/>
        <a:p>
          <a:r>
            <a:rPr lang="en-US" dirty="0" smtClean="0"/>
            <a:t>About </a:t>
          </a:r>
          <a:r>
            <a:rPr lang="en-US" b="1" dirty="0" smtClean="0"/>
            <a:t>90000</a:t>
          </a:r>
          <a:r>
            <a:rPr lang="en-US" dirty="0" smtClean="0"/>
            <a:t> People In Palestine.</a:t>
          </a:r>
          <a:endParaRPr lang="en-US" dirty="0"/>
        </a:p>
      </dgm:t>
    </dgm:pt>
    <dgm:pt modelId="{E114158D-3FB4-4399-9A7E-54AA6A34D01A}" type="parTrans" cxnId="{A0557E74-7998-4431-B956-1F86DF75A4D4}">
      <dgm:prSet/>
      <dgm:spPr/>
      <dgm:t>
        <a:bodyPr/>
        <a:lstStyle/>
        <a:p>
          <a:endParaRPr lang="en-US"/>
        </a:p>
      </dgm:t>
    </dgm:pt>
    <dgm:pt modelId="{766A46EF-41D1-458A-9A93-6AEFB58E2B1F}" type="sibTrans" cxnId="{A0557E74-7998-4431-B956-1F86DF75A4D4}">
      <dgm:prSet/>
      <dgm:spPr/>
      <dgm:t>
        <a:bodyPr/>
        <a:lstStyle/>
        <a:p>
          <a:endParaRPr lang="en-US"/>
        </a:p>
      </dgm:t>
    </dgm:pt>
    <dgm:pt modelId="{7586BBD1-D463-4DF0-9099-36FD43ED09BB}">
      <dgm:prSet/>
      <dgm:spPr/>
      <dgm:t>
        <a:bodyPr/>
        <a:lstStyle/>
        <a:p>
          <a:r>
            <a:rPr lang="en-US" smtClean="0"/>
            <a:t>are visually impaired; </a:t>
          </a:r>
          <a:endParaRPr lang="en-US" dirty="0" smtClean="0"/>
        </a:p>
      </dgm:t>
    </dgm:pt>
    <dgm:pt modelId="{08B32C0D-AE9C-4969-B349-8E76C0E0CFED}" type="parTrans" cxnId="{F1CA0E45-3C51-4D33-AC35-4014C3050DFB}">
      <dgm:prSet/>
      <dgm:spPr/>
      <dgm:t>
        <a:bodyPr/>
        <a:lstStyle/>
        <a:p>
          <a:endParaRPr lang="en-US"/>
        </a:p>
      </dgm:t>
    </dgm:pt>
    <dgm:pt modelId="{6D8B7648-4754-406C-82CD-9F9173CC0C1E}" type="sibTrans" cxnId="{F1CA0E45-3C51-4D33-AC35-4014C3050DFB}">
      <dgm:prSet/>
      <dgm:spPr/>
      <dgm:t>
        <a:bodyPr/>
        <a:lstStyle/>
        <a:p>
          <a:endParaRPr lang="en-US"/>
        </a:p>
      </dgm:t>
    </dgm:pt>
    <dgm:pt modelId="{E3CF83E5-F8F4-46EC-9BD5-8C8EA59C8A2C}">
      <dgm:prSet/>
      <dgm:spPr/>
      <dgm:t>
        <a:bodyPr/>
        <a:lstStyle/>
        <a:p>
          <a:r>
            <a:rPr lang="en-US" dirty="0" smtClean="0"/>
            <a:t>Almost </a:t>
          </a:r>
          <a:r>
            <a:rPr lang="en-US" b="1" dirty="0" smtClean="0"/>
            <a:t>40</a:t>
          </a:r>
          <a:r>
            <a:rPr lang="en-US" dirty="0" smtClean="0"/>
            <a:t> million of them are blind.</a:t>
          </a:r>
        </a:p>
      </dgm:t>
    </dgm:pt>
    <dgm:pt modelId="{BE0BC469-224F-402F-ABA4-1C58A53F13CA}" type="parTrans" cxnId="{B1715C04-FD35-432D-B597-3E0968B41CF2}">
      <dgm:prSet/>
      <dgm:spPr/>
      <dgm:t>
        <a:bodyPr/>
        <a:lstStyle/>
        <a:p>
          <a:endParaRPr lang="en-US"/>
        </a:p>
      </dgm:t>
    </dgm:pt>
    <dgm:pt modelId="{BF6EFC70-7B7E-47C1-917D-AEE10B38DF06}" type="sibTrans" cxnId="{B1715C04-FD35-432D-B597-3E0968B41CF2}">
      <dgm:prSet/>
      <dgm:spPr/>
      <dgm:t>
        <a:bodyPr/>
        <a:lstStyle/>
        <a:p>
          <a:endParaRPr lang="en-US"/>
        </a:p>
      </dgm:t>
    </dgm:pt>
    <dgm:pt modelId="{EAA4D479-ABC3-4B9C-9A02-3318F63E1CED}">
      <dgm:prSet/>
      <dgm:spPr/>
      <dgm:t>
        <a:bodyPr/>
        <a:lstStyle/>
        <a:p>
          <a:r>
            <a:rPr lang="en-US" smtClean="0"/>
            <a:t>Nablus : </a:t>
          </a:r>
          <a:r>
            <a:rPr lang="en-US" b="1" smtClean="0"/>
            <a:t>Official:401</a:t>
          </a:r>
          <a:r>
            <a:rPr lang="en-US" smtClean="0"/>
            <a:t> , Real : over </a:t>
          </a:r>
          <a:r>
            <a:rPr lang="en-US" b="1" smtClean="0"/>
            <a:t>800</a:t>
          </a:r>
          <a:r>
            <a:rPr lang="en-US" smtClean="0"/>
            <a:t>.</a:t>
          </a:r>
          <a:endParaRPr lang="en-US" dirty="0" smtClean="0"/>
        </a:p>
      </dgm:t>
    </dgm:pt>
    <dgm:pt modelId="{C9232177-AB13-4C08-8E47-34B30A7FA6FC}" type="parTrans" cxnId="{C0702245-861B-4117-A28B-99548DEFD390}">
      <dgm:prSet/>
      <dgm:spPr/>
      <dgm:t>
        <a:bodyPr/>
        <a:lstStyle/>
        <a:p>
          <a:endParaRPr lang="en-US"/>
        </a:p>
      </dgm:t>
    </dgm:pt>
    <dgm:pt modelId="{90FC57D2-4D26-4C65-9F18-77D912AB964E}" type="sibTrans" cxnId="{C0702245-861B-4117-A28B-99548DEFD390}">
      <dgm:prSet/>
      <dgm:spPr/>
      <dgm:t>
        <a:bodyPr/>
        <a:lstStyle/>
        <a:p>
          <a:endParaRPr lang="en-US"/>
        </a:p>
      </dgm:t>
    </dgm:pt>
    <dgm:pt modelId="{1D0B08E3-C220-4954-9BFB-5B2014DEBF52}">
      <dgm:prSet/>
      <dgm:spPr/>
      <dgm:t>
        <a:bodyPr/>
        <a:lstStyle/>
        <a:p>
          <a:r>
            <a:rPr lang="en-US" b="1" smtClean="0"/>
            <a:t>15 </a:t>
          </a:r>
          <a:r>
            <a:rPr lang="en-US" smtClean="0"/>
            <a:t>Blind at An-Najah University.</a:t>
          </a:r>
          <a:endParaRPr lang="en-US" dirty="0" smtClean="0"/>
        </a:p>
      </dgm:t>
    </dgm:pt>
    <dgm:pt modelId="{EA80F2DC-E6E4-4705-B93E-E1BA7459787F}" type="parTrans" cxnId="{3D8E3957-5CCC-4A82-A7FC-B708BCAEF3F6}">
      <dgm:prSet/>
      <dgm:spPr/>
      <dgm:t>
        <a:bodyPr/>
        <a:lstStyle/>
        <a:p>
          <a:endParaRPr lang="en-US"/>
        </a:p>
      </dgm:t>
    </dgm:pt>
    <dgm:pt modelId="{04341AFE-EE8C-4882-825B-53C410688F44}" type="sibTrans" cxnId="{3D8E3957-5CCC-4A82-A7FC-B708BCAEF3F6}">
      <dgm:prSet/>
      <dgm:spPr/>
      <dgm:t>
        <a:bodyPr/>
        <a:lstStyle/>
        <a:p>
          <a:endParaRPr lang="en-US"/>
        </a:p>
      </dgm:t>
    </dgm:pt>
    <dgm:pt modelId="{FAC3B550-F38B-4007-89D5-893BAF4FA172}">
      <dgm:prSet/>
      <dgm:spPr/>
      <dgm:t>
        <a:bodyPr/>
        <a:lstStyle/>
        <a:p>
          <a:r>
            <a:rPr lang="en-US" b="1" dirty="0" smtClean="0"/>
            <a:t>8</a:t>
          </a:r>
          <a:r>
            <a:rPr lang="en-US" dirty="0" smtClean="0"/>
            <a:t> Visually Impaired.</a:t>
          </a:r>
        </a:p>
      </dgm:t>
    </dgm:pt>
    <dgm:pt modelId="{E33D34A2-B4AA-4B23-8802-AB209A63F365}" type="parTrans" cxnId="{9A2B3DF3-9285-4A64-A28C-E0B2714FDCBE}">
      <dgm:prSet/>
      <dgm:spPr/>
      <dgm:t>
        <a:bodyPr/>
        <a:lstStyle/>
        <a:p>
          <a:endParaRPr lang="en-US"/>
        </a:p>
      </dgm:t>
    </dgm:pt>
    <dgm:pt modelId="{78813A8A-2C89-4778-BF7A-489CDCCC6104}" type="sibTrans" cxnId="{9A2B3DF3-9285-4A64-A28C-E0B2714FDCBE}">
      <dgm:prSet/>
      <dgm:spPr/>
      <dgm:t>
        <a:bodyPr/>
        <a:lstStyle/>
        <a:p>
          <a:endParaRPr lang="en-US"/>
        </a:p>
      </dgm:t>
    </dgm:pt>
    <dgm:pt modelId="{01235C5D-2E74-42C5-8131-805104794393}" type="pres">
      <dgm:prSet presAssocID="{6EE5445D-1545-4D89-A09E-EA1492D3A79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57DBD3-31D5-45C4-A541-F8F1002D0C50}" type="pres">
      <dgm:prSet presAssocID="{DD7B31C6-1639-4F82-85E3-A3A8386B9B95}" presName="parentText" presStyleLbl="node1" presStyleIdx="0" presStyleCnt="2" custLinFactNeighborX="1250" custLinFactNeighborY="508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FD93B3-B99D-454E-9A19-A1430E16D815}" type="pres">
      <dgm:prSet presAssocID="{DD7B31C6-1639-4F82-85E3-A3A8386B9B95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0E2D09-B5A1-4312-BD25-D975FF5F4B68}" type="pres">
      <dgm:prSet presAssocID="{01AF471E-B8F0-491C-9607-D3C165926EB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64F511-184E-4942-B05D-100573A4B686}" type="pres">
      <dgm:prSet presAssocID="{01AF471E-B8F0-491C-9607-D3C165926EB1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545C57-35C1-4FFA-B71D-3B50324839C3}" type="presOf" srcId="{01AF471E-B8F0-491C-9607-D3C165926EB1}" destId="{FA0E2D09-B5A1-4312-BD25-D975FF5F4B68}" srcOrd="0" destOrd="0" presId="urn:microsoft.com/office/officeart/2005/8/layout/vList2"/>
    <dgm:cxn modelId="{A6C3A91D-EE28-404D-BE39-1FC45FA5B5B0}" type="presOf" srcId="{1D0B08E3-C220-4954-9BFB-5B2014DEBF52}" destId="{F764F511-184E-4942-B05D-100573A4B686}" srcOrd="0" destOrd="2" presId="urn:microsoft.com/office/officeart/2005/8/layout/vList2"/>
    <dgm:cxn modelId="{3D3EF1FD-6A2D-46BA-B2D5-4BC0C5D884F2}" type="presOf" srcId="{FAC3B550-F38B-4007-89D5-893BAF4FA172}" destId="{F764F511-184E-4942-B05D-100573A4B686}" srcOrd="0" destOrd="3" presId="urn:microsoft.com/office/officeart/2005/8/layout/vList2"/>
    <dgm:cxn modelId="{9A2B3DF3-9285-4A64-A28C-E0B2714FDCBE}" srcId="{01AF471E-B8F0-491C-9607-D3C165926EB1}" destId="{FAC3B550-F38B-4007-89D5-893BAF4FA172}" srcOrd="3" destOrd="0" parTransId="{E33D34A2-B4AA-4B23-8802-AB209A63F365}" sibTransId="{78813A8A-2C89-4778-BF7A-489CDCCC6104}"/>
    <dgm:cxn modelId="{E131120D-2DB3-4BCD-99D5-59504530CB63}" type="presOf" srcId="{6EE5445D-1545-4D89-A09E-EA1492D3A796}" destId="{01235C5D-2E74-42C5-8131-805104794393}" srcOrd="0" destOrd="0" presId="urn:microsoft.com/office/officeart/2005/8/layout/vList2"/>
    <dgm:cxn modelId="{4F14D176-3083-4DB9-93EA-2D8164125A4E}" srcId="{6EE5445D-1545-4D89-A09E-EA1492D3A796}" destId="{01AF471E-B8F0-491C-9607-D3C165926EB1}" srcOrd="1" destOrd="0" parTransId="{230851DF-ED2D-440D-A29A-12DD539E65C3}" sibTransId="{1BD94A25-0CB7-4D70-A04D-00BF0FA65E63}"/>
    <dgm:cxn modelId="{3D8E3957-5CCC-4A82-A7FC-B708BCAEF3F6}" srcId="{01AF471E-B8F0-491C-9607-D3C165926EB1}" destId="{1D0B08E3-C220-4954-9BFB-5B2014DEBF52}" srcOrd="2" destOrd="0" parTransId="{EA80F2DC-E6E4-4705-B93E-E1BA7459787F}" sibTransId="{04341AFE-EE8C-4882-825B-53C410688F44}"/>
    <dgm:cxn modelId="{1DFA7728-8353-4D05-A3BB-DF0A149421B6}" type="presOf" srcId="{7586BBD1-D463-4DF0-9099-36FD43ED09BB}" destId="{2AFD93B3-B99D-454E-9A19-A1430E16D815}" srcOrd="0" destOrd="1" presId="urn:microsoft.com/office/officeart/2005/8/layout/vList2"/>
    <dgm:cxn modelId="{4D786635-AA5E-4F05-8F0B-1FEBF2AB5739}" type="presOf" srcId="{F6A1D68A-29C1-464B-8CBE-941B7C02DC0A}" destId="{2AFD93B3-B99D-454E-9A19-A1430E16D815}" srcOrd="0" destOrd="0" presId="urn:microsoft.com/office/officeart/2005/8/layout/vList2"/>
    <dgm:cxn modelId="{B1715C04-FD35-432D-B597-3E0968B41CF2}" srcId="{DD7B31C6-1639-4F82-85E3-A3A8386B9B95}" destId="{E3CF83E5-F8F4-46EC-9BD5-8C8EA59C8A2C}" srcOrd="2" destOrd="0" parTransId="{BE0BC469-224F-402F-ABA4-1C58A53F13CA}" sibTransId="{BF6EFC70-7B7E-47C1-917D-AEE10B38DF06}"/>
    <dgm:cxn modelId="{BDC73F5A-DE7B-4EB9-88A3-C36D71CA252D}" srcId="{6EE5445D-1545-4D89-A09E-EA1492D3A796}" destId="{DD7B31C6-1639-4F82-85E3-A3A8386B9B95}" srcOrd="0" destOrd="0" parTransId="{CD02BCEC-064E-4149-93AA-5C19E9185540}" sibTransId="{4351CBA5-8B76-4788-8D90-22E318358E84}"/>
    <dgm:cxn modelId="{DD6275B0-879E-4747-8499-06006C432A62}" type="presOf" srcId="{DD7B31C6-1639-4F82-85E3-A3A8386B9B95}" destId="{6E57DBD3-31D5-45C4-A541-F8F1002D0C50}" srcOrd="0" destOrd="0" presId="urn:microsoft.com/office/officeart/2005/8/layout/vList2"/>
    <dgm:cxn modelId="{71DB6D3C-9AEF-4DD0-AA1C-360A883DFEAA}" srcId="{DD7B31C6-1639-4F82-85E3-A3A8386B9B95}" destId="{F6A1D68A-29C1-464B-8CBE-941B7C02DC0A}" srcOrd="0" destOrd="0" parTransId="{B1EBCC01-DDA9-4198-8373-7FEB6A18B500}" sibTransId="{742ABBD9-F1D2-46B6-8B82-AA3CD62AF093}"/>
    <dgm:cxn modelId="{C0702245-861B-4117-A28B-99548DEFD390}" srcId="{01AF471E-B8F0-491C-9607-D3C165926EB1}" destId="{EAA4D479-ABC3-4B9C-9A02-3318F63E1CED}" srcOrd="1" destOrd="0" parTransId="{C9232177-AB13-4C08-8E47-34B30A7FA6FC}" sibTransId="{90FC57D2-4D26-4C65-9F18-77D912AB964E}"/>
    <dgm:cxn modelId="{DD0E26BF-9BDC-43AF-B8DD-D3644251FC85}" type="presOf" srcId="{EAA4D479-ABC3-4B9C-9A02-3318F63E1CED}" destId="{F764F511-184E-4942-B05D-100573A4B686}" srcOrd="0" destOrd="1" presId="urn:microsoft.com/office/officeart/2005/8/layout/vList2"/>
    <dgm:cxn modelId="{5F471B09-F2A2-4A1C-A755-D25A965F176A}" type="presOf" srcId="{29AC9072-EDC8-403E-B7F6-5FA693A5BE57}" destId="{F764F511-184E-4942-B05D-100573A4B686}" srcOrd="0" destOrd="0" presId="urn:microsoft.com/office/officeart/2005/8/layout/vList2"/>
    <dgm:cxn modelId="{3D9F314A-46B4-4722-9751-C26A947681E4}" type="presOf" srcId="{E3CF83E5-F8F4-46EC-9BD5-8C8EA59C8A2C}" destId="{2AFD93B3-B99D-454E-9A19-A1430E16D815}" srcOrd="0" destOrd="2" presId="urn:microsoft.com/office/officeart/2005/8/layout/vList2"/>
    <dgm:cxn modelId="{F1CA0E45-3C51-4D33-AC35-4014C3050DFB}" srcId="{DD7B31C6-1639-4F82-85E3-A3A8386B9B95}" destId="{7586BBD1-D463-4DF0-9099-36FD43ED09BB}" srcOrd="1" destOrd="0" parTransId="{08B32C0D-AE9C-4969-B349-8E76C0E0CFED}" sibTransId="{6D8B7648-4754-406C-82CD-9F9173CC0C1E}"/>
    <dgm:cxn modelId="{A0557E74-7998-4431-B956-1F86DF75A4D4}" srcId="{01AF471E-B8F0-491C-9607-D3C165926EB1}" destId="{29AC9072-EDC8-403E-B7F6-5FA693A5BE57}" srcOrd="0" destOrd="0" parTransId="{E114158D-3FB4-4399-9A7E-54AA6A34D01A}" sibTransId="{766A46EF-41D1-458A-9A93-6AEFB58E2B1F}"/>
    <dgm:cxn modelId="{AA84D595-79F2-40B2-9390-D166A2D70635}" type="presParOf" srcId="{01235C5D-2E74-42C5-8131-805104794393}" destId="{6E57DBD3-31D5-45C4-A541-F8F1002D0C50}" srcOrd="0" destOrd="0" presId="urn:microsoft.com/office/officeart/2005/8/layout/vList2"/>
    <dgm:cxn modelId="{35A765CD-76F7-404E-A769-8AA48C64053C}" type="presParOf" srcId="{01235C5D-2E74-42C5-8131-805104794393}" destId="{2AFD93B3-B99D-454E-9A19-A1430E16D815}" srcOrd="1" destOrd="0" presId="urn:microsoft.com/office/officeart/2005/8/layout/vList2"/>
    <dgm:cxn modelId="{48DF1D18-269A-4EB6-AE6F-D59E28C5581B}" type="presParOf" srcId="{01235C5D-2E74-42C5-8131-805104794393}" destId="{FA0E2D09-B5A1-4312-BD25-D975FF5F4B68}" srcOrd="2" destOrd="0" presId="urn:microsoft.com/office/officeart/2005/8/layout/vList2"/>
    <dgm:cxn modelId="{28B8FEA1-FC54-462A-B375-CE43D956C844}" type="presParOf" srcId="{01235C5D-2E74-42C5-8131-805104794393}" destId="{F764F511-184E-4942-B05D-100573A4B68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980841-46B2-4BE5-89E1-D1DACB437A29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AC49BD-D513-425E-9B66-332E8940E383}">
      <dgm:prSet phldrT="[Text]"/>
      <dgm:spPr/>
      <dgm:t>
        <a:bodyPr/>
        <a:lstStyle/>
        <a:p>
          <a:r>
            <a:rPr lang="en-US" b="1" dirty="0" smtClean="0">
              <a:sym typeface="Wingdings" pitchFamily="2" charset="2"/>
            </a:rPr>
            <a:t>Individuals</a:t>
          </a:r>
          <a:r>
            <a:rPr lang="en-US" dirty="0" smtClean="0">
              <a:sym typeface="Wingdings" pitchFamily="2" charset="2"/>
            </a:rPr>
            <a:t> </a:t>
          </a:r>
          <a:endParaRPr lang="en-US" dirty="0"/>
        </a:p>
      </dgm:t>
    </dgm:pt>
    <dgm:pt modelId="{0BB62705-C804-4355-87F5-2DCCD16638E0}" type="parTrans" cxnId="{F5B8A01B-1FA9-48E2-B08A-C46976248DF6}">
      <dgm:prSet/>
      <dgm:spPr/>
      <dgm:t>
        <a:bodyPr/>
        <a:lstStyle/>
        <a:p>
          <a:endParaRPr lang="en-US"/>
        </a:p>
      </dgm:t>
    </dgm:pt>
    <dgm:pt modelId="{6EA63892-C4DE-4AC5-94CA-672CDC527E99}" type="sibTrans" cxnId="{F5B8A01B-1FA9-48E2-B08A-C46976248DF6}">
      <dgm:prSet/>
      <dgm:spPr/>
      <dgm:t>
        <a:bodyPr/>
        <a:lstStyle/>
        <a:p>
          <a:endParaRPr lang="en-US"/>
        </a:p>
      </dgm:t>
    </dgm:pt>
    <dgm:pt modelId="{B4FA17DE-84C6-475A-AC4C-14835A70A0D8}">
      <dgm:prSet phldrT="[Text]" custT="1"/>
      <dgm:spPr/>
      <dgm:t>
        <a:bodyPr/>
        <a:lstStyle/>
        <a:p>
          <a:r>
            <a:rPr lang="en-US" sz="2800" dirty="0" smtClean="0"/>
            <a:t>Multi packages to suit individuals needs. </a:t>
          </a:r>
          <a:endParaRPr lang="en-US" sz="2800" dirty="0"/>
        </a:p>
      </dgm:t>
    </dgm:pt>
    <dgm:pt modelId="{C88C3D7A-0A3A-4E9B-8C2F-AA7200285710}" type="parTrans" cxnId="{938FE132-356B-4F72-B819-B4BDC6E1B066}">
      <dgm:prSet/>
      <dgm:spPr/>
      <dgm:t>
        <a:bodyPr/>
        <a:lstStyle/>
        <a:p>
          <a:endParaRPr lang="en-US"/>
        </a:p>
      </dgm:t>
    </dgm:pt>
    <dgm:pt modelId="{3A98C935-1D1A-469C-9B57-B519828A2877}" type="sibTrans" cxnId="{938FE132-356B-4F72-B819-B4BDC6E1B066}">
      <dgm:prSet/>
      <dgm:spPr/>
      <dgm:t>
        <a:bodyPr/>
        <a:lstStyle/>
        <a:p>
          <a:endParaRPr lang="en-US"/>
        </a:p>
      </dgm:t>
    </dgm:pt>
    <dgm:pt modelId="{334C30EE-0249-4676-B6B6-728D266CA2B7}">
      <dgm:prSet/>
      <dgm:spPr/>
      <dgm:t>
        <a:bodyPr/>
        <a:lstStyle/>
        <a:p>
          <a:r>
            <a:rPr lang="en-US" b="1" dirty="0" smtClean="0">
              <a:sym typeface="Wingdings" pitchFamily="2" charset="2"/>
            </a:rPr>
            <a:t>Companies and Organizations</a:t>
          </a:r>
          <a:endParaRPr lang="en-US" dirty="0" smtClean="0">
            <a:sym typeface="Wingdings" pitchFamily="2" charset="2"/>
          </a:endParaRPr>
        </a:p>
      </dgm:t>
    </dgm:pt>
    <dgm:pt modelId="{E26CBD62-598C-4928-8EDA-BF23FDC87251}" type="parTrans" cxnId="{3D9957C7-5EAE-435A-BD92-CF8CB1CE0C20}">
      <dgm:prSet/>
      <dgm:spPr/>
      <dgm:t>
        <a:bodyPr/>
        <a:lstStyle/>
        <a:p>
          <a:endParaRPr lang="en-US"/>
        </a:p>
      </dgm:t>
    </dgm:pt>
    <dgm:pt modelId="{6ED8DB6B-A68B-4534-AE80-F8701BE64B67}" type="sibTrans" cxnId="{3D9957C7-5EAE-435A-BD92-CF8CB1CE0C20}">
      <dgm:prSet/>
      <dgm:spPr/>
      <dgm:t>
        <a:bodyPr/>
        <a:lstStyle/>
        <a:p>
          <a:endParaRPr lang="en-US"/>
        </a:p>
      </dgm:t>
    </dgm:pt>
    <dgm:pt modelId="{27BFEB30-1DC9-439E-BD08-FBE8C6059E00}">
      <dgm:prSet/>
      <dgm:spPr/>
      <dgm:t>
        <a:bodyPr/>
        <a:lstStyle/>
        <a:p>
          <a:r>
            <a:rPr lang="en-US" dirty="0" smtClean="0"/>
            <a:t>Special Package programed for locations and office at the company to lead the blind visitors to tagged places. </a:t>
          </a:r>
          <a:endParaRPr lang="en-US" dirty="0"/>
        </a:p>
      </dgm:t>
    </dgm:pt>
    <dgm:pt modelId="{33C465EE-E466-4E63-93D2-7CE5B80DD462}" type="parTrans" cxnId="{96A9E67F-0A77-4692-A082-F478346B8FB6}">
      <dgm:prSet/>
      <dgm:spPr/>
      <dgm:t>
        <a:bodyPr/>
        <a:lstStyle/>
        <a:p>
          <a:endParaRPr lang="en-US"/>
        </a:p>
      </dgm:t>
    </dgm:pt>
    <dgm:pt modelId="{7AD90055-E6E0-4A46-B821-931F8D1D5F2C}" type="sibTrans" cxnId="{96A9E67F-0A77-4692-A082-F478346B8FB6}">
      <dgm:prSet/>
      <dgm:spPr/>
      <dgm:t>
        <a:bodyPr/>
        <a:lstStyle/>
        <a:p>
          <a:endParaRPr lang="en-US"/>
        </a:p>
      </dgm:t>
    </dgm:pt>
    <dgm:pt modelId="{24408F14-4224-4D42-8667-1F046EA0C080}">
      <dgm:prSet/>
      <dgm:spPr/>
      <dgm:t>
        <a:bodyPr/>
        <a:lstStyle/>
        <a:p>
          <a:r>
            <a:rPr lang="en-US" dirty="0" smtClean="0"/>
            <a:t>Better than:</a:t>
          </a:r>
        </a:p>
      </dgm:t>
    </dgm:pt>
    <dgm:pt modelId="{EFE6A077-C4AF-4A49-AD2C-07756B30BADA}" type="parTrans" cxnId="{23525C3B-E6FD-47F6-97BA-059CDEF6227F}">
      <dgm:prSet/>
      <dgm:spPr/>
      <dgm:t>
        <a:bodyPr/>
        <a:lstStyle/>
        <a:p>
          <a:endParaRPr lang="en-US"/>
        </a:p>
      </dgm:t>
    </dgm:pt>
    <dgm:pt modelId="{63A9D9C6-72D8-4200-A600-E0E4181348DD}" type="sibTrans" cxnId="{23525C3B-E6FD-47F6-97BA-059CDEF6227F}">
      <dgm:prSet/>
      <dgm:spPr/>
      <dgm:t>
        <a:bodyPr/>
        <a:lstStyle/>
        <a:p>
          <a:endParaRPr lang="en-US"/>
        </a:p>
      </dgm:t>
    </dgm:pt>
    <dgm:pt modelId="{51E1E333-DEF9-46D5-AF57-278F880F4937}">
      <dgm:prSet/>
      <dgm:spPr/>
      <dgm:t>
        <a:bodyPr/>
        <a:lstStyle/>
        <a:p>
          <a:r>
            <a:rPr lang="en-US" dirty="0" smtClean="0"/>
            <a:t>Brill sign-language </a:t>
          </a:r>
          <a:r>
            <a:rPr lang="en-US" dirty="0" smtClean="0"/>
            <a:t>tags at offices </a:t>
          </a:r>
        </a:p>
      </dgm:t>
    </dgm:pt>
    <dgm:pt modelId="{0E5C0701-741F-4C87-81FE-62E464C5AE6E}" type="parTrans" cxnId="{827BB548-0056-4000-8823-7F5F578210B6}">
      <dgm:prSet/>
      <dgm:spPr/>
      <dgm:t>
        <a:bodyPr/>
        <a:lstStyle/>
        <a:p>
          <a:endParaRPr lang="en-US"/>
        </a:p>
      </dgm:t>
    </dgm:pt>
    <dgm:pt modelId="{812F3C72-DAC8-4ED7-A202-2B4B099A436D}" type="sibTrans" cxnId="{827BB548-0056-4000-8823-7F5F578210B6}">
      <dgm:prSet/>
      <dgm:spPr/>
      <dgm:t>
        <a:bodyPr/>
        <a:lstStyle/>
        <a:p>
          <a:endParaRPr lang="en-US"/>
        </a:p>
      </dgm:t>
    </dgm:pt>
    <dgm:pt modelId="{AFDE7322-67BD-45D6-AABD-51FA5B04023D}">
      <dgm:prSet/>
      <dgm:spPr/>
      <dgm:t>
        <a:bodyPr/>
        <a:lstStyle/>
        <a:p>
          <a:r>
            <a:rPr lang="en-US" dirty="0" smtClean="0"/>
            <a:t>spatial paths, will decrease the costs of construction and design and will be more flexible for modifications at building to accommodate locations changings.</a:t>
          </a:r>
          <a:endParaRPr lang="en-US" dirty="0"/>
        </a:p>
      </dgm:t>
    </dgm:pt>
    <dgm:pt modelId="{DEA1A4EB-B5A8-498B-9525-A8C6E76BC8B7}" type="parTrans" cxnId="{13ED602B-5D81-49E7-9798-A188DB88A5D3}">
      <dgm:prSet/>
      <dgm:spPr/>
      <dgm:t>
        <a:bodyPr/>
        <a:lstStyle/>
        <a:p>
          <a:endParaRPr lang="en-US"/>
        </a:p>
      </dgm:t>
    </dgm:pt>
    <dgm:pt modelId="{477611CA-5308-4F1B-BA42-FD0505A5452C}" type="sibTrans" cxnId="{13ED602B-5D81-49E7-9798-A188DB88A5D3}">
      <dgm:prSet/>
      <dgm:spPr/>
      <dgm:t>
        <a:bodyPr/>
        <a:lstStyle/>
        <a:p>
          <a:endParaRPr lang="en-US"/>
        </a:p>
      </dgm:t>
    </dgm:pt>
    <dgm:pt modelId="{FDE0A33D-E219-4446-A645-A76222449B5E}" type="pres">
      <dgm:prSet presAssocID="{9A980841-46B2-4BE5-89E1-D1DACB437A29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5741CA9-0682-440C-BD7F-64B2F3003E08}" type="pres">
      <dgm:prSet presAssocID="{98AC49BD-D513-425E-9B66-332E8940E383}" presName="linNode" presStyleCnt="0"/>
      <dgm:spPr/>
    </dgm:pt>
    <dgm:pt modelId="{49FF7C25-D8B8-4EB9-82DB-8D1B3C566347}" type="pres">
      <dgm:prSet presAssocID="{98AC49BD-D513-425E-9B66-332E8940E383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6324BB-C949-4E2B-87E3-4EEEF492055F}" type="pres">
      <dgm:prSet presAssocID="{98AC49BD-D513-425E-9B66-332E8940E383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80B13B-47F4-4F43-A124-54E52FB3496D}" type="pres">
      <dgm:prSet presAssocID="{6EA63892-C4DE-4AC5-94CA-672CDC527E99}" presName="spacing" presStyleCnt="0"/>
      <dgm:spPr/>
    </dgm:pt>
    <dgm:pt modelId="{0A352DAC-2677-40BF-AD81-ACF5BFE1AAB7}" type="pres">
      <dgm:prSet presAssocID="{334C30EE-0249-4676-B6B6-728D266CA2B7}" presName="linNode" presStyleCnt="0"/>
      <dgm:spPr/>
    </dgm:pt>
    <dgm:pt modelId="{F75A6586-0691-4262-A805-6764A5533EF2}" type="pres">
      <dgm:prSet presAssocID="{334C30EE-0249-4676-B6B6-728D266CA2B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EFFC0D-31AF-44DC-9387-8C073A3B2F35}" type="pres">
      <dgm:prSet presAssocID="{334C30EE-0249-4676-B6B6-728D266CA2B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ED602B-5D81-49E7-9798-A188DB88A5D3}" srcId="{24408F14-4224-4D42-8667-1F046EA0C080}" destId="{AFDE7322-67BD-45D6-AABD-51FA5B04023D}" srcOrd="1" destOrd="0" parTransId="{DEA1A4EB-B5A8-498B-9525-A8C6E76BC8B7}" sibTransId="{477611CA-5308-4F1B-BA42-FD0505A5452C}"/>
    <dgm:cxn modelId="{82663E47-467E-4971-A4C2-D5142EE5BA06}" type="presOf" srcId="{334C30EE-0249-4676-B6B6-728D266CA2B7}" destId="{F75A6586-0691-4262-A805-6764A5533EF2}" srcOrd="0" destOrd="0" presId="urn:microsoft.com/office/officeart/2005/8/layout/vList6"/>
    <dgm:cxn modelId="{96A9E67F-0A77-4692-A082-F478346B8FB6}" srcId="{334C30EE-0249-4676-B6B6-728D266CA2B7}" destId="{27BFEB30-1DC9-439E-BD08-FBE8C6059E00}" srcOrd="0" destOrd="0" parTransId="{33C465EE-E466-4E63-93D2-7CE5B80DD462}" sibTransId="{7AD90055-E6E0-4A46-B821-931F8D1D5F2C}"/>
    <dgm:cxn modelId="{E9E6504D-4941-46A9-B41C-0959F4CEFF22}" type="presOf" srcId="{AFDE7322-67BD-45D6-AABD-51FA5B04023D}" destId="{23EFFC0D-31AF-44DC-9387-8C073A3B2F35}" srcOrd="0" destOrd="3" presId="urn:microsoft.com/office/officeart/2005/8/layout/vList6"/>
    <dgm:cxn modelId="{23525C3B-E6FD-47F6-97BA-059CDEF6227F}" srcId="{334C30EE-0249-4676-B6B6-728D266CA2B7}" destId="{24408F14-4224-4D42-8667-1F046EA0C080}" srcOrd="1" destOrd="0" parTransId="{EFE6A077-C4AF-4A49-AD2C-07756B30BADA}" sibTransId="{63A9D9C6-72D8-4200-A600-E0E4181348DD}"/>
    <dgm:cxn modelId="{4CF96E0E-4898-41D5-B7C6-205990A66C16}" type="presOf" srcId="{98AC49BD-D513-425E-9B66-332E8940E383}" destId="{49FF7C25-D8B8-4EB9-82DB-8D1B3C566347}" srcOrd="0" destOrd="0" presId="urn:microsoft.com/office/officeart/2005/8/layout/vList6"/>
    <dgm:cxn modelId="{35851271-63E7-4131-827D-CF950B20D366}" type="presOf" srcId="{24408F14-4224-4D42-8667-1F046EA0C080}" destId="{23EFFC0D-31AF-44DC-9387-8C073A3B2F35}" srcOrd="0" destOrd="1" presId="urn:microsoft.com/office/officeart/2005/8/layout/vList6"/>
    <dgm:cxn modelId="{7214FC3B-C85F-4834-A05F-650BB2753437}" type="presOf" srcId="{27BFEB30-1DC9-439E-BD08-FBE8C6059E00}" destId="{23EFFC0D-31AF-44DC-9387-8C073A3B2F35}" srcOrd="0" destOrd="0" presId="urn:microsoft.com/office/officeart/2005/8/layout/vList6"/>
    <dgm:cxn modelId="{8C674459-6F3D-4D11-9264-67C21D0CDF69}" type="presOf" srcId="{9A980841-46B2-4BE5-89E1-D1DACB437A29}" destId="{FDE0A33D-E219-4446-A645-A76222449B5E}" srcOrd="0" destOrd="0" presId="urn:microsoft.com/office/officeart/2005/8/layout/vList6"/>
    <dgm:cxn modelId="{3D9957C7-5EAE-435A-BD92-CF8CB1CE0C20}" srcId="{9A980841-46B2-4BE5-89E1-D1DACB437A29}" destId="{334C30EE-0249-4676-B6B6-728D266CA2B7}" srcOrd="1" destOrd="0" parTransId="{E26CBD62-598C-4928-8EDA-BF23FDC87251}" sibTransId="{6ED8DB6B-A68B-4534-AE80-F8701BE64B67}"/>
    <dgm:cxn modelId="{827BB548-0056-4000-8823-7F5F578210B6}" srcId="{24408F14-4224-4D42-8667-1F046EA0C080}" destId="{51E1E333-DEF9-46D5-AF57-278F880F4937}" srcOrd="0" destOrd="0" parTransId="{0E5C0701-741F-4C87-81FE-62E464C5AE6E}" sibTransId="{812F3C72-DAC8-4ED7-A202-2B4B099A436D}"/>
    <dgm:cxn modelId="{938FE132-356B-4F72-B819-B4BDC6E1B066}" srcId="{98AC49BD-D513-425E-9B66-332E8940E383}" destId="{B4FA17DE-84C6-475A-AC4C-14835A70A0D8}" srcOrd="0" destOrd="0" parTransId="{C88C3D7A-0A3A-4E9B-8C2F-AA7200285710}" sibTransId="{3A98C935-1D1A-469C-9B57-B519828A2877}"/>
    <dgm:cxn modelId="{F5B8A01B-1FA9-48E2-B08A-C46976248DF6}" srcId="{9A980841-46B2-4BE5-89E1-D1DACB437A29}" destId="{98AC49BD-D513-425E-9B66-332E8940E383}" srcOrd="0" destOrd="0" parTransId="{0BB62705-C804-4355-87F5-2DCCD16638E0}" sibTransId="{6EA63892-C4DE-4AC5-94CA-672CDC527E99}"/>
    <dgm:cxn modelId="{26104AA8-1F62-43B0-9E06-A43A4E86DC09}" type="presOf" srcId="{B4FA17DE-84C6-475A-AC4C-14835A70A0D8}" destId="{C56324BB-C949-4E2B-87E3-4EEEF492055F}" srcOrd="0" destOrd="0" presId="urn:microsoft.com/office/officeart/2005/8/layout/vList6"/>
    <dgm:cxn modelId="{0D36D12E-2821-41D7-94E0-25054FF10952}" type="presOf" srcId="{51E1E333-DEF9-46D5-AF57-278F880F4937}" destId="{23EFFC0D-31AF-44DC-9387-8C073A3B2F35}" srcOrd="0" destOrd="2" presId="urn:microsoft.com/office/officeart/2005/8/layout/vList6"/>
    <dgm:cxn modelId="{5BFF3846-5B8A-4D50-8766-BD99AD0958B4}" type="presParOf" srcId="{FDE0A33D-E219-4446-A645-A76222449B5E}" destId="{F5741CA9-0682-440C-BD7F-64B2F3003E08}" srcOrd="0" destOrd="0" presId="urn:microsoft.com/office/officeart/2005/8/layout/vList6"/>
    <dgm:cxn modelId="{5B0C810C-EB58-414A-9EF9-81C5F76B7B53}" type="presParOf" srcId="{F5741CA9-0682-440C-BD7F-64B2F3003E08}" destId="{49FF7C25-D8B8-4EB9-82DB-8D1B3C566347}" srcOrd="0" destOrd="0" presId="urn:microsoft.com/office/officeart/2005/8/layout/vList6"/>
    <dgm:cxn modelId="{42A49665-8818-450E-B352-593DA2AFDDF6}" type="presParOf" srcId="{F5741CA9-0682-440C-BD7F-64B2F3003E08}" destId="{C56324BB-C949-4E2B-87E3-4EEEF492055F}" srcOrd="1" destOrd="0" presId="urn:microsoft.com/office/officeart/2005/8/layout/vList6"/>
    <dgm:cxn modelId="{9A9A0296-0C77-4141-8277-88F85DA7DB4A}" type="presParOf" srcId="{FDE0A33D-E219-4446-A645-A76222449B5E}" destId="{9780B13B-47F4-4F43-A124-54E52FB3496D}" srcOrd="1" destOrd="0" presId="urn:microsoft.com/office/officeart/2005/8/layout/vList6"/>
    <dgm:cxn modelId="{9FFDA907-533C-4147-BC09-8731D7EBE240}" type="presParOf" srcId="{FDE0A33D-E219-4446-A645-A76222449B5E}" destId="{0A352DAC-2677-40BF-AD81-ACF5BFE1AAB7}" srcOrd="2" destOrd="0" presId="urn:microsoft.com/office/officeart/2005/8/layout/vList6"/>
    <dgm:cxn modelId="{3F29A239-B906-48F4-9746-ECE1DE05089C}" type="presParOf" srcId="{0A352DAC-2677-40BF-AD81-ACF5BFE1AAB7}" destId="{F75A6586-0691-4262-A805-6764A5533EF2}" srcOrd="0" destOrd="0" presId="urn:microsoft.com/office/officeart/2005/8/layout/vList6"/>
    <dgm:cxn modelId="{D35140F8-4C80-416F-9B0F-41C75F2C6DA8}" type="presParOf" srcId="{0A352DAC-2677-40BF-AD81-ACF5BFE1AAB7}" destId="{23EFFC0D-31AF-44DC-9387-8C073A3B2F3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701DB5-66D1-466C-BBC9-41E00BBEDB59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8E9052-C3A7-4B2B-BF18-44586B8FFA1D}">
      <dgm:prSet phldrT="[Text]" custT="1"/>
      <dgm:spPr/>
      <dgm:t>
        <a:bodyPr/>
        <a:lstStyle/>
        <a:p>
          <a:r>
            <a:rPr lang="en-US" sz="2400" dirty="0" smtClean="0"/>
            <a:t>Website</a:t>
          </a:r>
          <a:endParaRPr lang="en-US" sz="2400" dirty="0"/>
        </a:p>
      </dgm:t>
    </dgm:pt>
    <dgm:pt modelId="{5BAFC889-39A1-4A40-9408-1D6C94051967}" type="parTrans" cxnId="{13CC68FD-4DE6-4312-8661-3D402941F7EA}">
      <dgm:prSet/>
      <dgm:spPr/>
      <dgm:t>
        <a:bodyPr/>
        <a:lstStyle/>
        <a:p>
          <a:endParaRPr lang="en-US"/>
        </a:p>
      </dgm:t>
    </dgm:pt>
    <dgm:pt modelId="{571BB8F1-2F3A-45C7-9016-BCFDD3808F4D}" type="sibTrans" cxnId="{13CC68FD-4DE6-4312-8661-3D402941F7EA}">
      <dgm:prSet/>
      <dgm:spPr/>
      <dgm:t>
        <a:bodyPr/>
        <a:lstStyle/>
        <a:p>
          <a:endParaRPr lang="en-US"/>
        </a:p>
      </dgm:t>
    </dgm:pt>
    <dgm:pt modelId="{BFE4F756-5DDD-4CFE-81A3-4F4A3D43FF88}">
      <dgm:prSet phldrT="[Text]" custT="1"/>
      <dgm:spPr/>
      <dgm:t>
        <a:bodyPr/>
        <a:lstStyle/>
        <a:p>
          <a:r>
            <a:rPr lang="en-US" sz="2400" dirty="0" smtClean="0"/>
            <a:t>Social Media</a:t>
          </a:r>
          <a:endParaRPr lang="en-US" sz="2400" dirty="0"/>
        </a:p>
      </dgm:t>
    </dgm:pt>
    <dgm:pt modelId="{E1E7D050-686C-482D-A2F9-C5600CF788FD}" type="parTrans" cxnId="{596F69CA-CAC6-4AC9-A77C-A629094A9EB2}">
      <dgm:prSet/>
      <dgm:spPr/>
      <dgm:t>
        <a:bodyPr/>
        <a:lstStyle/>
        <a:p>
          <a:endParaRPr lang="en-US"/>
        </a:p>
      </dgm:t>
    </dgm:pt>
    <dgm:pt modelId="{D0AE91F5-24CC-4822-8727-C8148E747DBF}" type="sibTrans" cxnId="{596F69CA-CAC6-4AC9-A77C-A629094A9EB2}">
      <dgm:prSet/>
      <dgm:spPr/>
      <dgm:t>
        <a:bodyPr/>
        <a:lstStyle/>
        <a:p>
          <a:endParaRPr lang="en-US"/>
        </a:p>
      </dgm:t>
    </dgm:pt>
    <dgm:pt modelId="{2E23F418-1794-4192-BE5C-F1ADB311A617}">
      <dgm:prSet phldrT="[Text]" custT="1"/>
      <dgm:spPr/>
      <dgm:t>
        <a:bodyPr/>
        <a:lstStyle/>
        <a:p>
          <a:r>
            <a:rPr lang="en-US" sz="2400" dirty="0" smtClean="0"/>
            <a:t>Live Demos</a:t>
          </a:r>
          <a:endParaRPr lang="en-US" sz="2400" dirty="0"/>
        </a:p>
      </dgm:t>
    </dgm:pt>
    <dgm:pt modelId="{9B1004F7-B5AD-4E30-BF50-255FE1376CF6}" type="parTrans" cxnId="{15554FB2-AF11-455A-8EDC-30CABAB2CBD1}">
      <dgm:prSet/>
      <dgm:spPr/>
      <dgm:t>
        <a:bodyPr/>
        <a:lstStyle/>
        <a:p>
          <a:endParaRPr lang="en-US"/>
        </a:p>
      </dgm:t>
    </dgm:pt>
    <dgm:pt modelId="{167130A1-A3AA-4B77-A11B-7F9968F04C0F}" type="sibTrans" cxnId="{15554FB2-AF11-455A-8EDC-30CABAB2CBD1}">
      <dgm:prSet/>
      <dgm:spPr/>
      <dgm:t>
        <a:bodyPr/>
        <a:lstStyle/>
        <a:p>
          <a:endParaRPr lang="en-US"/>
        </a:p>
      </dgm:t>
    </dgm:pt>
    <dgm:pt modelId="{1EA288F7-86E4-4DA2-A3F5-0D03831EA857}" type="pres">
      <dgm:prSet presAssocID="{82701DB5-66D1-466C-BBC9-41E00BBEDB5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8B584D5-272E-4232-9552-DE3BC54FF936}" type="pres">
      <dgm:prSet presAssocID="{048E9052-C3A7-4B2B-BF18-44586B8FFA1D}" presName="Accent1" presStyleCnt="0"/>
      <dgm:spPr/>
    </dgm:pt>
    <dgm:pt modelId="{2FB3CA47-C9F3-4938-A6D5-0A3D88F33548}" type="pres">
      <dgm:prSet presAssocID="{048E9052-C3A7-4B2B-BF18-44586B8FFA1D}" presName="Accent" presStyleLbl="node1" presStyleIdx="0" presStyleCnt="3" custLinFactNeighborX="-2603"/>
      <dgm:spPr/>
    </dgm:pt>
    <dgm:pt modelId="{833D7A23-D0CD-4127-9920-45B3F3538DEF}" type="pres">
      <dgm:prSet presAssocID="{048E9052-C3A7-4B2B-BF18-44586B8FFA1D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C8630E-F6DA-4FF2-A328-8E8A5F0FC75F}" type="pres">
      <dgm:prSet presAssocID="{BFE4F756-5DDD-4CFE-81A3-4F4A3D43FF88}" presName="Accent2" presStyleCnt="0"/>
      <dgm:spPr/>
    </dgm:pt>
    <dgm:pt modelId="{DA94AF6F-CBE0-4D63-8BBE-556823809F9C}" type="pres">
      <dgm:prSet presAssocID="{BFE4F756-5DDD-4CFE-81A3-4F4A3D43FF88}" presName="Accent" presStyleLbl="node1" presStyleIdx="1" presStyleCnt="3"/>
      <dgm:spPr/>
    </dgm:pt>
    <dgm:pt modelId="{D0C97615-94B4-4833-923F-A2EC7543C176}" type="pres">
      <dgm:prSet presAssocID="{BFE4F756-5DDD-4CFE-81A3-4F4A3D43FF88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AE287-CA9F-4088-B735-7FF708F59867}" type="pres">
      <dgm:prSet presAssocID="{2E23F418-1794-4192-BE5C-F1ADB311A617}" presName="Accent3" presStyleCnt="0"/>
      <dgm:spPr/>
    </dgm:pt>
    <dgm:pt modelId="{AF67991B-D722-4301-A7A0-2068C7ED1772}" type="pres">
      <dgm:prSet presAssocID="{2E23F418-1794-4192-BE5C-F1ADB311A617}" presName="Accent" presStyleLbl="node1" presStyleIdx="2" presStyleCnt="3"/>
      <dgm:spPr/>
    </dgm:pt>
    <dgm:pt modelId="{E00B1484-493F-46C2-9F78-5D6305386D1B}" type="pres">
      <dgm:prSet presAssocID="{2E23F418-1794-4192-BE5C-F1ADB311A617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A4FC2A-E987-43A2-B1E0-F43D0E2C8C3C}" type="presOf" srcId="{048E9052-C3A7-4B2B-BF18-44586B8FFA1D}" destId="{833D7A23-D0CD-4127-9920-45B3F3538DEF}" srcOrd="0" destOrd="0" presId="urn:microsoft.com/office/officeart/2009/layout/CircleArrowProcess"/>
    <dgm:cxn modelId="{FC416BB3-9695-4907-9A1E-2A975337380B}" type="presOf" srcId="{BFE4F756-5DDD-4CFE-81A3-4F4A3D43FF88}" destId="{D0C97615-94B4-4833-923F-A2EC7543C176}" srcOrd="0" destOrd="0" presId="urn:microsoft.com/office/officeart/2009/layout/CircleArrowProcess"/>
    <dgm:cxn modelId="{CFFA7609-E1F1-42DD-A5DA-C1E304DF5E49}" type="presOf" srcId="{2E23F418-1794-4192-BE5C-F1ADB311A617}" destId="{E00B1484-493F-46C2-9F78-5D6305386D1B}" srcOrd="0" destOrd="0" presId="urn:microsoft.com/office/officeart/2009/layout/CircleArrowProcess"/>
    <dgm:cxn modelId="{15554FB2-AF11-455A-8EDC-30CABAB2CBD1}" srcId="{82701DB5-66D1-466C-BBC9-41E00BBEDB59}" destId="{2E23F418-1794-4192-BE5C-F1ADB311A617}" srcOrd="2" destOrd="0" parTransId="{9B1004F7-B5AD-4E30-BF50-255FE1376CF6}" sibTransId="{167130A1-A3AA-4B77-A11B-7F9968F04C0F}"/>
    <dgm:cxn modelId="{13CC68FD-4DE6-4312-8661-3D402941F7EA}" srcId="{82701DB5-66D1-466C-BBC9-41E00BBEDB59}" destId="{048E9052-C3A7-4B2B-BF18-44586B8FFA1D}" srcOrd="0" destOrd="0" parTransId="{5BAFC889-39A1-4A40-9408-1D6C94051967}" sibTransId="{571BB8F1-2F3A-45C7-9016-BCFDD3808F4D}"/>
    <dgm:cxn modelId="{596F69CA-CAC6-4AC9-A77C-A629094A9EB2}" srcId="{82701DB5-66D1-466C-BBC9-41E00BBEDB59}" destId="{BFE4F756-5DDD-4CFE-81A3-4F4A3D43FF88}" srcOrd="1" destOrd="0" parTransId="{E1E7D050-686C-482D-A2F9-C5600CF788FD}" sibTransId="{D0AE91F5-24CC-4822-8727-C8148E747DBF}"/>
    <dgm:cxn modelId="{996646A7-AACC-42FC-8547-9A3B1D06F7F2}" type="presOf" srcId="{82701DB5-66D1-466C-BBC9-41E00BBEDB59}" destId="{1EA288F7-86E4-4DA2-A3F5-0D03831EA857}" srcOrd="0" destOrd="0" presId="urn:microsoft.com/office/officeart/2009/layout/CircleArrowProcess"/>
    <dgm:cxn modelId="{10AB052F-5827-4B5E-913B-1BF64D893447}" type="presParOf" srcId="{1EA288F7-86E4-4DA2-A3F5-0D03831EA857}" destId="{08B584D5-272E-4232-9552-DE3BC54FF936}" srcOrd="0" destOrd="0" presId="urn:microsoft.com/office/officeart/2009/layout/CircleArrowProcess"/>
    <dgm:cxn modelId="{443968A9-0A98-461D-8E36-343A44FD68AF}" type="presParOf" srcId="{08B584D5-272E-4232-9552-DE3BC54FF936}" destId="{2FB3CA47-C9F3-4938-A6D5-0A3D88F33548}" srcOrd="0" destOrd="0" presId="urn:microsoft.com/office/officeart/2009/layout/CircleArrowProcess"/>
    <dgm:cxn modelId="{E46D5CD9-2A7F-43D4-95D8-B6DD5188DA9F}" type="presParOf" srcId="{1EA288F7-86E4-4DA2-A3F5-0D03831EA857}" destId="{833D7A23-D0CD-4127-9920-45B3F3538DEF}" srcOrd="1" destOrd="0" presId="urn:microsoft.com/office/officeart/2009/layout/CircleArrowProcess"/>
    <dgm:cxn modelId="{4209892D-1612-43FF-8C4A-49319FA8762B}" type="presParOf" srcId="{1EA288F7-86E4-4DA2-A3F5-0D03831EA857}" destId="{9BC8630E-F6DA-4FF2-A328-8E8A5F0FC75F}" srcOrd="2" destOrd="0" presId="urn:microsoft.com/office/officeart/2009/layout/CircleArrowProcess"/>
    <dgm:cxn modelId="{E421E9BF-DD49-4A3E-AB8E-95D35A146D55}" type="presParOf" srcId="{9BC8630E-F6DA-4FF2-A328-8E8A5F0FC75F}" destId="{DA94AF6F-CBE0-4D63-8BBE-556823809F9C}" srcOrd="0" destOrd="0" presId="urn:microsoft.com/office/officeart/2009/layout/CircleArrowProcess"/>
    <dgm:cxn modelId="{7277DB02-DB79-4B13-A1FD-54E674104469}" type="presParOf" srcId="{1EA288F7-86E4-4DA2-A3F5-0D03831EA857}" destId="{D0C97615-94B4-4833-923F-A2EC7543C176}" srcOrd="3" destOrd="0" presId="urn:microsoft.com/office/officeart/2009/layout/CircleArrowProcess"/>
    <dgm:cxn modelId="{56ADFEAE-69DF-417F-84F3-E9E0874EBFA3}" type="presParOf" srcId="{1EA288F7-86E4-4DA2-A3F5-0D03831EA857}" destId="{5FFAE287-CA9F-4088-B735-7FF708F59867}" srcOrd="4" destOrd="0" presId="urn:microsoft.com/office/officeart/2009/layout/CircleArrowProcess"/>
    <dgm:cxn modelId="{4C80DC72-91CF-4276-81CF-50298EC8C15B}" type="presParOf" srcId="{5FFAE287-CA9F-4088-B735-7FF708F59867}" destId="{AF67991B-D722-4301-A7A0-2068C7ED1772}" srcOrd="0" destOrd="0" presId="urn:microsoft.com/office/officeart/2009/layout/CircleArrowProcess"/>
    <dgm:cxn modelId="{87C0E541-5CC6-4E7A-9D9D-E08DE009003E}" type="presParOf" srcId="{1EA288F7-86E4-4DA2-A3F5-0D03831EA857}" destId="{E00B1484-493F-46C2-9F78-5D6305386D1B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701DB5-66D1-466C-BBC9-41E00BBEDB59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8E9052-C3A7-4B2B-BF18-44586B8FFA1D}">
      <dgm:prSet phldrT="[Text]" custT="1"/>
      <dgm:spPr/>
      <dgm:t>
        <a:bodyPr/>
        <a:lstStyle/>
        <a:p>
          <a:r>
            <a:rPr lang="en-US" sz="2400" dirty="0" smtClean="0"/>
            <a:t>WHO</a:t>
          </a:r>
          <a:endParaRPr lang="en-US" sz="2400" dirty="0"/>
        </a:p>
      </dgm:t>
    </dgm:pt>
    <dgm:pt modelId="{5BAFC889-39A1-4A40-9408-1D6C94051967}" type="parTrans" cxnId="{13CC68FD-4DE6-4312-8661-3D402941F7EA}">
      <dgm:prSet/>
      <dgm:spPr/>
      <dgm:t>
        <a:bodyPr/>
        <a:lstStyle/>
        <a:p>
          <a:endParaRPr lang="en-US"/>
        </a:p>
      </dgm:t>
    </dgm:pt>
    <dgm:pt modelId="{571BB8F1-2F3A-45C7-9016-BCFDD3808F4D}" type="sibTrans" cxnId="{13CC68FD-4DE6-4312-8661-3D402941F7EA}">
      <dgm:prSet/>
      <dgm:spPr/>
      <dgm:t>
        <a:bodyPr/>
        <a:lstStyle/>
        <a:p>
          <a:endParaRPr lang="en-US"/>
        </a:p>
      </dgm:t>
    </dgm:pt>
    <dgm:pt modelId="{BFE4F756-5DDD-4CFE-81A3-4F4A3D43FF88}">
      <dgm:prSet phldrT="[Text]" custT="1"/>
      <dgm:spPr/>
      <dgm:t>
        <a:bodyPr/>
        <a:lstStyle/>
        <a:p>
          <a:r>
            <a:rPr lang="en-US" sz="2400" dirty="0" smtClean="0"/>
            <a:t>NGOs</a:t>
          </a:r>
          <a:endParaRPr lang="en-US" sz="2400" dirty="0"/>
        </a:p>
      </dgm:t>
    </dgm:pt>
    <dgm:pt modelId="{E1E7D050-686C-482D-A2F9-C5600CF788FD}" type="parTrans" cxnId="{596F69CA-CAC6-4AC9-A77C-A629094A9EB2}">
      <dgm:prSet/>
      <dgm:spPr/>
      <dgm:t>
        <a:bodyPr/>
        <a:lstStyle/>
        <a:p>
          <a:endParaRPr lang="en-US"/>
        </a:p>
      </dgm:t>
    </dgm:pt>
    <dgm:pt modelId="{D0AE91F5-24CC-4822-8727-C8148E747DBF}" type="sibTrans" cxnId="{596F69CA-CAC6-4AC9-A77C-A629094A9EB2}">
      <dgm:prSet/>
      <dgm:spPr/>
      <dgm:t>
        <a:bodyPr/>
        <a:lstStyle/>
        <a:p>
          <a:endParaRPr lang="en-US"/>
        </a:p>
      </dgm:t>
    </dgm:pt>
    <dgm:pt modelId="{2E23F418-1794-4192-BE5C-F1ADB311A617}">
      <dgm:prSet phldrT="[Text]" custT="1"/>
      <dgm:spPr/>
      <dgm:t>
        <a:bodyPr/>
        <a:lstStyle/>
        <a:p>
          <a:r>
            <a:rPr lang="en-US" sz="2400" dirty="0" smtClean="0"/>
            <a:t>Hospitals</a:t>
          </a:r>
          <a:endParaRPr lang="en-US" sz="2400" dirty="0"/>
        </a:p>
      </dgm:t>
    </dgm:pt>
    <dgm:pt modelId="{9B1004F7-B5AD-4E30-BF50-255FE1376CF6}" type="parTrans" cxnId="{15554FB2-AF11-455A-8EDC-30CABAB2CBD1}">
      <dgm:prSet/>
      <dgm:spPr/>
      <dgm:t>
        <a:bodyPr/>
        <a:lstStyle/>
        <a:p>
          <a:endParaRPr lang="en-US"/>
        </a:p>
      </dgm:t>
    </dgm:pt>
    <dgm:pt modelId="{167130A1-A3AA-4B77-A11B-7F9968F04C0F}" type="sibTrans" cxnId="{15554FB2-AF11-455A-8EDC-30CABAB2CBD1}">
      <dgm:prSet/>
      <dgm:spPr/>
      <dgm:t>
        <a:bodyPr/>
        <a:lstStyle/>
        <a:p>
          <a:endParaRPr lang="en-US"/>
        </a:p>
      </dgm:t>
    </dgm:pt>
    <dgm:pt modelId="{1EA288F7-86E4-4DA2-A3F5-0D03831EA857}" type="pres">
      <dgm:prSet presAssocID="{82701DB5-66D1-466C-BBC9-41E00BBEDB5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8B584D5-272E-4232-9552-DE3BC54FF936}" type="pres">
      <dgm:prSet presAssocID="{048E9052-C3A7-4B2B-BF18-44586B8FFA1D}" presName="Accent1" presStyleCnt="0"/>
      <dgm:spPr/>
    </dgm:pt>
    <dgm:pt modelId="{2FB3CA47-C9F3-4938-A6D5-0A3D88F33548}" type="pres">
      <dgm:prSet presAssocID="{048E9052-C3A7-4B2B-BF18-44586B8FFA1D}" presName="Accent" presStyleLbl="node1" presStyleIdx="0" presStyleCnt="3" custLinFactNeighborX="-2603"/>
      <dgm:spPr/>
    </dgm:pt>
    <dgm:pt modelId="{833D7A23-D0CD-4127-9920-45B3F3538DEF}" type="pres">
      <dgm:prSet presAssocID="{048E9052-C3A7-4B2B-BF18-44586B8FFA1D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C8630E-F6DA-4FF2-A328-8E8A5F0FC75F}" type="pres">
      <dgm:prSet presAssocID="{BFE4F756-5DDD-4CFE-81A3-4F4A3D43FF88}" presName="Accent2" presStyleCnt="0"/>
      <dgm:spPr/>
    </dgm:pt>
    <dgm:pt modelId="{DA94AF6F-CBE0-4D63-8BBE-556823809F9C}" type="pres">
      <dgm:prSet presAssocID="{BFE4F756-5DDD-4CFE-81A3-4F4A3D43FF88}" presName="Accent" presStyleLbl="node1" presStyleIdx="1" presStyleCnt="3"/>
      <dgm:spPr/>
    </dgm:pt>
    <dgm:pt modelId="{D0C97615-94B4-4833-923F-A2EC7543C176}" type="pres">
      <dgm:prSet presAssocID="{BFE4F756-5DDD-4CFE-81A3-4F4A3D43FF88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AE287-CA9F-4088-B735-7FF708F59867}" type="pres">
      <dgm:prSet presAssocID="{2E23F418-1794-4192-BE5C-F1ADB311A617}" presName="Accent3" presStyleCnt="0"/>
      <dgm:spPr/>
    </dgm:pt>
    <dgm:pt modelId="{AF67991B-D722-4301-A7A0-2068C7ED1772}" type="pres">
      <dgm:prSet presAssocID="{2E23F418-1794-4192-BE5C-F1ADB311A617}" presName="Accent" presStyleLbl="node1" presStyleIdx="2" presStyleCnt="3"/>
      <dgm:spPr/>
    </dgm:pt>
    <dgm:pt modelId="{E00B1484-493F-46C2-9F78-5D6305386D1B}" type="pres">
      <dgm:prSet presAssocID="{2E23F418-1794-4192-BE5C-F1ADB311A617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F9BBB3-C436-4CA9-BC08-7AED273A3D31}" type="presOf" srcId="{048E9052-C3A7-4B2B-BF18-44586B8FFA1D}" destId="{833D7A23-D0CD-4127-9920-45B3F3538DEF}" srcOrd="0" destOrd="0" presId="urn:microsoft.com/office/officeart/2009/layout/CircleArrowProcess"/>
    <dgm:cxn modelId="{15554FB2-AF11-455A-8EDC-30CABAB2CBD1}" srcId="{82701DB5-66D1-466C-BBC9-41E00BBEDB59}" destId="{2E23F418-1794-4192-BE5C-F1ADB311A617}" srcOrd="2" destOrd="0" parTransId="{9B1004F7-B5AD-4E30-BF50-255FE1376CF6}" sibTransId="{167130A1-A3AA-4B77-A11B-7F9968F04C0F}"/>
    <dgm:cxn modelId="{13CC68FD-4DE6-4312-8661-3D402941F7EA}" srcId="{82701DB5-66D1-466C-BBC9-41E00BBEDB59}" destId="{048E9052-C3A7-4B2B-BF18-44586B8FFA1D}" srcOrd="0" destOrd="0" parTransId="{5BAFC889-39A1-4A40-9408-1D6C94051967}" sibTransId="{571BB8F1-2F3A-45C7-9016-BCFDD3808F4D}"/>
    <dgm:cxn modelId="{596F69CA-CAC6-4AC9-A77C-A629094A9EB2}" srcId="{82701DB5-66D1-466C-BBC9-41E00BBEDB59}" destId="{BFE4F756-5DDD-4CFE-81A3-4F4A3D43FF88}" srcOrd="1" destOrd="0" parTransId="{E1E7D050-686C-482D-A2F9-C5600CF788FD}" sibTransId="{D0AE91F5-24CC-4822-8727-C8148E747DBF}"/>
    <dgm:cxn modelId="{5A42D4DD-22CB-4905-9A27-FDBE2FDCA477}" type="presOf" srcId="{BFE4F756-5DDD-4CFE-81A3-4F4A3D43FF88}" destId="{D0C97615-94B4-4833-923F-A2EC7543C176}" srcOrd="0" destOrd="0" presId="urn:microsoft.com/office/officeart/2009/layout/CircleArrowProcess"/>
    <dgm:cxn modelId="{3F8E6277-53FC-4E32-83F1-E9934AEF2F30}" type="presOf" srcId="{2E23F418-1794-4192-BE5C-F1ADB311A617}" destId="{E00B1484-493F-46C2-9F78-5D6305386D1B}" srcOrd="0" destOrd="0" presId="urn:microsoft.com/office/officeart/2009/layout/CircleArrowProcess"/>
    <dgm:cxn modelId="{0EDEE3E1-0897-4246-A5C4-0D0DA72A2490}" type="presOf" srcId="{82701DB5-66D1-466C-BBC9-41E00BBEDB59}" destId="{1EA288F7-86E4-4DA2-A3F5-0D03831EA857}" srcOrd="0" destOrd="0" presId="urn:microsoft.com/office/officeart/2009/layout/CircleArrowProcess"/>
    <dgm:cxn modelId="{09FFBE27-3F6E-4233-92C3-23C04CAE8031}" type="presParOf" srcId="{1EA288F7-86E4-4DA2-A3F5-0D03831EA857}" destId="{08B584D5-272E-4232-9552-DE3BC54FF936}" srcOrd="0" destOrd="0" presId="urn:microsoft.com/office/officeart/2009/layout/CircleArrowProcess"/>
    <dgm:cxn modelId="{7E5DB0DE-D57A-475C-81F3-8125F1D85A97}" type="presParOf" srcId="{08B584D5-272E-4232-9552-DE3BC54FF936}" destId="{2FB3CA47-C9F3-4938-A6D5-0A3D88F33548}" srcOrd="0" destOrd="0" presId="urn:microsoft.com/office/officeart/2009/layout/CircleArrowProcess"/>
    <dgm:cxn modelId="{0BB9C1B7-C8A5-4D0C-8066-9FDF68C5AF39}" type="presParOf" srcId="{1EA288F7-86E4-4DA2-A3F5-0D03831EA857}" destId="{833D7A23-D0CD-4127-9920-45B3F3538DEF}" srcOrd="1" destOrd="0" presId="urn:microsoft.com/office/officeart/2009/layout/CircleArrowProcess"/>
    <dgm:cxn modelId="{0A3FEF8A-D621-4E2F-B1CB-30137E82BB54}" type="presParOf" srcId="{1EA288F7-86E4-4DA2-A3F5-0D03831EA857}" destId="{9BC8630E-F6DA-4FF2-A328-8E8A5F0FC75F}" srcOrd="2" destOrd="0" presId="urn:microsoft.com/office/officeart/2009/layout/CircleArrowProcess"/>
    <dgm:cxn modelId="{A245D32F-EB2D-4AFE-9A29-93BE22644FEE}" type="presParOf" srcId="{9BC8630E-F6DA-4FF2-A328-8E8A5F0FC75F}" destId="{DA94AF6F-CBE0-4D63-8BBE-556823809F9C}" srcOrd="0" destOrd="0" presId="urn:microsoft.com/office/officeart/2009/layout/CircleArrowProcess"/>
    <dgm:cxn modelId="{3DADDC0D-EE01-4C6A-A965-E367ED17F3C0}" type="presParOf" srcId="{1EA288F7-86E4-4DA2-A3F5-0D03831EA857}" destId="{D0C97615-94B4-4833-923F-A2EC7543C176}" srcOrd="3" destOrd="0" presId="urn:microsoft.com/office/officeart/2009/layout/CircleArrowProcess"/>
    <dgm:cxn modelId="{9BF0F073-B5AD-43A7-8AA0-F0B5031CB439}" type="presParOf" srcId="{1EA288F7-86E4-4DA2-A3F5-0D03831EA857}" destId="{5FFAE287-CA9F-4088-B735-7FF708F59867}" srcOrd="4" destOrd="0" presId="urn:microsoft.com/office/officeart/2009/layout/CircleArrowProcess"/>
    <dgm:cxn modelId="{A7135D7E-4D1F-4351-A8E7-D5812044A68E}" type="presParOf" srcId="{5FFAE287-CA9F-4088-B735-7FF708F59867}" destId="{AF67991B-D722-4301-A7A0-2068C7ED1772}" srcOrd="0" destOrd="0" presId="urn:microsoft.com/office/officeart/2009/layout/CircleArrowProcess"/>
    <dgm:cxn modelId="{3B62A2E9-FA0E-4B7F-B2C5-97463B640213}" type="presParOf" srcId="{1EA288F7-86E4-4DA2-A3F5-0D03831EA857}" destId="{E00B1484-493F-46C2-9F78-5D6305386D1B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701DB5-66D1-466C-BBC9-41E00BBEDB59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8E9052-C3A7-4B2B-BF18-44586B8FFA1D}">
      <dgm:prSet phldrT="[Text]" custT="1"/>
      <dgm:spPr/>
      <dgm:t>
        <a:bodyPr/>
        <a:lstStyle/>
        <a:p>
          <a:r>
            <a:rPr lang="en-US" sz="2400" dirty="0" smtClean="0"/>
            <a:t>Local</a:t>
          </a:r>
          <a:endParaRPr lang="en-US" sz="2400" dirty="0"/>
        </a:p>
      </dgm:t>
    </dgm:pt>
    <dgm:pt modelId="{5BAFC889-39A1-4A40-9408-1D6C94051967}" type="parTrans" cxnId="{13CC68FD-4DE6-4312-8661-3D402941F7EA}">
      <dgm:prSet/>
      <dgm:spPr/>
      <dgm:t>
        <a:bodyPr/>
        <a:lstStyle/>
        <a:p>
          <a:endParaRPr lang="en-US"/>
        </a:p>
      </dgm:t>
    </dgm:pt>
    <dgm:pt modelId="{571BB8F1-2F3A-45C7-9016-BCFDD3808F4D}" type="sibTrans" cxnId="{13CC68FD-4DE6-4312-8661-3D402941F7EA}">
      <dgm:prSet/>
      <dgm:spPr/>
      <dgm:t>
        <a:bodyPr/>
        <a:lstStyle/>
        <a:p>
          <a:endParaRPr lang="en-US"/>
        </a:p>
      </dgm:t>
    </dgm:pt>
    <dgm:pt modelId="{BFE4F756-5DDD-4CFE-81A3-4F4A3D43FF88}">
      <dgm:prSet phldrT="[Text]" custT="1"/>
      <dgm:spPr/>
      <dgm:t>
        <a:bodyPr/>
        <a:lstStyle/>
        <a:p>
          <a:r>
            <a:rPr lang="en-US" sz="2400" dirty="0" smtClean="0"/>
            <a:t>Regional</a:t>
          </a:r>
          <a:endParaRPr lang="en-US" sz="2400" dirty="0"/>
        </a:p>
      </dgm:t>
    </dgm:pt>
    <dgm:pt modelId="{E1E7D050-686C-482D-A2F9-C5600CF788FD}" type="parTrans" cxnId="{596F69CA-CAC6-4AC9-A77C-A629094A9EB2}">
      <dgm:prSet/>
      <dgm:spPr/>
      <dgm:t>
        <a:bodyPr/>
        <a:lstStyle/>
        <a:p>
          <a:endParaRPr lang="en-US"/>
        </a:p>
      </dgm:t>
    </dgm:pt>
    <dgm:pt modelId="{D0AE91F5-24CC-4822-8727-C8148E747DBF}" type="sibTrans" cxnId="{596F69CA-CAC6-4AC9-A77C-A629094A9EB2}">
      <dgm:prSet/>
      <dgm:spPr/>
      <dgm:t>
        <a:bodyPr/>
        <a:lstStyle/>
        <a:p>
          <a:endParaRPr lang="en-US"/>
        </a:p>
      </dgm:t>
    </dgm:pt>
    <dgm:pt modelId="{2E23F418-1794-4192-BE5C-F1ADB311A617}">
      <dgm:prSet phldrT="[Text]" custT="1"/>
      <dgm:spPr/>
      <dgm:t>
        <a:bodyPr/>
        <a:lstStyle/>
        <a:p>
          <a:r>
            <a:rPr lang="en-US" sz="2400" dirty="0" smtClean="0"/>
            <a:t>World Wide</a:t>
          </a:r>
          <a:endParaRPr lang="en-US" sz="2400" dirty="0"/>
        </a:p>
      </dgm:t>
    </dgm:pt>
    <dgm:pt modelId="{9B1004F7-B5AD-4E30-BF50-255FE1376CF6}" type="parTrans" cxnId="{15554FB2-AF11-455A-8EDC-30CABAB2CBD1}">
      <dgm:prSet/>
      <dgm:spPr/>
      <dgm:t>
        <a:bodyPr/>
        <a:lstStyle/>
        <a:p>
          <a:endParaRPr lang="en-US"/>
        </a:p>
      </dgm:t>
    </dgm:pt>
    <dgm:pt modelId="{167130A1-A3AA-4B77-A11B-7F9968F04C0F}" type="sibTrans" cxnId="{15554FB2-AF11-455A-8EDC-30CABAB2CBD1}">
      <dgm:prSet/>
      <dgm:spPr/>
      <dgm:t>
        <a:bodyPr/>
        <a:lstStyle/>
        <a:p>
          <a:endParaRPr lang="en-US"/>
        </a:p>
      </dgm:t>
    </dgm:pt>
    <dgm:pt modelId="{86BDEE18-8511-4EE1-BFB1-3D7C0999AE9E}" type="pres">
      <dgm:prSet presAssocID="{82701DB5-66D1-466C-BBC9-41E00BBEDB5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075623-E01C-4122-BE4F-713276DA1B8B}" type="pres">
      <dgm:prSet presAssocID="{048E9052-C3A7-4B2B-BF18-44586B8FFA1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23B214-4715-43F7-85F7-F34209F81B38}" type="pres">
      <dgm:prSet presAssocID="{048E9052-C3A7-4B2B-BF18-44586B8FFA1D}" presName="spNode" presStyleCnt="0"/>
      <dgm:spPr/>
    </dgm:pt>
    <dgm:pt modelId="{D4D35E00-A349-4670-A798-58AA94A8054D}" type="pres">
      <dgm:prSet presAssocID="{571BB8F1-2F3A-45C7-9016-BCFDD3808F4D}" presName="sibTrans" presStyleLbl="sibTrans1D1" presStyleIdx="0" presStyleCnt="3"/>
      <dgm:spPr/>
      <dgm:t>
        <a:bodyPr/>
        <a:lstStyle/>
        <a:p>
          <a:endParaRPr lang="en-US"/>
        </a:p>
      </dgm:t>
    </dgm:pt>
    <dgm:pt modelId="{CD0A87E6-2479-452C-A47C-9B4716442766}" type="pres">
      <dgm:prSet presAssocID="{BFE4F756-5DDD-4CFE-81A3-4F4A3D43FF8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779D2C-CBA4-4B76-908F-6375857B08C5}" type="pres">
      <dgm:prSet presAssocID="{BFE4F756-5DDD-4CFE-81A3-4F4A3D43FF88}" presName="spNode" presStyleCnt="0"/>
      <dgm:spPr/>
    </dgm:pt>
    <dgm:pt modelId="{FD00AF07-C3A1-437C-AEF3-5FC32799A434}" type="pres">
      <dgm:prSet presAssocID="{D0AE91F5-24CC-4822-8727-C8148E747DBF}" presName="sibTrans" presStyleLbl="sibTrans1D1" presStyleIdx="1" presStyleCnt="3"/>
      <dgm:spPr/>
      <dgm:t>
        <a:bodyPr/>
        <a:lstStyle/>
        <a:p>
          <a:endParaRPr lang="en-US"/>
        </a:p>
      </dgm:t>
    </dgm:pt>
    <dgm:pt modelId="{5A729105-273D-4378-BC4F-20EBDAF97BA7}" type="pres">
      <dgm:prSet presAssocID="{2E23F418-1794-4192-BE5C-F1ADB311A61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DC2CCF-257E-477D-B23C-9EDDD2E0F058}" type="pres">
      <dgm:prSet presAssocID="{2E23F418-1794-4192-BE5C-F1ADB311A617}" presName="spNode" presStyleCnt="0"/>
      <dgm:spPr/>
    </dgm:pt>
    <dgm:pt modelId="{5DD4E6C3-F08E-4D9E-9933-A17DC6812EC8}" type="pres">
      <dgm:prSet presAssocID="{167130A1-A3AA-4B77-A11B-7F9968F04C0F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15554FB2-AF11-455A-8EDC-30CABAB2CBD1}" srcId="{82701DB5-66D1-466C-BBC9-41E00BBEDB59}" destId="{2E23F418-1794-4192-BE5C-F1ADB311A617}" srcOrd="2" destOrd="0" parTransId="{9B1004F7-B5AD-4E30-BF50-255FE1376CF6}" sibTransId="{167130A1-A3AA-4B77-A11B-7F9968F04C0F}"/>
    <dgm:cxn modelId="{FB7EC840-2ABB-4567-B39E-E8DCB4661198}" type="presOf" srcId="{D0AE91F5-24CC-4822-8727-C8148E747DBF}" destId="{FD00AF07-C3A1-437C-AEF3-5FC32799A434}" srcOrd="0" destOrd="0" presId="urn:microsoft.com/office/officeart/2005/8/layout/cycle6"/>
    <dgm:cxn modelId="{68E330BA-0D5A-4ED1-966F-27F92747503D}" type="presOf" srcId="{571BB8F1-2F3A-45C7-9016-BCFDD3808F4D}" destId="{D4D35E00-A349-4670-A798-58AA94A8054D}" srcOrd="0" destOrd="0" presId="urn:microsoft.com/office/officeart/2005/8/layout/cycle6"/>
    <dgm:cxn modelId="{B70D6F5F-38F5-4B7E-B8C0-4DCD37CCE47E}" type="presOf" srcId="{167130A1-A3AA-4B77-A11B-7F9968F04C0F}" destId="{5DD4E6C3-F08E-4D9E-9933-A17DC6812EC8}" srcOrd="0" destOrd="0" presId="urn:microsoft.com/office/officeart/2005/8/layout/cycle6"/>
    <dgm:cxn modelId="{EB2912B7-DD22-4BA4-B886-BF9638B56B5A}" type="presOf" srcId="{82701DB5-66D1-466C-BBC9-41E00BBEDB59}" destId="{86BDEE18-8511-4EE1-BFB1-3D7C0999AE9E}" srcOrd="0" destOrd="0" presId="urn:microsoft.com/office/officeart/2005/8/layout/cycle6"/>
    <dgm:cxn modelId="{13CC68FD-4DE6-4312-8661-3D402941F7EA}" srcId="{82701DB5-66D1-466C-BBC9-41E00BBEDB59}" destId="{048E9052-C3A7-4B2B-BF18-44586B8FFA1D}" srcOrd="0" destOrd="0" parTransId="{5BAFC889-39A1-4A40-9408-1D6C94051967}" sibTransId="{571BB8F1-2F3A-45C7-9016-BCFDD3808F4D}"/>
    <dgm:cxn modelId="{7E7C5F9F-7D75-49B7-8370-31ADC3E0FCA2}" type="presOf" srcId="{2E23F418-1794-4192-BE5C-F1ADB311A617}" destId="{5A729105-273D-4378-BC4F-20EBDAF97BA7}" srcOrd="0" destOrd="0" presId="urn:microsoft.com/office/officeart/2005/8/layout/cycle6"/>
    <dgm:cxn modelId="{D2398123-9F7B-4581-8286-2910FAA916F7}" type="presOf" srcId="{BFE4F756-5DDD-4CFE-81A3-4F4A3D43FF88}" destId="{CD0A87E6-2479-452C-A47C-9B4716442766}" srcOrd="0" destOrd="0" presId="urn:microsoft.com/office/officeart/2005/8/layout/cycle6"/>
    <dgm:cxn modelId="{83EB37D9-3A82-43B2-AF24-739B9619A4DB}" type="presOf" srcId="{048E9052-C3A7-4B2B-BF18-44586B8FFA1D}" destId="{83075623-E01C-4122-BE4F-713276DA1B8B}" srcOrd="0" destOrd="0" presId="urn:microsoft.com/office/officeart/2005/8/layout/cycle6"/>
    <dgm:cxn modelId="{596F69CA-CAC6-4AC9-A77C-A629094A9EB2}" srcId="{82701DB5-66D1-466C-BBC9-41E00BBEDB59}" destId="{BFE4F756-5DDD-4CFE-81A3-4F4A3D43FF88}" srcOrd="1" destOrd="0" parTransId="{E1E7D050-686C-482D-A2F9-C5600CF788FD}" sibTransId="{D0AE91F5-24CC-4822-8727-C8148E747DBF}"/>
    <dgm:cxn modelId="{B92C4115-03A6-4F0D-A150-CDC94C9305AB}" type="presParOf" srcId="{86BDEE18-8511-4EE1-BFB1-3D7C0999AE9E}" destId="{83075623-E01C-4122-BE4F-713276DA1B8B}" srcOrd="0" destOrd="0" presId="urn:microsoft.com/office/officeart/2005/8/layout/cycle6"/>
    <dgm:cxn modelId="{76D69ECF-44DD-411D-9D06-FA3195D4737C}" type="presParOf" srcId="{86BDEE18-8511-4EE1-BFB1-3D7C0999AE9E}" destId="{8B23B214-4715-43F7-85F7-F34209F81B38}" srcOrd="1" destOrd="0" presId="urn:microsoft.com/office/officeart/2005/8/layout/cycle6"/>
    <dgm:cxn modelId="{A2A01411-E84E-425F-B536-A038B52823D9}" type="presParOf" srcId="{86BDEE18-8511-4EE1-BFB1-3D7C0999AE9E}" destId="{D4D35E00-A349-4670-A798-58AA94A8054D}" srcOrd="2" destOrd="0" presId="urn:microsoft.com/office/officeart/2005/8/layout/cycle6"/>
    <dgm:cxn modelId="{614935D6-A96D-42FE-B234-F501318807C5}" type="presParOf" srcId="{86BDEE18-8511-4EE1-BFB1-3D7C0999AE9E}" destId="{CD0A87E6-2479-452C-A47C-9B4716442766}" srcOrd="3" destOrd="0" presId="urn:microsoft.com/office/officeart/2005/8/layout/cycle6"/>
    <dgm:cxn modelId="{B421C5A6-A662-4D17-8F80-4176685AC8F4}" type="presParOf" srcId="{86BDEE18-8511-4EE1-BFB1-3D7C0999AE9E}" destId="{AD779D2C-CBA4-4B76-908F-6375857B08C5}" srcOrd="4" destOrd="0" presId="urn:microsoft.com/office/officeart/2005/8/layout/cycle6"/>
    <dgm:cxn modelId="{F6BC5813-0246-45F7-87B7-0A4D23802E7A}" type="presParOf" srcId="{86BDEE18-8511-4EE1-BFB1-3D7C0999AE9E}" destId="{FD00AF07-C3A1-437C-AEF3-5FC32799A434}" srcOrd="5" destOrd="0" presId="urn:microsoft.com/office/officeart/2005/8/layout/cycle6"/>
    <dgm:cxn modelId="{D2F7E5E8-9910-4E77-B8BE-9C1029907444}" type="presParOf" srcId="{86BDEE18-8511-4EE1-BFB1-3D7C0999AE9E}" destId="{5A729105-273D-4378-BC4F-20EBDAF97BA7}" srcOrd="6" destOrd="0" presId="urn:microsoft.com/office/officeart/2005/8/layout/cycle6"/>
    <dgm:cxn modelId="{C55501AB-B999-4BD9-A035-EACC645D93F9}" type="presParOf" srcId="{86BDEE18-8511-4EE1-BFB1-3D7C0999AE9E}" destId="{36DC2CCF-257E-477D-B23C-9EDDD2E0F058}" srcOrd="7" destOrd="0" presId="urn:microsoft.com/office/officeart/2005/8/layout/cycle6"/>
    <dgm:cxn modelId="{A647B257-0F03-456A-B429-B194343913B0}" type="presParOf" srcId="{86BDEE18-8511-4EE1-BFB1-3D7C0999AE9E}" destId="{5DD4E6C3-F08E-4D9E-9933-A17DC6812EC8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57DBD3-31D5-45C4-A541-F8F1002D0C50}">
      <dsp:nvSpPr>
        <dsp:cNvPr id="0" name=""/>
        <dsp:cNvSpPr/>
      </dsp:nvSpPr>
      <dsp:spPr>
        <a:xfrm>
          <a:off x="0" y="152435"/>
          <a:ext cx="8077200" cy="6949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World Widely </a:t>
          </a:r>
          <a:endParaRPr lang="en-US" sz="2700" kern="1200" dirty="0"/>
        </a:p>
      </dsp:txBody>
      <dsp:txXfrm>
        <a:off x="33926" y="186361"/>
        <a:ext cx="8009348" cy="627128"/>
      </dsp:txXfrm>
    </dsp:sp>
    <dsp:sp modelId="{2AFD93B3-B99D-454E-9A19-A1430E16D815}">
      <dsp:nvSpPr>
        <dsp:cNvPr id="0" name=""/>
        <dsp:cNvSpPr/>
      </dsp:nvSpPr>
      <dsp:spPr>
        <a:xfrm>
          <a:off x="0" y="786360"/>
          <a:ext cx="8077200" cy="12016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451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100" kern="1200" dirty="0" smtClean="0"/>
            <a:t>More than </a:t>
          </a:r>
          <a:r>
            <a:rPr lang="en-US" sz="2100" b="1" kern="1200" dirty="0" smtClean="0"/>
            <a:t>280</a:t>
          </a:r>
          <a:r>
            <a:rPr lang="en-US" sz="2100" kern="1200" dirty="0" smtClean="0"/>
            <a:t> Million People Worldwide 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100" kern="1200" smtClean="0"/>
            <a:t>are visually impaired; </a:t>
          </a:r>
          <a:endParaRPr lang="en-US" sz="2100" kern="1200" dirty="0" smtClean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100" kern="1200" dirty="0" smtClean="0"/>
            <a:t>Almost </a:t>
          </a:r>
          <a:r>
            <a:rPr lang="en-US" sz="2100" b="1" kern="1200" dirty="0" smtClean="0"/>
            <a:t>40</a:t>
          </a:r>
          <a:r>
            <a:rPr lang="en-US" sz="2100" kern="1200" dirty="0" smtClean="0"/>
            <a:t> million of them are blind.</a:t>
          </a:r>
        </a:p>
      </dsp:txBody>
      <dsp:txXfrm>
        <a:off x="0" y="786360"/>
        <a:ext cx="8077200" cy="1201634"/>
      </dsp:txXfrm>
    </dsp:sp>
    <dsp:sp modelId="{FA0E2D09-B5A1-4312-BD25-D975FF5F4B68}">
      <dsp:nvSpPr>
        <dsp:cNvPr id="0" name=""/>
        <dsp:cNvSpPr/>
      </dsp:nvSpPr>
      <dsp:spPr>
        <a:xfrm>
          <a:off x="0" y="1987995"/>
          <a:ext cx="8077200" cy="6949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Palestine</a:t>
          </a:r>
          <a:endParaRPr lang="en-US" sz="2700" kern="1200" dirty="0"/>
        </a:p>
      </dsp:txBody>
      <dsp:txXfrm>
        <a:off x="33926" y="2021921"/>
        <a:ext cx="8009348" cy="627128"/>
      </dsp:txXfrm>
    </dsp:sp>
    <dsp:sp modelId="{F764F511-184E-4942-B05D-100573A4B686}">
      <dsp:nvSpPr>
        <dsp:cNvPr id="0" name=""/>
        <dsp:cNvSpPr/>
      </dsp:nvSpPr>
      <dsp:spPr>
        <a:xfrm>
          <a:off x="0" y="2682975"/>
          <a:ext cx="8077200" cy="1592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451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100" kern="1200" dirty="0" smtClean="0"/>
            <a:t>About </a:t>
          </a:r>
          <a:r>
            <a:rPr lang="en-US" sz="2100" b="1" kern="1200" dirty="0" smtClean="0"/>
            <a:t>90000</a:t>
          </a:r>
          <a:r>
            <a:rPr lang="en-US" sz="2100" kern="1200" dirty="0" smtClean="0"/>
            <a:t> People In Palestine.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100" kern="1200" smtClean="0"/>
            <a:t>Nablus : </a:t>
          </a:r>
          <a:r>
            <a:rPr lang="en-US" sz="2100" b="1" kern="1200" smtClean="0"/>
            <a:t>Official:401</a:t>
          </a:r>
          <a:r>
            <a:rPr lang="en-US" sz="2100" kern="1200" smtClean="0"/>
            <a:t> , Real : over </a:t>
          </a:r>
          <a:r>
            <a:rPr lang="en-US" sz="2100" b="1" kern="1200" smtClean="0"/>
            <a:t>800</a:t>
          </a:r>
          <a:r>
            <a:rPr lang="en-US" sz="2100" kern="1200" smtClean="0"/>
            <a:t>.</a:t>
          </a:r>
          <a:endParaRPr lang="en-US" sz="2100" kern="1200" dirty="0" smtClean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100" b="1" kern="1200" smtClean="0"/>
            <a:t>15 </a:t>
          </a:r>
          <a:r>
            <a:rPr lang="en-US" sz="2100" kern="1200" smtClean="0"/>
            <a:t>Blind at An-Najah University.</a:t>
          </a:r>
          <a:endParaRPr lang="en-US" sz="2100" kern="1200" dirty="0" smtClean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100" b="1" kern="1200" dirty="0" smtClean="0"/>
            <a:t>8</a:t>
          </a:r>
          <a:r>
            <a:rPr lang="en-US" sz="2100" kern="1200" dirty="0" smtClean="0"/>
            <a:t> Visually Impaired.</a:t>
          </a:r>
        </a:p>
      </dsp:txBody>
      <dsp:txXfrm>
        <a:off x="0" y="2682975"/>
        <a:ext cx="8077200" cy="15928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6324BB-C949-4E2B-87E3-4EEEF492055F}">
      <dsp:nvSpPr>
        <dsp:cNvPr id="0" name=""/>
        <dsp:cNvSpPr/>
      </dsp:nvSpPr>
      <dsp:spPr>
        <a:xfrm>
          <a:off x="3535680" y="613"/>
          <a:ext cx="5303520" cy="239427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Multi packages to suit individuals needs. </a:t>
          </a:r>
          <a:endParaRPr lang="en-US" sz="2800" kern="1200" dirty="0"/>
        </a:p>
      </dsp:txBody>
      <dsp:txXfrm>
        <a:off x="3535680" y="299897"/>
        <a:ext cx="4405668" cy="1795704"/>
      </dsp:txXfrm>
    </dsp:sp>
    <dsp:sp modelId="{49FF7C25-D8B8-4EB9-82DB-8D1B3C566347}">
      <dsp:nvSpPr>
        <dsp:cNvPr id="0" name=""/>
        <dsp:cNvSpPr/>
      </dsp:nvSpPr>
      <dsp:spPr>
        <a:xfrm>
          <a:off x="0" y="613"/>
          <a:ext cx="3535680" cy="23942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b="1" kern="1200" dirty="0" smtClean="0">
              <a:sym typeface="Wingdings" pitchFamily="2" charset="2"/>
            </a:rPr>
            <a:t>Individuals</a:t>
          </a:r>
          <a:r>
            <a:rPr lang="en-US" sz="3500" kern="1200" dirty="0" smtClean="0">
              <a:sym typeface="Wingdings" pitchFamily="2" charset="2"/>
            </a:rPr>
            <a:t> </a:t>
          </a:r>
          <a:endParaRPr lang="en-US" sz="3500" kern="1200" dirty="0"/>
        </a:p>
      </dsp:txBody>
      <dsp:txXfrm>
        <a:off x="116879" y="117492"/>
        <a:ext cx="3301922" cy="2160514"/>
      </dsp:txXfrm>
    </dsp:sp>
    <dsp:sp modelId="{23EFFC0D-31AF-44DC-9387-8C073A3B2F35}">
      <dsp:nvSpPr>
        <dsp:cNvPr id="0" name=""/>
        <dsp:cNvSpPr/>
      </dsp:nvSpPr>
      <dsp:spPr>
        <a:xfrm>
          <a:off x="3535680" y="2634313"/>
          <a:ext cx="5303520" cy="239427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Special Package programed for locations and office at the company to lead the blind visitors to tagged places. 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Better than: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Brill sign-language </a:t>
          </a:r>
          <a:r>
            <a:rPr lang="en-US" sz="1300" kern="1200" dirty="0" smtClean="0"/>
            <a:t>tags at offices 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spatial paths, will decrease the costs of construction and design and will be more flexible for modifications at building to accommodate locations changings.</a:t>
          </a:r>
          <a:endParaRPr lang="en-US" sz="1300" kern="1200" dirty="0"/>
        </a:p>
      </dsp:txBody>
      <dsp:txXfrm>
        <a:off x="3535680" y="2933597"/>
        <a:ext cx="4405668" cy="1795704"/>
      </dsp:txXfrm>
    </dsp:sp>
    <dsp:sp modelId="{F75A6586-0691-4262-A805-6764A5533EF2}">
      <dsp:nvSpPr>
        <dsp:cNvPr id="0" name=""/>
        <dsp:cNvSpPr/>
      </dsp:nvSpPr>
      <dsp:spPr>
        <a:xfrm>
          <a:off x="0" y="2634313"/>
          <a:ext cx="3535680" cy="23942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b="1" kern="1200" dirty="0" smtClean="0">
              <a:sym typeface="Wingdings" pitchFamily="2" charset="2"/>
            </a:rPr>
            <a:t>Companies and Organizations</a:t>
          </a:r>
          <a:endParaRPr lang="en-US" sz="3500" kern="1200" dirty="0" smtClean="0">
            <a:sym typeface="Wingdings" pitchFamily="2" charset="2"/>
          </a:endParaRPr>
        </a:p>
      </dsp:txBody>
      <dsp:txXfrm>
        <a:off x="116879" y="2751192"/>
        <a:ext cx="3301922" cy="21605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B3CA47-C9F3-4938-A6D5-0A3D88F33548}">
      <dsp:nvSpPr>
        <dsp:cNvPr id="0" name=""/>
        <dsp:cNvSpPr/>
      </dsp:nvSpPr>
      <dsp:spPr>
        <a:xfrm>
          <a:off x="3083638" y="0"/>
          <a:ext cx="2555171" cy="255556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3D7A23-D0CD-4127-9920-45B3F3538DEF}">
      <dsp:nvSpPr>
        <dsp:cNvPr id="0" name=""/>
        <dsp:cNvSpPr/>
      </dsp:nvSpPr>
      <dsp:spPr>
        <a:xfrm>
          <a:off x="3714926" y="922634"/>
          <a:ext cx="1419859" cy="709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Website</a:t>
          </a:r>
          <a:endParaRPr lang="en-US" sz="2400" kern="1200" dirty="0"/>
        </a:p>
      </dsp:txBody>
      <dsp:txXfrm>
        <a:off x="3714926" y="922634"/>
        <a:ext cx="1419859" cy="709759"/>
      </dsp:txXfrm>
    </dsp:sp>
    <dsp:sp modelId="{DA94AF6F-CBE0-4D63-8BBE-556823809F9C}">
      <dsp:nvSpPr>
        <dsp:cNvPr id="0" name=""/>
        <dsp:cNvSpPr/>
      </dsp:nvSpPr>
      <dsp:spPr>
        <a:xfrm>
          <a:off x="2440460" y="1468358"/>
          <a:ext cx="2555171" cy="255556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C97615-94B4-4833-923F-A2EC7543C176}">
      <dsp:nvSpPr>
        <dsp:cNvPr id="0" name=""/>
        <dsp:cNvSpPr/>
      </dsp:nvSpPr>
      <dsp:spPr>
        <a:xfrm>
          <a:off x="3008115" y="2399487"/>
          <a:ext cx="1419859" cy="709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Social Media</a:t>
          </a:r>
          <a:endParaRPr lang="en-US" sz="2400" kern="1200" dirty="0"/>
        </a:p>
      </dsp:txBody>
      <dsp:txXfrm>
        <a:off x="3008115" y="2399487"/>
        <a:ext cx="1419859" cy="709759"/>
      </dsp:txXfrm>
    </dsp:sp>
    <dsp:sp modelId="{AF67991B-D722-4301-A7A0-2068C7ED1772}">
      <dsp:nvSpPr>
        <dsp:cNvPr id="0" name=""/>
        <dsp:cNvSpPr/>
      </dsp:nvSpPr>
      <dsp:spPr>
        <a:xfrm>
          <a:off x="3332010" y="3112432"/>
          <a:ext cx="2195287" cy="219616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0B1484-493F-46C2-9F78-5D6305386D1B}">
      <dsp:nvSpPr>
        <dsp:cNvPr id="0" name=""/>
        <dsp:cNvSpPr/>
      </dsp:nvSpPr>
      <dsp:spPr>
        <a:xfrm>
          <a:off x="3718285" y="3878463"/>
          <a:ext cx="1419859" cy="709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Live Demos</a:t>
          </a:r>
          <a:endParaRPr lang="en-US" sz="2400" kern="1200" dirty="0"/>
        </a:p>
      </dsp:txBody>
      <dsp:txXfrm>
        <a:off x="3718285" y="3878463"/>
        <a:ext cx="1419859" cy="7097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B3CA47-C9F3-4938-A6D5-0A3D88F33548}">
      <dsp:nvSpPr>
        <dsp:cNvPr id="0" name=""/>
        <dsp:cNvSpPr/>
      </dsp:nvSpPr>
      <dsp:spPr>
        <a:xfrm>
          <a:off x="3083638" y="0"/>
          <a:ext cx="2555171" cy="255556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3D7A23-D0CD-4127-9920-45B3F3538DEF}">
      <dsp:nvSpPr>
        <dsp:cNvPr id="0" name=""/>
        <dsp:cNvSpPr/>
      </dsp:nvSpPr>
      <dsp:spPr>
        <a:xfrm>
          <a:off x="3714926" y="922634"/>
          <a:ext cx="1419859" cy="709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WHO</a:t>
          </a:r>
          <a:endParaRPr lang="en-US" sz="2400" kern="1200" dirty="0"/>
        </a:p>
      </dsp:txBody>
      <dsp:txXfrm>
        <a:off x="3714926" y="922634"/>
        <a:ext cx="1419859" cy="709759"/>
      </dsp:txXfrm>
    </dsp:sp>
    <dsp:sp modelId="{DA94AF6F-CBE0-4D63-8BBE-556823809F9C}">
      <dsp:nvSpPr>
        <dsp:cNvPr id="0" name=""/>
        <dsp:cNvSpPr/>
      </dsp:nvSpPr>
      <dsp:spPr>
        <a:xfrm>
          <a:off x="2440460" y="1468358"/>
          <a:ext cx="2555171" cy="255556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C97615-94B4-4833-923F-A2EC7543C176}">
      <dsp:nvSpPr>
        <dsp:cNvPr id="0" name=""/>
        <dsp:cNvSpPr/>
      </dsp:nvSpPr>
      <dsp:spPr>
        <a:xfrm>
          <a:off x="3008115" y="2399487"/>
          <a:ext cx="1419859" cy="709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NGOs</a:t>
          </a:r>
          <a:endParaRPr lang="en-US" sz="2400" kern="1200" dirty="0"/>
        </a:p>
      </dsp:txBody>
      <dsp:txXfrm>
        <a:off x="3008115" y="2399487"/>
        <a:ext cx="1419859" cy="709759"/>
      </dsp:txXfrm>
    </dsp:sp>
    <dsp:sp modelId="{AF67991B-D722-4301-A7A0-2068C7ED1772}">
      <dsp:nvSpPr>
        <dsp:cNvPr id="0" name=""/>
        <dsp:cNvSpPr/>
      </dsp:nvSpPr>
      <dsp:spPr>
        <a:xfrm>
          <a:off x="3332010" y="3112432"/>
          <a:ext cx="2195287" cy="219616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0B1484-493F-46C2-9F78-5D6305386D1B}">
      <dsp:nvSpPr>
        <dsp:cNvPr id="0" name=""/>
        <dsp:cNvSpPr/>
      </dsp:nvSpPr>
      <dsp:spPr>
        <a:xfrm>
          <a:off x="3718285" y="3878463"/>
          <a:ext cx="1419859" cy="709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Hospitals</a:t>
          </a:r>
          <a:endParaRPr lang="en-US" sz="2400" kern="1200" dirty="0"/>
        </a:p>
      </dsp:txBody>
      <dsp:txXfrm>
        <a:off x="3718285" y="3878463"/>
        <a:ext cx="1419859" cy="70975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075623-E01C-4122-BE4F-713276DA1B8B}">
      <dsp:nvSpPr>
        <dsp:cNvPr id="0" name=""/>
        <dsp:cNvSpPr/>
      </dsp:nvSpPr>
      <dsp:spPr>
        <a:xfrm>
          <a:off x="2855796" y="1368"/>
          <a:ext cx="2434188" cy="15822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Local</a:t>
          </a:r>
          <a:endParaRPr lang="en-US" sz="2400" kern="1200" dirty="0"/>
        </a:p>
      </dsp:txBody>
      <dsp:txXfrm>
        <a:off x="2933034" y="78606"/>
        <a:ext cx="2279712" cy="1427746"/>
      </dsp:txXfrm>
    </dsp:sp>
    <dsp:sp modelId="{D4D35E00-A349-4670-A798-58AA94A8054D}">
      <dsp:nvSpPr>
        <dsp:cNvPr id="0" name=""/>
        <dsp:cNvSpPr/>
      </dsp:nvSpPr>
      <dsp:spPr>
        <a:xfrm>
          <a:off x="1961565" y="792479"/>
          <a:ext cx="4222649" cy="4222649"/>
        </a:xfrm>
        <a:custGeom>
          <a:avLst/>
          <a:gdLst/>
          <a:ahLst/>
          <a:cxnLst/>
          <a:rect l="0" t="0" r="0" b="0"/>
          <a:pathLst>
            <a:path>
              <a:moveTo>
                <a:pt x="3346124" y="398735"/>
              </a:moveTo>
              <a:arcTo wR="2111324" hR="2111324" stAng="18347526" swAng="364895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0A87E6-2479-452C-A47C-9B4716442766}">
      <dsp:nvSpPr>
        <dsp:cNvPr id="0" name=""/>
        <dsp:cNvSpPr/>
      </dsp:nvSpPr>
      <dsp:spPr>
        <a:xfrm>
          <a:off x="4684257" y="3168355"/>
          <a:ext cx="2434188" cy="15822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Regional</a:t>
          </a:r>
          <a:endParaRPr lang="en-US" sz="2400" kern="1200" dirty="0"/>
        </a:p>
      </dsp:txBody>
      <dsp:txXfrm>
        <a:off x="4761495" y="3245593"/>
        <a:ext cx="2279712" cy="1427746"/>
      </dsp:txXfrm>
    </dsp:sp>
    <dsp:sp modelId="{FD00AF07-C3A1-437C-AEF3-5FC32799A434}">
      <dsp:nvSpPr>
        <dsp:cNvPr id="0" name=""/>
        <dsp:cNvSpPr/>
      </dsp:nvSpPr>
      <dsp:spPr>
        <a:xfrm>
          <a:off x="1961565" y="792479"/>
          <a:ext cx="4222649" cy="4222649"/>
        </a:xfrm>
        <a:custGeom>
          <a:avLst/>
          <a:gdLst/>
          <a:ahLst/>
          <a:cxnLst/>
          <a:rect l="0" t="0" r="0" b="0"/>
          <a:pathLst>
            <a:path>
              <a:moveTo>
                <a:pt x="3116664" y="3967930"/>
              </a:moveTo>
              <a:arcTo wR="2111324" hR="2111324" stAng="3693885" swAng="341223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729105-273D-4378-BC4F-20EBDAF97BA7}">
      <dsp:nvSpPr>
        <dsp:cNvPr id="0" name=""/>
        <dsp:cNvSpPr/>
      </dsp:nvSpPr>
      <dsp:spPr>
        <a:xfrm>
          <a:off x="1027335" y="3168355"/>
          <a:ext cx="2434188" cy="15822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World Wide</a:t>
          </a:r>
          <a:endParaRPr lang="en-US" sz="2400" kern="1200" dirty="0"/>
        </a:p>
      </dsp:txBody>
      <dsp:txXfrm>
        <a:off x="1104573" y="3245593"/>
        <a:ext cx="2279712" cy="1427746"/>
      </dsp:txXfrm>
    </dsp:sp>
    <dsp:sp modelId="{5DD4E6C3-F08E-4D9E-9933-A17DC6812EC8}">
      <dsp:nvSpPr>
        <dsp:cNvPr id="0" name=""/>
        <dsp:cNvSpPr/>
      </dsp:nvSpPr>
      <dsp:spPr>
        <a:xfrm>
          <a:off x="1961565" y="792479"/>
          <a:ext cx="4222649" cy="4222649"/>
        </a:xfrm>
        <a:custGeom>
          <a:avLst/>
          <a:gdLst/>
          <a:ahLst/>
          <a:cxnLst/>
          <a:rect l="0" t="0" r="0" b="0"/>
          <a:pathLst>
            <a:path>
              <a:moveTo>
                <a:pt x="14026" y="2354286"/>
              </a:moveTo>
              <a:arcTo wR="2111324" hR="2111324" stAng="10403521" swAng="364895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08F8-0102-4AFE-B570-5F7E5824869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6DB2E6-C0DC-48A4-B119-DE1AD08C20E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08F8-0102-4AFE-B570-5F7E5824869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B2E6-C0DC-48A4-B119-DE1AD08C2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08F8-0102-4AFE-B570-5F7E5824869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B2E6-C0DC-48A4-B119-DE1AD08C2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08F8-0102-4AFE-B570-5F7E5824869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B2E6-C0DC-48A4-B119-DE1AD08C2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08F8-0102-4AFE-B570-5F7E5824869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B2E6-C0DC-48A4-B119-DE1AD08C20E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08F8-0102-4AFE-B570-5F7E5824869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B2E6-C0DC-48A4-B119-DE1AD08C20E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08F8-0102-4AFE-B570-5F7E5824869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B2E6-C0DC-48A4-B119-DE1AD08C20E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08F8-0102-4AFE-B570-5F7E5824869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B2E6-C0DC-48A4-B119-DE1AD08C2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08F8-0102-4AFE-B570-5F7E5824869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B2E6-C0DC-48A4-B119-DE1AD08C2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08F8-0102-4AFE-B570-5F7E5824869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B2E6-C0DC-48A4-B119-DE1AD08C2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08F8-0102-4AFE-B570-5F7E5824869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B2E6-C0DC-48A4-B119-DE1AD08C2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FCC08F8-0102-4AFE-B570-5F7E5824869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26DB2E6-C0DC-48A4-B119-DE1AD08C20E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685800"/>
            <a:ext cx="9144000" cy="495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56029"/>
            <a:ext cx="2436495" cy="1371600"/>
          </a:xfrm>
          <a:prstGeom prst="rect">
            <a:avLst/>
          </a:prstGeom>
          <a:ln>
            <a:noFill/>
          </a:ln>
          <a:effectLst>
            <a:softEdge rad="228600"/>
          </a:effectLst>
        </p:spPr>
      </p:pic>
    </p:spTree>
    <p:extLst>
      <p:ext uri="{BB962C8B-B14F-4D97-AF65-F5344CB8AC3E}">
        <p14:creationId xmlns:p14="http://schemas.microsoft.com/office/powerpoint/2010/main" val="419475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609600"/>
            <a:ext cx="8229600" cy="1600200"/>
          </a:xfrm>
        </p:spPr>
        <p:txBody>
          <a:bodyPr/>
          <a:lstStyle/>
          <a:p>
            <a:r>
              <a:rPr lang="en-US" sz="4400" dirty="0" smtClean="0"/>
              <a:t>Animal Help...</a:t>
            </a:r>
            <a:endParaRPr lang="en-US" sz="4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60286" y="54864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3600" b="0" kern="1200" cap="none" spc="0" baseline="0">
                <a:solidFill>
                  <a:schemeClr val="tx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z="2800" dirty="0" smtClean="0"/>
              <a:t>But an animal is not </a:t>
            </a:r>
            <a:r>
              <a:rPr lang="en-US" sz="2800" dirty="0"/>
              <a:t>a</a:t>
            </a:r>
            <a:r>
              <a:rPr lang="en-US" sz="2800" dirty="0" smtClean="0"/>
              <a:t>lways there,</a:t>
            </a:r>
          </a:p>
          <a:p>
            <a:r>
              <a:rPr lang="en-US" sz="2800" dirty="0" smtClean="0"/>
              <a:t>Or cannot be admitted everywhere..</a:t>
            </a:r>
            <a:endParaRPr lang="en-US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2371" y="609600"/>
            <a:ext cx="350520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3600" b="0" kern="1200" cap="none" spc="0" baseline="0">
                <a:solidFill>
                  <a:schemeClr val="tx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z="2800" dirty="0" smtClean="0"/>
              <a:t>Dog to lead…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4" y="1752600"/>
            <a:ext cx="6376806" cy="358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273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Ultrasonic stick to help the blind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438400" y="5486399"/>
            <a:ext cx="6516914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3600" b="0" kern="1200" cap="none" spc="0" baseline="0">
                <a:solidFill>
                  <a:schemeClr val="tx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z="2800" dirty="0" smtClean="0"/>
              <a:t>Current designs are very limited…</a:t>
            </a:r>
            <a:endParaRPr lang="en-US" sz="28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449387"/>
            <a:ext cx="5524500" cy="418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195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devices </a:t>
            </a:r>
            <a:r>
              <a:rPr lang="en-US" dirty="0"/>
              <a:t>to </a:t>
            </a:r>
            <a:r>
              <a:rPr lang="en-US" dirty="0" smtClean="0"/>
              <a:t>the help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3486" y="5638799"/>
            <a:ext cx="8117114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3600" b="0" kern="1200" cap="none" spc="0" baseline="0">
                <a:solidFill>
                  <a:schemeClr val="tx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z="2400" b="1" dirty="0" smtClean="0"/>
              <a:t>Heavy</a:t>
            </a:r>
            <a:r>
              <a:rPr lang="en-US" sz="2400" dirty="0" smtClean="0"/>
              <a:t>, </a:t>
            </a:r>
            <a:r>
              <a:rPr lang="en-US" sz="2400" b="1" dirty="0" smtClean="0"/>
              <a:t>Hard</a:t>
            </a:r>
            <a:r>
              <a:rPr lang="en-US" sz="2400" dirty="0" smtClean="0"/>
              <a:t> </a:t>
            </a:r>
            <a:r>
              <a:rPr lang="en-US" sz="2400" dirty="0"/>
              <a:t>to </a:t>
            </a:r>
            <a:r>
              <a:rPr lang="en-US" sz="2400" dirty="0" smtClean="0"/>
              <a:t>carry around, </a:t>
            </a:r>
            <a:r>
              <a:rPr lang="en-US" sz="2400" b="1" dirty="0" smtClean="0"/>
              <a:t>Expensive</a:t>
            </a:r>
            <a:r>
              <a:rPr lang="en-US" sz="2400" dirty="0" smtClean="0"/>
              <a:t> </a:t>
            </a:r>
            <a:r>
              <a:rPr lang="en-US" sz="2400" dirty="0"/>
              <a:t>a</a:t>
            </a:r>
            <a:r>
              <a:rPr lang="en-US" sz="2400" dirty="0" smtClean="0"/>
              <a:t>nd in many cases </a:t>
            </a:r>
            <a:r>
              <a:rPr lang="en-US" sz="2400" b="1" dirty="0" smtClean="0"/>
              <a:t>not</a:t>
            </a:r>
            <a:r>
              <a:rPr lang="en-US" sz="2400" dirty="0" smtClean="0"/>
              <a:t> </a:t>
            </a:r>
            <a:r>
              <a:rPr lang="en-US" sz="2400" b="1" dirty="0" smtClean="0"/>
              <a:t>practical</a:t>
            </a:r>
            <a:r>
              <a:rPr lang="en-US" sz="2400" dirty="0" smtClean="0"/>
              <a:t>…</a:t>
            </a:r>
            <a:endParaRPr lang="en-US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19400"/>
            <a:ext cx="3619500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3590925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174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005840" y="2819400"/>
            <a:ext cx="859536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6000" dirty="0" smtClean="0"/>
              <a:t>How can we help ?</a:t>
            </a:r>
            <a:endParaRPr lang="en-US" sz="6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5800" y="1219200"/>
            <a:ext cx="859536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6000" dirty="0" smtClean="0"/>
              <a:t>So..</a:t>
            </a:r>
          </a:p>
        </p:txBody>
      </p:sp>
    </p:spTree>
    <p:extLst>
      <p:ext uri="{BB962C8B-B14F-4D97-AF65-F5344CB8AC3E}">
        <p14:creationId xmlns:p14="http://schemas.microsoft.com/office/powerpoint/2010/main" val="426522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really Need??  </a:t>
            </a:r>
            <a:r>
              <a:rPr lang="en-US" b="1" dirty="0" smtClean="0"/>
              <a:t>The Dream Device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74320" y="1298448"/>
            <a:ext cx="8595360" cy="4937760"/>
          </a:xfrm>
          <a:prstGeom prst="rect">
            <a:avLst/>
          </a:prstGeom>
        </p:spPr>
        <p:txBody>
          <a:bodyPr/>
          <a:lstStyle/>
          <a:p>
            <a:pPr marL="342900" indent="-342900"/>
            <a:r>
              <a:rPr lang="en-US" b="1" dirty="0" smtClean="0"/>
              <a:t>Simple</a:t>
            </a:r>
            <a:r>
              <a:rPr lang="en-US" dirty="0" smtClean="0"/>
              <a:t> and </a:t>
            </a:r>
            <a:r>
              <a:rPr lang="en-US" b="1" dirty="0" smtClean="0"/>
              <a:t>Comfortable to use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 </a:t>
            </a:r>
            <a:r>
              <a:rPr lang="en-US" b="1" dirty="0" smtClean="0"/>
              <a:t>Applicable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 </a:t>
            </a:r>
            <a:r>
              <a:rPr lang="en-US" b="1" dirty="0" smtClean="0"/>
              <a:t>Cheap</a:t>
            </a:r>
            <a:r>
              <a:rPr lang="en-US" dirty="0" smtClean="0"/>
              <a:t>.</a:t>
            </a:r>
          </a:p>
          <a:p>
            <a:r>
              <a:rPr lang="en-US" dirty="0"/>
              <a:t> </a:t>
            </a:r>
            <a:r>
              <a:rPr lang="en-US" dirty="0" smtClean="0"/>
              <a:t>  Can be used </a:t>
            </a:r>
            <a:r>
              <a:rPr lang="en-US" b="1" dirty="0" smtClean="0"/>
              <a:t>anywhere</a:t>
            </a:r>
            <a:r>
              <a:rPr lang="en-US" dirty="0" smtClean="0"/>
              <a:t>, </a:t>
            </a:r>
            <a:r>
              <a:rPr lang="en-US" b="1" dirty="0" smtClean="0"/>
              <a:t>anytime</a:t>
            </a:r>
            <a:r>
              <a:rPr lang="en-US" dirty="0" smtClean="0"/>
              <a:t>.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b="1" dirty="0" smtClean="0"/>
              <a:t>Light-weight</a:t>
            </a:r>
            <a:r>
              <a:rPr lang="en-US" dirty="0" smtClean="0"/>
              <a:t>.</a:t>
            </a:r>
          </a:p>
          <a:p>
            <a:r>
              <a:rPr lang="en-US" dirty="0"/>
              <a:t>  </a:t>
            </a:r>
            <a:r>
              <a:rPr lang="en-US" dirty="0" smtClean="0"/>
              <a:t> </a:t>
            </a:r>
            <a:r>
              <a:rPr lang="en-US" b="1" dirty="0" smtClean="0"/>
              <a:t>Easy</a:t>
            </a:r>
            <a:r>
              <a:rPr lang="en-US" dirty="0" smtClean="0"/>
              <a:t> to interact with.</a:t>
            </a:r>
          </a:p>
          <a:p>
            <a:r>
              <a:rPr lang="en-US" dirty="0"/>
              <a:t> </a:t>
            </a:r>
            <a:r>
              <a:rPr lang="en-US" dirty="0" smtClean="0"/>
              <a:t> Can </a:t>
            </a:r>
            <a:r>
              <a:rPr lang="en-US" b="1" dirty="0" smtClean="0"/>
              <a:t>avoid</a:t>
            </a:r>
            <a:r>
              <a:rPr lang="en-US" dirty="0" smtClean="0"/>
              <a:t> </a:t>
            </a:r>
            <a:r>
              <a:rPr lang="en-US" b="1" dirty="0"/>
              <a:t>o</a:t>
            </a:r>
            <a:r>
              <a:rPr lang="en-US" b="1" dirty="0" smtClean="0"/>
              <a:t>bstacles</a:t>
            </a:r>
            <a:r>
              <a:rPr lang="en-US" dirty="0" smtClean="0"/>
              <a:t>.</a:t>
            </a:r>
          </a:p>
          <a:p>
            <a:r>
              <a:rPr lang="en-US" dirty="0"/>
              <a:t> </a:t>
            </a:r>
            <a:r>
              <a:rPr lang="en-US" dirty="0" smtClean="0"/>
              <a:t> Can take the blind anywhere he want, </a:t>
            </a:r>
            <a:r>
              <a:rPr lang="en-US" b="1" dirty="0" smtClean="0"/>
              <a:t>easily</a:t>
            </a:r>
            <a:r>
              <a:rPr lang="en-US" dirty="0" smtClean="0"/>
              <a:t>, </a:t>
            </a:r>
            <a:r>
              <a:rPr lang="en-US" b="1" dirty="0" smtClean="0"/>
              <a:t>safely</a:t>
            </a:r>
            <a:r>
              <a:rPr lang="en-US" dirty="0" smtClean="0"/>
              <a:t> and </a:t>
            </a:r>
            <a:r>
              <a:rPr lang="en-US" b="1" dirty="0" smtClean="0"/>
              <a:t>fast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Can REALLY help.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69457" y="5105399"/>
            <a:ext cx="365760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3600" b="0" kern="1200" cap="none" spc="0" baseline="0">
                <a:solidFill>
                  <a:schemeClr val="tx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dirty="0" smtClean="0"/>
              <a:t>Our Solution?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98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8112016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81000" y="152400"/>
            <a:ext cx="365760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3600" b="0" kern="1200" cap="none" spc="0" baseline="0">
                <a:solidFill>
                  <a:schemeClr val="tx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dirty="0" smtClean="0"/>
              <a:t>Our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29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BGS ?!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45886" y="1981200"/>
            <a:ext cx="8153400" cy="2057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Blind </a:t>
            </a:r>
            <a:r>
              <a:rPr lang="en-US" sz="2400" dirty="0"/>
              <a:t>Guidance System (BGS</a:t>
            </a:r>
            <a:r>
              <a:rPr lang="en-US" sz="2400" dirty="0" smtClean="0"/>
              <a:t>) :</a:t>
            </a:r>
          </a:p>
          <a:p>
            <a:pPr marL="0" indent="0">
              <a:buNone/>
            </a:pPr>
            <a:r>
              <a:rPr lang="en-US" dirty="0" smtClean="0"/>
              <a:t>	a </a:t>
            </a:r>
            <a:r>
              <a:rPr lang="en-US" dirty="0"/>
              <a:t>system for helping </a:t>
            </a:r>
            <a:r>
              <a:rPr lang="en-US" dirty="0" smtClean="0"/>
              <a:t>the blind </a:t>
            </a:r>
            <a:r>
              <a:rPr lang="en-US" dirty="0"/>
              <a:t>to </a:t>
            </a:r>
            <a:r>
              <a:rPr lang="en-US" u="sng" dirty="0" smtClean="0"/>
              <a:t>reach their destinations</a:t>
            </a:r>
            <a:r>
              <a:rPr lang="en-US" dirty="0" smtClean="0"/>
              <a:t> </a:t>
            </a:r>
            <a:r>
              <a:rPr lang="en-US" dirty="0"/>
              <a:t>easily </a:t>
            </a:r>
            <a:r>
              <a:rPr lang="en-US" dirty="0" smtClean="0"/>
              <a:t>utilizing </a:t>
            </a:r>
            <a:r>
              <a:rPr lang="en-US" b="1" dirty="0"/>
              <a:t>live voice </a:t>
            </a:r>
            <a:r>
              <a:rPr lang="en-US" b="1" dirty="0" smtClean="0"/>
              <a:t>feedback</a:t>
            </a:r>
            <a:r>
              <a:rPr lang="en-US" dirty="0" smtClean="0"/>
              <a:t> and a </a:t>
            </a:r>
            <a:r>
              <a:rPr lang="en-US" dirty="0"/>
              <a:t>moving </a:t>
            </a:r>
            <a:r>
              <a:rPr lang="en-US" b="1" dirty="0"/>
              <a:t>mechanical </a:t>
            </a:r>
            <a:r>
              <a:rPr lang="en-US" b="1" dirty="0" smtClean="0"/>
              <a:t>stick </a:t>
            </a:r>
            <a:r>
              <a:rPr lang="en-US" b="1" dirty="0"/>
              <a:t>with </a:t>
            </a:r>
            <a:r>
              <a:rPr lang="en-US" b="1" dirty="0" smtClean="0"/>
              <a:t>wheels</a:t>
            </a:r>
            <a:r>
              <a:rPr lang="en-US" dirty="0" smtClean="0"/>
              <a:t> to </a:t>
            </a:r>
            <a:r>
              <a:rPr lang="en-US" dirty="0"/>
              <a:t>ensure </a:t>
            </a:r>
            <a:r>
              <a:rPr lang="en-US" b="1" dirty="0"/>
              <a:t>avoiding obstacles in the way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4038600"/>
            <a:ext cx="8153400" cy="2057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3400" y="4724400"/>
            <a:ext cx="8153400" cy="1028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 smtClean="0"/>
              <a:t>The main goal is </a:t>
            </a:r>
            <a:r>
              <a:rPr lang="en-US" sz="3200" dirty="0"/>
              <a:t>to make this system </a:t>
            </a:r>
            <a:r>
              <a:rPr lang="en-US" sz="3200" dirty="0" smtClean="0"/>
              <a:t>act as </a:t>
            </a:r>
            <a:r>
              <a:rPr lang="en-US" sz="3200" b="1" dirty="0" smtClean="0"/>
              <a:t>the </a:t>
            </a:r>
            <a:r>
              <a:rPr lang="en-US" sz="3200" b="1" dirty="0"/>
              <a:t>eyes for a blind person</a:t>
            </a:r>
            <a:r>
              <a:rPr lang="en-US" sz="3200" dirty="0"/>
              <a:t>.</a:t>
            </a:r>
          </a:p>
          <a:p>
            <a:pPr marL="0" indent="0">
              <a:buFont typeface="Arial" pitchFamily="34" charset="0"/>
              <a:buNone/>
            </a:pP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9126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57" y="2590800"/>
            <a:ext cx="8591550" cy="1066801"/>
          </a:xfrm>
        </p:spPr>
        <p:txBody>
          <a:bodyPr>
            <a:noAutofit/>
          </a:bodyPr>
          <a:lstStyle/>
          <a:p>
            <a:r>
              <a:rPr lang="en-US" sz="6600" dirty="0" smtClean="0"/>
              <a:t>It’s Demo Time!!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03988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1676400"/>
            <a:ext cx="6076950" cy="1143001"/>
          </a:xfrm>
        </p:spPr>
        <p:txBody>
          <a:bodyPr>
            <a:noAutofit/>
          </a:bodyPr>
          <a:lstStyle/>
          <a:p>
            <a:r>
              <a:rPr lang="en-US" dirty="0" smtClean="0"/>
              <a:t>It’s Demo Time!!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886200"/>
            <a:ext cx="3990182" cy="253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13" y="86405"/>
            <a:ext cx="2746557" cy="666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420949"/>
            <a:ext cx="1284722" cy="2767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913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57" y="2590800"/>
            <a:ext cx="8591550" cy="1066801"/>
          </a:xfrm>
        </p:spPr>
        <p:txBody>
          <a:bodyPr>
            <a:noAutofit/>
          </a:bodyPr>
          <a:lstStyle/>
          <a:p>
            <a:r>
              <a:rPr lang="en-US" sz="6600" dirty="0" smtClean="0"/>
              <a:t>It’s Demo Time!!</a:t>
            </a:r>
            <a:endParaRPr lang="en-US" sz="66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85057" y="3810001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6600" dirty="0" smtClean="0"/>
              <a:t>Video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79070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Blind Guidance system (BGS)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57" y="-1"/>
            <a:ext cx="2171343" cy="16288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818" y="228600"/>
            <a:ext cx="2436495" cy="1371600"/>
          </a:xfrm>
          <a:prstGeom prst="rect">
            <a:avLst/>
          </a:prstGeom>
          <a:ln>
            <a:noFill/>
          </a:ln>
          <a:effectLst>
            <a:softEdge rad="228600"/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444" y="6084765"/>
            <a:ext cx="2003670" cy="773235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362200" y="5879068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An-Najah National University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90857" y="6084765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Flykit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team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/>
              <a:t> 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13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BGS Features..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85800" y="1219200"/>
            <a:ext cx="8077200" cy="47244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3200" dirty="0"/>
          </a:p>
          <a:p>
            <a:r>
              <a:rPr lang="en-US" sz="3200" dirty="0" smtClean="0"/>
              <a:t>  Navigation and Mapping.</a:t>
            </a:r>
          </a:p>
          <a:p>
            <a:r>
              <a:rPr lang="en-US" sz="3200" dirty="0" smtClean="0"/>
              <a:t>  Shortest Path Detection.</a:t>
            </a:r>
            <a:endParaRPr lang="en-US" sz="3200" dirty="0"/>
          </a:p>
          <a:p>
            <a:r>
              <a:rPr lang="en-US" sz="3200" dirty="0" smtClean="0"/>
              <a:t>  </a:t>
            </a:r>
            <a:r>
              <a:rPr lang="en-US" sz="3200" dirty="0"/>
              <a:t>Avoiding </a:t>
            </a:r>
            <a:r>
              <a:rPr lang="en-US" sz="3200" dirty="0" smtClean="0"/>
              <a:t>obstacles</a:t>
            </a:r>
            <a:endParaRPr lang="en-US" sz="3200" dirty="0"/>
          </a:p>
          <a:p>
            <a:r>
              <a:rPr lang="en-US" sz="3200" dirty="0"/>
              <a:t>  Voice </a:t>
            </a:r>
            <a:r>
              <a:rPr lang="en-US" sz="3200" dirty="0" smtClean="0"/>
              <a:t>Feed-back</a:t>
            </a:r>
            <a:r>
              <a:rPr lang="en-US" sz="3200" dirty="0"/>
              <a:t>.</a:t>
            </a:r>
          </a:p>
          <a:p>
            <a:r>
              <a:rPr lang="en-US" sz="3200" dirty="0"/>
              <a:t>  Vibrations F</a:t>
            </a:r>
            <a:r>
              <a:rPr lang="en-US" sz="3200" dirty="0" smtClean="0"/>
              <a:t>eed-back</a:t>
            </a:r>
            <a:endParaRPr lang="en-US" sz="3200" dirty="0"/>
          </a:p>
          <a:p>
            <a:r>
              <a:rPr lang="en-US" sz="3200" dirty="0"/>
              <a:t>  </a:t>
            </a:r>
            <a:r>
              <a:rPr lang="en-US" sz="3200" dirty="0" smtClean="0"/>
              <a:t>Voice Commands </a:t>
            </a:r>
            <a:r>
              <a:rPr lang="en-US" sz="3200" dirty="0" smtClean="0"/>
              <a:t>Support</a:t>
            </a:r>
          </a:p>
          <a:p>
            <a:r>
              <a:rPr lang="en-US" sz="3200" dirty="0" smtClean="0"/>
              <a:t>  Recognize </a:t>
            </a:r>
            <a:r>
              <a:rPr lang="en-US" sz="3200" dirty="0"/>
              <a:t>Ladders, Stairs.</a:t>
            </a:r>
          </a:p>
          <a:p>
            <a:r>
              <a:rPr lang="en-US" sz="3200" dirty="0" smtClean="0"/>
              <a:t>  Gear </a:t>
            </a:r>
            <a:r>
              <a:rPr lang="en-US" sz="3200" dirty="0"/>
              <a:t>Navigation - Back Up .</a:t>
            </a:r>
          </a:p>
          <a:p>
            <a:r>
              <a:rPr lang="en-US" sz="3200" dirty="0" smtClean="0"/>
              <a:t> 180 </a:t>
            </a:r>
            <a:r>
              <a:rPr lang="en-US" sz="3200" dirty="0"/>
              <a:t>Degree Scan.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5228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Features…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66783" y="1600200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  Informs the User of his current location.</a:t>
            </a:r>
          </a:p>
          <a:p>
            <a:r>
              <a:rPr lang="en-US" sz="2800" dirty="0" smtClean="0"/>
              <a:t>  Supports Automatic Navigation -  </a:t>
            </a:r>
            <a:r>
              <a:rPr lang="en-US" sz="2800" dirty="0"/>
              <a:t>the </a:t>
            </a:r>
            <a:r>
              <a:rPr lang="en-US" sz="2800" dirty="0" smtClean="0"/>
              <a:t>user can ask the system </a:t>
            </a:r>
            <a:r>
              <a:rPr lang="en-US" sz="2800" dirty="0"/>
              <a:t>to get to a specific place.</a:t>
            </a:r>
          </a:p>
          <a:p>
            <a:r>
              <a:rPr lang="en-US" sz="2800" dirty="0" smtClean="0"/>
              <a:t>   Emergency help Request (button or voice-command)</a:t>
            </a:r>
            <a:endParaRPr lang="en-US" sz="2800" dirty="0"/>
          </a:p>
          <a:p>
            <a:r>
              <a:rPr lang="en-US" sz="2800" dirty="0" smtClean="0"/>
              <a:t>  Indoor and Outdoor </a:t>
            </a:r>
            <a:r>
              <a:rPr lang="en-US" sz="2800" smtClean="0"/>
              <a:t>support.</a:t>
            </a:r>
          </a:p>
          <a:p>
            <a:r>
              <a:rPr lang="en-US" sz="2800" smtClean="0"/>
              <a:t>High-Precision </a:t>
            </a:r>
            <a:r>
              <a:rPr lang="en-US" sz="2800" dirty="0" smtClean="0"/>
              <a:t>– Very accurate </a:t>
            </a:r>
            <a:r>
              <a:rPr lang="en-US" sz="2800" dirty="0"/>
              <a:t>w</a:t>
            </a:r>
            <a:r>
              <a:rPr lang="en-US" sz="2800" dirty="0" smtClean="0"/>
              <a:t>heels </a:t>
            </a:r>
            <a:r>
              <a:rPr lang="en-US" sz="2800" dirty="0"/>
              <a:t>c</a:t>
            </a:r>
            <a:r>
              <a:rPr lang="en-US" sz="2800" dirty="0" smtClean="0"/>
              <a:t>ontrol</a:t>
            </a:r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730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Features…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66783" y="1600200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.</a:t>
            </a:r>
            <a:endParaRPr lang="en-US" sz="2800" dirty="0" smtClean="0"/>
          </a:p>
          <a:p>
            <a:r>
              <a:rPr lang="en-US" sz="2800" dirty="0" smtClean="0"/>
              <a:t>Recognize Ladders, Stairs.</a:t>
            </a:r>
          </a:p>
          <a:p>
            <a:r>
              <a:rPr lang="en-US" sz="2800" dirty="0" smtClean="0"/>
              <a:t>Gear Navigation - </a:t>
            </a:r>
            <a:r>
              <a:rPr lang="en-US" sz="2800" dirty="0"/>
              <a:t>Back Up 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180 Degree Scan.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8762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 Recognition &amp;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2828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Administrator\Desktop\objectLearn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600200"/>
            <a:ext cx="8355013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0082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Recognition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Administrator\Desktop\objectRecogni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16" y="1600200"/>
            <a:ext cx="8193088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995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Administrator\Desktop\ma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62" y="1628003"/>
            <a:ext cx="421516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istrator\Desktop\Map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848615"/>
            <a:ext cx="6249987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dministrator\Desktop\map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07408"/>
            <a:ext cx="3974821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0773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57200"/>
            <a:ext cx="8229600" cy="1600200"/>
          </a:xfrm>
        </p:spPr>
        <p:txBody>
          <a:bodyPr/>
          <a:lstStyle/>
          <a:p>
            <a:r>
              <a:rPr lang="en-US" dirty="0" smtClean="0"/>
              <a:t>Challenges..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1295400"/>
            <a:ext cx="8595360" cy="493776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The most </a:t>
            </a:r>
            <a:r>
              <a:rPr lang="en-US" dirty="0" smtClean="0"/>
              <a:t>challenging issue was </a:t>
            </a:r>
            <a:r>
              <a:rPr lang="en-US" dirty="0"/>
              <a:t>knowing the current location in indoor </a:t>
            </a:r>
            <a:r>
              <a:rPr lang="en-US" dirty="0" smtClean="0"/>
              <a:t>environments.</a:t>
            </a:r>
          </a:p>
          <a:p>
            <a:r>
              <a:rPr lang="en-US" dirty="0" smtClean="0"/>
              <a:t>Using </a:t>
            </a:r>
            <a:r>
              <a:rPr lang="en-US" dirty="0"/>
              <a:t>Kinect to build </a:t>
            </a:r>
            <a:r>
              <a:rPr lang="en-US" dirty="0" smtClean="0"/>
              <a:t>3D </a:t>
            </a:r>
            <a:r>
              <a:rPr lang="en-US" dirty="0"/>
              <a:t>depth map in order to determined the safe regions to navigate into</a:t>
            </a:r>
            <a:r>
              <a:rPr lang="en-US" dirty="0" smtClean="0"/>
              <a:t>.</a:t>
            </a:r>
          </a:p>
          <a:p>
            <a:r>
              <a:rPr lang="en-US" dirty="0" smtClean="0"/>
              <a:t>Building </a:t>
            </a:r>
            <a:r>
              <a:rPr lang="en-US" dirty="0"/>
              <a:t>strong and accurate hardware that can help blind to get </a:t>
            </a:r>
            <a:r>
              <a:rPr lang="en-US" dirty="0" smtClean="0"/>
              <a:t>to any </a:t>
            </a:r>
            <a:r>
              <a:rPr lang="en-US" dirty="0"/>
              <a:t>tagged place.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886200"/>
            <a:ext cx="4076700" cy="272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625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57200"/>
            <a:ext cx="8229600" cy="1600200"/>
          </a:xfrm>
        </p:spPr>
        <p:txBody>
          <a:bodyPr/>
          <a:lstStyle/>
          <a:p>
            <a:r>
              <a:rPr lang="en-US" dirty="0" smtClean="0"/>
              <a:t>Challenges..</a:t>
            </a:r>
            <a:r>
              <a:rPr lang="en-US" dirty="0" err="1" smtClean="0"/>
              <a:t>Cont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1295400"/>
            <a:ext cx="8595360" cy="493776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Kinect Sight Range:..8-4m ,new ver.: .4-4 m</a:t>
            </a:r>
          </a:p>
          <a:p>
            <a:r>
              <a:rPr lang="en-US" dirty="0" smtClean="0"/>
              <a:t>Kinect sight angle, Solved Revolving Motor.</a:t>
            </a:r>
          </a:p>
          <a:p>
            <a:r>
              <a:rPr lang="en-US" dirty="0" smtClean="0"/>
              <a:t>Kinect and Sun light, Solved with special Algorithm</a:t>
            </a:r>
            <a:r>
              <a:rPr lang="en-US" dirty="0"/>
              <a:t> </a:t>
            </a:r>
            <a:r>
              <a:rPr lang="en-US" dirty="0" smtClean="0"/>
              <a:t>we designed. </a:t>
            </a:r>
          </a:p>
          <a:p>
            <a:r>
              <a:rPr lang="en-US" dirty="0" smtClean="0"/>
              <a:t>Kinect and Glass, Solved using Ultrasonic Sensors.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886200"/>
            <a:ext cx="4076700" cy="272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812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457200"/>
            <a:ext cx="8229600" cy="1600200"/>
          </a:xfrm>
        </p:spPr>
        <p:txBody>
          <a:bodyPr/>
          <a:lstStyle/>
          <a:p>
            <a:r>
              <a:rPr lang="en-US" dirty="0" smtClean="0"/>
              <a:t>Technologies Used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77341"/>
            <a:ext cx="7315200" cy="5487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265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304800" y="304800"/>
            <a:ext cx="3838575" cy="6858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Team Members:</a:t>
            </a:r>
            <a:endParaRPr lang="en-US" sz="32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922520" y="2438400"/>
            <a:ext cx="3078480" cy="13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err="1"/>
              <a:t>Alaa</a:t>
            </a:r>
            <a:r>
              <a:rPr lang="en-US" sz="2000" b="1" dirty="0"/>
              <a:t> </a:t>
            </a:r>
            <a:r>
              <a:rPr lang="en-US" sz="2000" b="1" dirty="0" err="1" smtClean="0"/>
              <a:t>Alhudhud</a:t>
            </a:r>
            <a:endParaRPr lang="en-US" sz="2000" b="1" dirty="0" smtClean="0"/>
          </a:p>
          <a:p>
            <a:pPr marL="0" indent="0">
              <a:buNone/>
            </a:pPr>
            <a:r>
              <a:rPr lang="en-US" sz="2000" dirty="0" smtClean="0"/>
              <a:t>Computer Engineer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/>
              <a:t>Hardware Design</a:t>
            </a:r>
            <a:endParaRPr lang="en-US" sz="2000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374073" y="3505200"/>
            <a:ext cx="3505200" cy="1755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/>
              <a:t>Akram Dweikat	</a:t>
            </a:r>
          </a:p>
          <a:p>
            <a:pPr marL="0" indent="0">
              <a:buNone/>
            </a:pPr>
            <a:r>
              <a:rPr lang="en-US" sz="2000" dirty="0" smtClean="0"/>
              <a:t>Computer Engineer</a:t>
            </a:r>
          </a:p>
          <a:p>
            <a:pPr marL="0" indent="0">
              <a:buNone/>
            </a:pPr>
            <a:r>
              <a:rPr lang="en-US" sz="2000" dirty="0"/>
              <a:t>Business Plan and Model, Software Design, </a:t>
            </a:r>
            <a:r>
              <a:rPr lang="en-US" sz="2000" dirty="0" smtClean="0"/>
              <a:t>Website</a:t>
            </a:r>
            <a:endParaRPr lang="en-US" sz="20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4572000" y="5029200"/>
            <a:ext cx="3505200" cy="1755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err="1" smtClean="0"/>
              <a:t>Zaina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Malhis</a:t>
            </a:r>
            <a:r>
              <a:rPr lang="en-US" sz="2000" b="1" dirty="0" smtClean="0"/>
              <a:t>	</a:t>
            </a:r>
          </a:p>
          <a:p>
            <a:pPr marL="0" indent="0">
              <a:buNone/>
            </a:pPr>
            <a:r>
              <a:rPr lang="en-US" sz="2000" dirty="0" smtClean="0"/>
              <a:t>Computer Science</a:t>
            </a:r>
          </a:p>
          <a:p>
            <a:pPr marL="0" indent="0">
              <a:buNone/>
            </a:pPr>
            <a:r>
              <a:rPr lang="en-US" sz="2000" dirty="0"/>
              <a:t>Windows Phone, Metro Application, </a:t>
            </a:r>
            <a:r>
              <a:rPr lang="en-US" sz="2000" dirty="0" smtClean="0"/>
              <a:t>Website</a:t>
            </a:r>
            <a:endParaRPr lang="en-US" sz="2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340656"/>
            <a:ext cx="1302236" cy="1521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118" y="1051986"/>
            <a:ext cx="1346310" cy="157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965" y="3450890"/>
            <a:ext cx="1309035" cy="1578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863" y="4876800"/>
            <a:ext cx="1380510" cy="1755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1"/>
          <p:cNvSpPr txBox="1">
            <a:spLocks/>
          </p:cNvSpPr>
          <p:nvPr/>
        </p:nvSpPr>
        <p:spPr>
          <a:xfrm>
            <a:off x="304800" y="1216152"/>
            <a:ext cx="3505200" cy="1755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Abdel </a:t>
            </a:r>
            <a:r>
              <a:rPr lang="en-US" sz="2000" b="1" dirty="0" err="1"/>
              <a:t>Azeem</a:t>
            </a:r>
            <a:r>
              <a:rPr lang="en-US" sz="2000" b="1" dirty="0"/>
              <a:t> </a:t>
            </a:r>
            <a:r>
              <a:rPr lang="en-US" sz="2000" b="1" dirty="0" err="1"/>
              <a:t>Bukhari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Computer Engineer</a:t>
            </a:r>
          </a:p>
          <a:p>
            <a:pPr marL="0" indent="0">
              <a:buNone/>
            </a:pPr>
            <a:r>
              <a:rPr lang="en-US" sz="2000" b="1" dirty="0"/>
              <a:t>Core Software Design</a:t>
            </a: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471487" y="5260848"/>
            <a:ext cx="3505200" cy="1755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/>
              <a:t>Supervised by:</a:t>
            </a:r>
          </a:p>
          <a:p>
            <a:pPr marL="0" indent="0">
              <a:buNone/>
            </a:pPr>
            <a:r>
              <a:rPr lang="en-US" sz="2000" b="1" dirty="0" err="1" smtClean="0"/>
              <a:t>Dr.Ashraf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Armosh</a:t>
            </a:r>
            <a:endParaRPr lang="en-US" sz="2000" b="1" dirty="0" smtClean="0"/>
          </a:p>
          <a:p>
            <a:pPr marL="0" indent="0">
              <a:buNone/>
            </a:pPr>
            <a:r>
              <a:rPr lang="en-US" sz="2000" dirty="0" smtClean="0"/>
              <a:t>Computer Engineer</a:t>
            </a:r>
          </a:p>
        </p:txBody>
      </p:sp>
    </p:spTree>
    <p:extLst>
      <p:ext uri="{BB962C8B-B14F-4D97-AF65-F5344CB8AC3E}">
        <p14:creationId xmlns:p14="http://schemas.microsoft.com/office/powerpoint/2010/main" val="186387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kram\Downloads\arch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909" y="0"/>
            <a:ext cx="92684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39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Resources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85800" y="1600200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5400" b="1" dirty="0" err="1" smtClean="0">
                <a:sym typeface="Wingdings" pitchFamily="2" charset="2"/>
              </a:rPr>
              <a:t>DreamSpark</a:t>
            </a:r>
            <a:r>
              <a:rPr lang="en-US" sz="5400" b="1" dirty="0" smtClean="0">
                <a:sym typeface="Wingdings" pitchFamily="2" charset="2"/>
              </a:rPr>
              <a:t>.</a:t>
            </a:r>
          </a:p>
          <a:p>
            <a:r>
              <a:rPr lang="en-US" sz="5400" b="1" dirty="0" smtClean="0">
                <a:sym typeface="Wingdings" pitchFamily="2" charset="2"/>
              </a:rPr>
              <a:t>MSDN.</a:t>
            </a:r>
          </a:p>
          <a:p>
            <a:r>
              <a:rPr lang="en-US" sz="5400" b="1" dirty="0" smtClean="0">
                <a:sym typeface="Wingdings" pitchFamily="2" charset="2"/>
              </a:rPr>
              <a:t>Channel9.</a:t>
            </a:r>
          </a:p>
          <a:p>
            <a:endParaRPr 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4229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Plan &amp; Business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52400" y="1143000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Packaging</a:t>
            </a:r>
            <a:endParaRPr lang="en-US" dirty="0" smtClean="0">
              <a:sym typeface="Wingdings" pitchFamily="2" charset="2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632156526"/>
              </p:ext>
            </p:extLst>
          </p:nvPr>
        </p:nvGraphicFramePr>
        <p:xfrm>
          <a:off x="152400" y="1676400"/>
          <a:ext cx="88392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588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0"/>
            <a:ext cx="8229600" cy="1600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Business Plan &amp; Business Model… Continued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573982565"/>
              </p:ext>
            </p:extLst>
          </p:nvPr>
        </p:nvGraphicFramePr>
        <p:xfrm>
          <a:off x="495299" y="914400"/>
          <a:ext cx="8153401" cy="3810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0496"/>
                <a:gridCol w="1630496"/>
                <a:gridCol w="1630496"/>
                <a:gridCol w="1630496"/>
                <a:gridCol w="1631417"/>
              </a:tblGrid>
              <a:tr h="317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Package 1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Package 2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Package 3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Package 4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5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Description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Indoor System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Outdoor System 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Outdoor System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Indoor/Outdoor System</a:t>
                      </a:r>
                      <a:endParaRPr lang="en-US" sz="1200" dirty="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5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Mechanical stick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Yes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Yes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No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Yes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5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Website Account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Yes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Yes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Yes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Yes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7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Kinect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Yes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Yes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Yes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Yes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7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Vibrations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No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No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No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Yes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7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GPS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No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Yes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Yes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Yes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5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Price</a:t>
                      </a:r>
                      <a:endParaRPr lang="en-US" sz="1200" dirty="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 dirty="0" smtClean="0">
                          <a:effectLst/>
                        </a:rPr>
                        <a:t>199.9$</a:t>
                      </a:r>
                      <a:endParaRPr lang="en-US" sz="1200" dirty="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 dirty="0" smtClean="0">
                          <a:effectLst/>
                        </a:rPr>
                        <a:t>249.9$</a:t>
                      </a:r>
                      <a:endParaRPr lang="en-US" sz="1200" dirty="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 dirty="0" smtClean="0">
                          <a:effectLst/>
                        </a:rPr>
                        <a:t>199.9$</a:t>
                      </a:r>
                      <a:endParaRPr lang="en-US" sz="1200" dirty="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 dirty="0" smtClean="0">
                          <a:effectLst/>
                        </a:rPr>
                        <a:t>299.9$</a:t>
                      </a:r>
                      <a:endParaRPr lang="en-US" sz="1200" dirty="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153127"/>
              </p:ext>
            </p:extLst>
          </p:nvPr>
        </p:nvGraphicFramePr>
        <p:xfrm>
          <a:off x="573314" y="5207000"/>
          <a:ext cx="7961086" cy="1346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80543"/>
                <a:gridCol w="3980543"/>
              </a:tblGrid>
              <a:tr h="3365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Embedded System Version</a:t>
                      </a:r>
                      <a:endParaRPr lang="en-US" sz="1200" dirty="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150.0$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65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Vibrations</a:t>
                      </a:r>
                      <a:endParaRPr lang="en-US" sz="1200" dirty="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40.0$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65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Windows Phone 7 Application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20.0$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65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Metro Style Application</a:t>
                      </a:r>
                      <a:endParaRPr lang="en-US" sz="120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20.0$</a:t>
                      </a:r>
                      <a:endParaRPr lang="en-US" sz="1200" dirty="0">
                        <a:effectLst/>
                        <a:latin typeface="Segoe UI Ligh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87829" y="4763869"/>
            <a:ext cx="9669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Add-ins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36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2401" y="-152400"/>
            <a:ext cx="9067799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97500"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3600" b="0" kern="1200" cap="none" spc="0" baseline="0">
                <a:solidFill>
                  <a:schemeClr val="tx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z="2800" dirty="0" smtClean="0"/>
              <a:t>Business Plan &amp; Business Model… Continued</a:t>
            </a:r>
            <a:endParaRPr lang="en-US" sz="2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1219200"/>
            <a:ext cx="8595360" cy="4397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en-US" dirty="0">
                <a:sym typeface="Wingdings" pitchFamily="2" charset="2"/>
              </a:rPr>
              <a:t> Sales and Marketing</a:t>
            </a:r>
            <a:r>
              <a:rPr lang="en-US" dirty="0" smtClean="0">
                <a:sym typeface="Wingdings" pitchFamily="2" charset="2"/>
              </a:rPr>
              <a:t>: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ym typeface="Wingdings" pitchFamily="2" charset="2"/>
              </a:rPr>
              <a:t>How to Market it?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550279587"/>
              </p:ext>
            </p:extLst>
          </p:nvPr>
        </p:nvGraphicFramePr>
        <p:xfrm>
          <a:off x="373743" y="1201057"/>
          <a:ext cx="8145781" cy="530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265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2401" y="-152400"/>
            <a:ext cx="9067799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97500"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3600" b="0" kern="1200" cap="none" spc="0" baseline="0">
                <a:solidFill>
                  <a:schemeClr val="tx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z="2800" dirty="0" smtClean="0"/>
              <a:t>Business Plan &amp; Business Model… Continued</a:t>
            </a:r>
            <a:endParaRPr lang="en-US" sz="2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2657" y="1371600"/>
            <a:ext cx="8595360" cy="4397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>
              <a:sym typeface="Wingdings" pitchFamily="2" charset="2"/>
            </a:endParaRPr>
          </a:p>
          <a:p>
            <a:pPr>
              <a:buFont typeface="Wingdings" pitchFamily="2" charset="2"/>
              <a:buChar char="v"/>
            </a:pP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ym typeface="Wingdings" pitchFamily="2" charset="2"/>
              </a:rPr>
              <a:t>Support Networks.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399820064"/>
              </p:ext>
            </p:extLst>
          </p:nvPr>
        </p:nvGraphicFramePr>
        <p:xfrm>
          <a:off x="990600" y="936172"/>
          <a:ext cx="8145781" cy="530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142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52400"/>
            <a:ext cx="9067799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97500"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3600" b="0" kern="1200" cap="none" spc="0" baseline="0">
                <a:solidFill>
                  <a:schemeClr val="tx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z="2800" dirty="0" smtClean="0"/>
              <a:t>Business Plan &amp; Business Model… Continued</a:t>
            </a:r>
            <a:endParaRPr lang="en-US" sz="2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8962" y="1230085"/>
            <a:ext cx="8595360" cy="4397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en-US" dirty="0" smtClean="0">
                <a:sym typeface="Wingdings" pitchFamily="2" charset="2"/>
              </a:rPr>
              <a:t>How to Sell it?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562808164"/>
              </p:ext>
            </p:extLst>
          </p:nvPr>
        </p:nvGraphicFramePr>
        <p:xfrm>
          <a:off x="461008" y="1219200"/>
          <a:ext cx="8145781" cy="530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186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 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</a:t>
            </a:r>
            <a:r>
              <a:rPr lang="en-US" dirty="0" smtClean="0"/>
              <a:t>. </a:t>
            </a:r>
            <a:r>
              <a:rPr lang="en-US" dirty="0" err="1" smtClean="0"/>
              <a:t>Abd</a:t>
            </a:r>
            <a:r>
              <a:rPr lang="en-US" dirty="0" smtClean="0"/>
              <a:t> </a:t>
            </a:r>
            <a:r>
              <a:rPr lang="en-US" dirty="0" err="1" smtClean="0"/>
              <a:t>ElFattah</a:t>
            </a:r>
            <a:r>
              <a:rPr lang="en-US" dirty="0" smtClean="0"/>
              <a:t> Arafat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22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BGS in EDUCATION.</a:t>
            </a:r>
          </a:p>
          <a:p>
            <a:r>
              <a:rPr lang="en-US" dirty="0" smtClean="0"/>
              <a:t>Publish  Separate Hardware.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37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752600"/>
            <a:ext cx="8591550" cy="1066801"/>
          </a:xfrm>
        </p:spPr>
        <p:txBody>
          <a:bodyPr>
            <a:noAutofit/>
          </a:bodyPr>
          <a:lstStyle/>
          <a:p>
            <a:r>
              <a:rPr lang="en-US" sz="7200" dirty="0" smtClean="0"/>
              <a:t>Q &amp; A Time….</a:t>
            </a:r>
            <a:endParaRPr lang="en-US" sz="7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3429000"/>
            <a:ext cx="2857500" cy="2847975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433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181429" y="2667000"/>
            <a:ext cx="8991600" cy="5181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What Is the most important human sense?!!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4428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676400"/>
            <a:ext cx="8591550" cy="1066801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Thanks for listening .. </a:t>
            </a:r>
            <a:r>
              <a:rPr lang="en-US" sz="4400" dirty="0" smtClean="0">
                <a:sym typeface="Wingdings" pitchFamily="2" charset="2"/>
              </a:rPr>
              <a:t>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038600" y="4648200"/>
            <a:ext cx="4800600" cy="609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Be What’s Next;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715" b="88017" l="0" r="100000">
                        <a14:foregroundMark x1="6232" y1="40523" x2="6232" y2="40523"/>
                        <a14:foregroundMark x1="29745" y1="31155" x2="29745" y2="31155"/>
                        <a14:foregroundMark x1="25617" y1="16340" x2="25617" y2="16340"/>
                        <a14:foregroundMark x1="5261" y1="74292" x2="5261" y2="74292"/>
                        <a14:foregroundMark x1="40712" y1="55338" x2="40712" y2="55338"/>
                        <a14:foregroundMark x1="73412" y1="45969" x2="73412" y2="45969"/>
                        <a14:foregroundMark x1="86766" y1="47930" x2="86766" y2="47930"/>
                        <a14:foregroundMark x1="22865" y1="54248" x2="22865" y2="542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200400"/>
            <a:ext cx="7407275" cy="1376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191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6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257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524000"/>
            <a:ext cx="8595360" cy="4800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 smtClean="0"/>
              <a:t> Some of the problems faced by blind people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Can’t walk easily on their own</a:t>
            </a:r>
          </a:p>
          <a:p>
            <a:r>
              <a:rPr lang="en-US" sz="2800" dirty="0" smtClean="0"/>
              <a:t>Suffer </a:t>
            </a:r>
            <a:r>
              <a:rPr lang="en-US" sz="2800" dirty="0"/>
              <a:t>from </a:t>
            </a:r>
            <a:r>
              <a:rPr lang="en-US" sz="2800" dirty="0" smtClean="0"/>
              <a:t>obstacles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Difficult to reach a certain place:</a:t>
            </a:r>
          </a:p>
          <a:p>
            <a:pPr lvl="2"/>
            <a:r>
              <a:rPr lang="en-US" sz="2400" dirty="0" smtClean="0"/>
              <a:t>Difficult to recognize current location and remaining </a:t>
            </a:r>
            <a:r>
              <a:rPr lang="en-US" sz="2400" dirty="0"/>
              <a:t>distance to </a:t>
            </a:r>
            <a:r>
              <a:rPr lang="en-US" sz="2400" dirty="0" smtClean="0"/>
              <a:t>the target.</a:t>
            </a:r>
            <a:endParaRPr lang="en-US" sz="2400" dirty="0"/>
          </a:p>
          <a:p>
            <a:pPr lvl="2"/>
            <a:r>
              <a:rPr lang="en-US" sz="2400" dirty="0" smtClean="0"/>
              <a:t>Difficult to figure out directions and routes which direction to go.</a:t>
            </a:r>
            <a:endParaRPr lang="en-US" sz="2400" dirty="0"/>
          </a:p>
          <a:p>
            <a:pPr marL="0" indent="0">
              <a:buFont typeface="Arial" pitchFamily="34" charset="0"/>
              <a:buNone/>
            </a:pPr>
            <a:endParaRPr lang="en-US" sz="28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27050" y="444102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mtClean="0"/>
              <a:t>Problem!!!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84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0" y="444102"/>
            <a:ext cx="8591550" cy="1066801"/>
          </a:xfrm>
        </p:spPr>
        <p:txBody>
          <a:bodyPr/>
          <a:lstStyle/>
          <a:p>
            <a:pPr algn="l"/>
            <a:r>
              <a:rPr lang="en-US" dirty="0" smtClean="0"/>
              <a:t>Statistics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74320" y="1409700"/>
            <a:ext cx="8595360" cy="4038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dirty="0" smtClean="0"/>
              <a:t>According to WHO, Oct. 2011: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4800"/>
            <a:ext cx="1447799" cy="1474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10960914"/>
              </p:ext>
            </p:extLst>
          </p:nvPr>
        </p:nvGraphicFramePr>
        <p:xfrm>
          <a:off x="609600" y="2057400"/>
          <a:ext cx="8077200" cy="4367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1789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362199"/>
            <a:ext cx="8591550" cy="1066801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Current Solutions …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74902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8512"/>
            <a:ext cx="8591550" cy="1066801"/>
          </a:xfrm>
        </p:spPr>
        <p:txBody>
          <a:bodyPr/>
          <a:lstStyle/>
          <a:p>
            <a:r>
              <a:rPr lang="en-US" sz="4000" dirty="0" smtClean="0"/>
              <a:t>Require permanent Human Help…</a:t>
            </a:r>
            <a:endParaRPr lang="en-US" sz="4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60286" y="54864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3600" b="0" kern="1200" cap="none" spc="0" baseline="0">
                <a:solidFill>
                  <a:schemeClr val="tx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dirty="0" smtClean="0"/>
              <a:t>But a person is not always there..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19400" y="838199"/>
            <a:ext cx="647700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3600" b="0" kern="1200" cap="none" spc="0" baseline="0">
                <a:solidFill>
                  <a:schemeClr val="tx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z="2800" dirty="0" smtClean="0"/>
              <a:t>Dependence on a Person to lead…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470" y="1883226"/>
            <a:ext cx="4635591" cy="35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625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213</TotalTime>
  <Words>802</Words>
  <Application>Microsoft Office PowerPoint</Application>
  <PresentationFormat>On-screen Show (4:3)</PresentationFormat>
  <Paragraphs>209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Executive</vt:lpstr>
      <vt:lpstr>PowerPoint Presentation</vt:lpstr>
      <vt:lpstr>Blind Guidance system (BGS)</vt:lpstr>
      <vt:lpstr>PowerPoint Presentation</vt:lpstr>
      <vt:lpstr>PowerPoint Presentation</vt:lpstr>
      <vt:lpstr>PowerPoint Presentation</vt:lpstr>
      <vt:lpstr>PowerPoint Presentation</vt:lpstr>
      <vt:lpstr>Statistics </vt:lpstr>
      <vt:lpstr>Current Solutions …</vt:lpstr>
      <vt:lpstr>Require permanent Human Help…</vt:lpstr>
      <vt:lpstr>Animal Help...</vt:lpstr>
      <vt:lpstr>Ultrasonic stick to help the blind</vt:lpstr>
      <vt:lpstr>Other devices to the help</vt:lpstr>
      <vt:lpstr>PowerPoint Presentation</vt:lpstr>
      <vt:lpstr>What we really Need??  The Dream Device</vt:lpstr>
      <vt:lpstr>PowerPoint Presentation</vt:lpstr>
      <vt:lpstr>What is BGS ?!</vt:lpstr>
      <vt:lpstr>It’s Demo Time!!</vt:lpstr>
      <vt:lpstr>It’s Demo Time!!</vt:lpstr>
      <vt:lpstr>It’s Demo Time!!</vt:lpstr>
      <vt:lpstr>BGS Features..</vt:lpstr>
      <vt:lpstr>Features… (Cont.)</vt:lpstr>
      <vt:lpstr>Features… (Cont.)</vt:lpstr>
      <vt:lpstr>Face Recognition &amp; Learning</vt:lpstr>
      <vt:lpstr>Object Learning</vt:lpstr>
      <vt:lpstr>Object Recognition</vt:lpstr>
      <vt:lpstr>MAPS</vt:lpstr>
      <vt:lpstr>Challenges..</vt:lpstr>
      <vt:lpstr>Challenges..Cont.</vt:lpstr>
      <vt:lpstr>Technologies Used</vt:lpstr>
      <vt:lpstr>PowerPoint Presentation</vt:lpstr>
      <vt:lpstr>Technical Resources</vt:lpstr>
      <vt:lpstr>Business Plan &amp; Business Model</vt:lpstr>
      <vt:lpstr>Business Plan &amp; Business Model… Continued</vt:lpstr>
      <vt:lpstr>PowerPoint Presentation</vt:lpstr>
      <vt:lpstr>PowerPoint Presentation</vt:lpstr>
      <vt:lpstr>PowerPoint Presentation</vt:lpstr>
      <vt:lpstr>Feed Back</vt:lpstr>
      <vt:lpstr>Future Work</vt:lpstr>
      <vt:lpstr>Q &amp; A Time….</vt:lpstr>
      <vt:lpstr>Thanks for listening ..  </vt:lpstr>
    </vt:vector>
  </TitlesOfParts>
  <Company>Akram Dweikat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Akram Dweikat</dc:creator>
  <cp:lastModifiedBy>Bukhari</cp:lastModifiedBy>
  <cp:revision>14</cp:revision>
  <dcterms:created xsi:type="dcterms:W3CDTF">2012-03-11T18:30:06Z</dcterms:created>
  <dcterms:modified xsi:type="dcterms:W3CDTF">2012-03-12T05:59:18Z</dcterms:modified>
</cp:coreProperties>
</file>