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61" r:id="rId5"/>
    <p:sldId id="262" r:id="rId6"/>
    <p:sldId id="263" r:id="rId7"/>
    <p:sldId id="264" r:id="rId8"/>
    <p:sldId id="259" r:id="rId9"/>
    <p:sldId id="270" r:id="rId10"/>
    <p:sldId id="271" r:id="rId11"/>
    <p:sldId id="265" r:id="rId12"/>
    <p:sldId id="266" r:id="rId13"/>
    <p:sldId id="267" r:id="rId14"/>
    <p:sldId id="268" r:id="rId15"/>
    <p:sldId id="269" r:id="rId16"/>
  </p:sldIdLst>
  <p:sldSz cx="12192000" cy="6858000"/>
  <p:notesSz cx="6858000" cy="9144000"/>
  <p:embeddedFontLst>
    <p:embeddedFont>
      <p:font typeface="Barlow" panose="00000500000000000000" pitchFamily="2" charset="0"/>
      <p:regular r:id="rId18"/>
      <p:bold r:id="rId19"/>
      <p:italic r:id="rId20"/>
      <p:boldItalic r:id="rId21"/>
    </p:embeddedFont>
    <p:embeddedFont>
      <p:font typeface="Barlow Light" panose="00000400000000000000" pitchFamily="2" charset="0"/>
      <p:regular r:id="rId22"/>
      <p:bold r:id="rId23"/>
      <p:italic r:id="rId24"/>
      <p:boldItalic r:id="rId25"/>
    </p:embeddedFont>
    <p:embeddedFont>
      <p:font typeface="Calibri" panose="020F0502020204030204" pitchFamily="34" charset="0"/>
      <p:regular r:id="rId26"/>
      <p:bold r:id="rId27"/>
      <p:italic r:id="rId28"/>
      <p:boldItalic r:id="rId29"/>
    </p:embeddedFont>
    <p:embeddedFont>
      <p:font typeface="Raleway SemiBold" pitchFamily="2" charset="0"/>
      <p:bold r:id="rId30"/>
      <p:boldItalic r:id="rId31"/>
    </p:embeddedFont>
    <p:embeddedFont>
      <p:font typeface="Ubuntu" panose="020B0504030602030204" pitchFamily="34" charset="0"/>
      <p:regular r:id="rId32"/>
      <p:bold r:id="rId33"/>
      <p:italic r:id="rId34"/>
      <p:boldItalic r:id="rId35"/>
    </p:embeddedFont>
    <p:embeddedFont>
      <p:font typeface="Ubuntu Medium" panose="020B060403060203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jN/mC2X8bewJHgrpYgiTuoqXgM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55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 sz="1200" b="0" i="0" u="none" strike="noStrike" cap="none" smtClean="0">
                <a:solidFill>
                  <a:schemeClr val="dk1"/>
                </a:solidFill>
                <a:latin typeface="Calibri"/>
                <a:ea typeface="Calibri"/>
                <a:cs typeface="Calibri"/>
                <a:sym typeface="Calibri"/>
              </a:rPr>
              <a:t>10</a:t>
            </a:fld>
            <a:endParaRPr lang="en"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6220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
        <p:cNvGrpSpPr/>
        <p:nvPr/>
      </p:nvGrpSpPr>
      <p:grpSpPr>
        <a:xfrm>
          <a:off x="0" y="0"/>
          <a:ext cx="0" cy="0"/>
          <a:chOff x="0" y="0"/>
          <a:chExt cx="0" cy="0"/>
        </a:xfrm>
      </p:grpSpPr>
      <p:sp>
        <p:nvSpPr>
          <p:cNvPr id="16" name="Google Shape;16;p16"/>
          <p:cNvSpPr txBox="1">
            <a:spLocks noGrp="1"/>
          </p:cNvSpPr>
          <p:nvPr>
            <p:ph type="ctrTitle"/>
          </p:nvPr>
        </p:nvSpPr>
        <p:spPr>
          <a:xfrm>
            <a:off x="1435100" y="2484800"/>
            <a:ext cx="6616800" cy="18884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4800"/>
              <a:buFont typeface="Calibri"/>
              <a:buNone/>
              <a:defRPr/>
            </a:lvl1pPr>
            <a:lvl2pPr lvl="1">
              <a:lnSpc>
                <a:spcPct val="90000"/>
              </a:lnSpc>
              <a:spcBef>
                <a:spcPts val="0"/>
              </a:spcBef>
              <a:spcAft>
                <a:spcPts val="0"/>
              </a:spcAft>
              <a:buSzPts val="4800"/>
              <a:buNone/>
              <a:defRPr/>
            </a:lvl2pPr>
            <a:lvl3pPr lvl="2">
              <a:lnSpc>
                <a:spcPct val="90000"/>
              </a:lnSpc>
              <a:spcBef>
                <a:spcPts val="0"/>
              </a:spcBef>
              <a:spcAft>
                <a:spcPts val="0"/>
              </a:spcAft>
              <a:buSzPts val="4800"/>
              <a:buNone/>
              <a:defRPr/>
            </a:lvl3pPr>
            <a:lvl4pPr lvl="3">
              <a:lnSpc>
                <a:spcPct val="90000"/>
              </a:lnSpc>
              <a:spcBef>
                <a:spcPts val="0"/>
              </a:spcBef>
              <a:spcAft>
                <a:spcPts val="0"/>
              </a:spcAft>
              <a:buSzPts val="4800"/>
              <a:buNone/>
              <a:defRPr/>
            </a:lvl4pPr>
            <a:lvl5pPr lvl="4">
              <a:lnSpc>
                <a:spcPct val="90000"/>
              </a:lnSpc>
              <a:spcBef>
                <a:spcPts val="0"/>
              </a:spcBef>
              <a:spcAft>
                <a:spcPts val="0"/>
              </a:spcAft>
              <a:buSzPts val="4800"/>
              <a:buNone/>
              <a:defRPr/>
            </a:lvl5pPr>
            <a:lvl6pPr lvl="5">
              <a:lnSpc>
                <a:spcPct val="90000"/>
              </a:lnSpc>
              <a:spcBef>
                <a:spcPts val="0"/>
              </a:spcBef>
              <a:spcAft>
                <a:spcPts val="0"/>
              </a:spcAft>
              <a:buSzPts val="4800"/>
              <a:buNone/>
              <a:defRPr/>
            </a:lvl6pPr>
            <a:lvl7pPr lvl="6">
              <a:lnSpc>
                <a:spcPct val="90000"/>
              </a:lnSpc>
              <a:spcBef>
                <a:spcPts val="0"/>
              </a:spcBef>
              <a:spcAft>
                <a:spcPts val="0"/>
              </a:spcAft>
              <a:buSzPts val="4800"/>
              <a:buNone/>
              <a:defRPr/>
            </a:lvl7pPr>
            <a:lvl8pPr lvl="7">
              <a:lnSpc>
                <a:spcPct val="90000"/>
              </a:lnSpc>
              <a:spcBef>
                <a:spcPts val="0"/>
              </a:spcBef>
              <a:spcAft>
                <a:spcPts val="0"/>
              </a:spcAft>
              <a:buSzPts val="4800"/>
              <a:buNone/>
              <a:defRPr/>
            </a:lvl8pPr>
            <a:lvl9pPr lvl="8">
              <a:lnSpc>
                <a:spcPct val="90000"/>
              </a:lnSpc>
              <a:spcBef>
                <a:spcPts val="0"/>
              </a:spcBef>
              <a:spcAft>
                <a:spcPts val="0"/>
              </a:spcAft>
              <a:buSzPts val="4800"/>
              <a:buNone/>
              <a:defRPr/>
            </a:lvl9pPr>
          </a:lstStyle>
          <a:p>
            <a:endParaRPr/>
          </a:p>
        </p:txBody>
      </p:sp>
      <p:sp>
        <p:nvSpPr>
          <p:cNvPr id="17" name="Google Shape;17;p16"/>
          <p:cNvSpPr/>
          <p:nvPr/>
        </p:nvSpPr>
        <p:spPr>
          <a:xfrm rot="5400000">
            <a:off x="-404500" y="2889207"/>
            <a:ext cx="1888400" cy="10796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b="0" i="0" u="none" strike="noStrike" cap="none">
              <a:solidFill>
                <a:schemeClr val="dk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مقارنة" type="twoTxTwoObj">
  <p:cSld name="TWO_OBJECTS_WITH_TEXT">
    <p:spTree>
      <p:nvGrpSpPr>
        <p:cNvPr id="1" name="Shape 65"/>
        <p:cNvGrpSpPr/>
        <p:nvPr/>
      </p:nvGrpSpPr>
      <p:grpSpPr>
        <a:xfrm>
          <a:off x="0" y="0"/>
          <a:ext cx="0" cy="0"/>
          <a:chOff x="0" y="0"/>
          <a:chExt cx="0" cy="0"/>
        </a:xfrm>
      </p:grpSpPr>
      <p:sp>
        <p:nvSpPr>
          <p:cNvPr id="66" name="Google Shape;66;p2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8" name="Google Shape;68;p2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2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0" name="Google Shape;70;p2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فارغ" type="blank">
  <p:cSld name="BLANK">
    <p:spTree>
      <p:nvGrpSpPr>
        <p:cNvPr id="1" name="Shape 74"/>
        <p:cNvGrpSpPr/>
        <p:nvPr/>
      </p:nvGrpSpPr>
      <p:grpSpPr>
        <a:xfrm>
          <a:off x="0" y="0"/>
          <a:ext cx="0" cy="0"/>
          <a:chOff x="0" y="0"/>
          <a:chExt cx="0" cy="0"/>
        </a:xfrm>
      </p:grpSpPr>
      <p:sp>
        <p:nvSpPr>
          <p:cNvPr id="75" name="Google Shape;7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محتوى ذو تسمية توضيحية" type="objTx">
  <p:cSld name="OBJECT_WITH_CAPTION_TEXT">
    <p:spTree>
      <p:nvGrpSpPr>
        <p:cNvPr id="1" name="Shape 78"/>
        <p:cNvGrpSpPr/>
        <p:nvPr/>
      </p:nvGrpSpPr>
      <p:grpSpPr>
        <a:xfrm>
          <a:off x="0" y="0"/>
          <a:ext cx="0" cy="0"/>
          <a:chOff x="0" y="0"/>
          <a:chExt cx="0" cy="0"/>
        </a:xfrm>
      </p:grpSpPr>
      <p:sp>
        <p:nvSpPr>
          <p:cNvPr id="79" name="Google Shape;79;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1" name="Google Shape;81;p2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2" name="Google Shape;8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صورة مع تسمية توضيحية" type="picTx">
  <p:cSld name="PICTURE_WITH_CAPTION_TEXT">
    <p:spTree>
      <p:nvGrpSpPr>
        <p:cNvPr id="1" name="Shape 85"/>
        <p:cNvGrpSpPr/>
        <p:nvPr/>
      </p:nvGrpSpPr>
      <p:grpSpPr>
        <a:xfrm>
          <a:off x="0" y="0"/>
          <a:ext cx="0" cy="0"/>
          <a:chOff x="0" y="0"/>
          <a:chExt cx="0" cy="0"/>
        </a:xfrm>
      </p:grpSpPr>
      <p:sp>
        <p:nvSpPr>
          <p:cNvPr id="86" name="Google Shape;86;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28"/>
          <p:cNvSpPr>
            <a:spLocks noGrp="1"/>
          </p:cNvSpPr>
          <p:nvPr>
            <p:ph type="pic" idx="2"/>
          </p:nvPr>
        </p:nvSpPr>
        <p:spPr>
          <a:xfrm>
            <a:off x="5183188" y="987425"/>
            <a:ext cx="6172200" cy="4873625"/>
          </a:xfrm>
          <a:prstGeom prst="rect">
            <a:avLst/>
          </a:prstGeom>
          <a:noFill/>
          <a:ln>
            <a:noFill/>
          </a:ln>
        </p:spPr>
      </p:sp>
      <p:sp>
        <p:nvSpPr>
          <p:cNvPr id="88" name="Google Shape;88;p2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9" name="Google Shape;89;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عنوان ونص عمودي" type="vertTx">
  <p:cSld name="VERTICAL_TEXT">
    <p:spTree>
      <p:nvGrpSpPr>
        <p:cNvPr id="1" name="Shape 92"/>
        <p:cNvGrpSpPr/>
        <p:nvPr/>
      </p:nvGrpSpPr>
      <p:grpSpPr>
        <a:xfrm>
          <a:off x="0" y="0"/>
          <a:ext cx="0" cy="0"/>
          <a:chOff x="0" y="0"/>
          <a:chExt cx="0" cy="0"/>
        </a:xfrm>
      </p:grpSpPr>
      <p:sp>
        <p:nvSpPr>
          <p:cNvPr id="93" name="Google Shape;93;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2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عنوان ونص عموديان" type="vertTitleAndTx">
  <p:cSld name="VERTICAL_TITLE_AND_VERTICAL_TEXT">
    <p:spTree>
      <p:nvGrpSpPr>
        <p:cNvPr id="1" name="Shape 98"/>
        <p:cNvGrpSpPr/>
        <p:nvPr/>
      </p:nvGrpSpPr>
      <p:grpSpPr>
        <a:xfrm>
          <a:off x="0" y="0"/>
          <a:ext cx="0" cy="0"/>
          <a:chOff x="0" y="0"/>
          <a:chExt cx="0" cy="0"/>
        </a:xfrm>
      </p:grpSpPr>
      <p:sp>
        <p:nvSpPr>
          <p:cNvPr id="99" name="Google Shape;99;p3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3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1" name="Google Shape;10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عنوان فقط" type="titleOnly">
  <p:cSld name="TITLE_ONLY">
    <p:spTree>
      <p:nvGrpSpPr>
        <p:cNvPr id="1" name="Shape 18"/>
        <p:cNvGrpSpPr/>
        <p:nvPr/>
      </p:nvGrpSpPr>
      <p:grpSpPr>
        <a:xfrm>
          <a:off x="0" y="0"/>
          <a:ext cx="0" cy="0"/>
          <a:chOff x="0" y="0"/>
          <a:chExt cx="0" cy="0"/>
        </a:xfrm>
      </p:grpSpPr>
      <p:sp>
        <p:nvSpPr>
          <p:cNvPr id="19" name="Google Shape;19;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3"/>
        <p:cNvGrpSpPr/>
        <p:nvPr/>
      </p:nvGrpSpPr>
      <p:grpSpPr>
        <a:xfrm>
          <a:off x="0" y="0"/>
          <a:ext cx="0" cy="0"/>
          <a:chOff x="0" y="0"/>
          <a:chExt cx="0" cy="0"/>
        </a:xfrm>
      </p:grpSpPr>
      <p:sp>
        <p:nvSpPr>
          <p:cNvPr id="24" name="Google Shape;24;p18"/>
          <p:cNvSpPr/>
          <p:nvPr/>
        </p:nvSpPr>
        <p:spPr>
          <a:xfrm flipH="1">
            <a:off x="11582400" y="6233133"/>
            <a:ext cx="624800" cy="624800"/>
          </a:xfrm>
          <a:prstGeom prst="rtTriangle">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a:solidFill>
                <a:schemeClr val="dk1"/>
              </a:solidFill>
              <a:latin typeface="Calibri"/>
              <a:ea typeface="Calibri"/>
              <a:cs typeface="Calibri"/>
              <a:sym typeface="Calibri"/>
            </a:endParaRPr>
          </a:p>
        </p:txBody>
      </p:sp>
      <p:sp>
        <p:nvSpPr>
          <p:cNvPr id="25" name="Google Shape;25;p18"/>
          <p:cNvSpPr/>
          <p:nvPr/>
        </p:nvSpPr>
        <p:spPr>
          <a:xfrm rot="5400000">
            <a:off x="-133800" y="965980"/>
            <a:ext cx="624800" cy="3572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a:solidFill>
                <a:schemeClr val="dk1"/>
              </a:solidFill>
              <a:latin typeface="Calibri"/>
              <a:ea typeface="Calibri"/>
              <a:cs typeface="Calibri"/>
              <a:sym typeface="Calibri"/>
            </a:endParaRPr>
          </a:p>
        </p:txBody>
      </p:sp>
      <p:sp>
        <p:nvSpPr>
          <p:cNvPr id="26" name="Google Shape;26;p18"/>
          <p:cNvSpPr txBox="1">
            <a:spLocks noGrp="1"/>
          </p:cNvSpPr>
          <p:nvPr>
            <p:ph type="title"/>
          </p:nvPr>
        </p:nvSpPr>
        <p:spPr>
          <a:xfrm>
            <a:off x="609600" y="807467"/>
            <a:ext cx="7521200" cy="1443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4800"/>
              <a:buFont typeface="Calibri"/>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27" name="Google Shape;27;p18"/>
          <p:cNvSpPr txBox="1">
            <a:spLocks noGrp="1"/>
          </p:cNvSpPr>
          <p:nvPr>
            <p:ph type="body" idx="1"/>
          </p:nvPr>
        </p:nvSpPr>
        <p:spPr>
          <a:xfrm>
            <a:off x="609600" y="2661000"/>
            <a:ext cx="3576800" cy="3572000"/>
          </a:xfrm>
          <a:prstGeom prst="rect">
            <a:avLst/>
          </a:prstGeom>
          <a:noFill/>
          <a:ln>
            <a:noFill/>
          </a:ln>
        </p:spPr>
        <p:txBody>
          <a:bodyPr spcFirstLastPara="1" wrap="square" lIns="0" tIns="0" rIns="0" bIns="0" anchor="t" anchorCtr="0">
            <a:noAutofit/>
          </a:bodyPr>
          <a:lstStyle>
            <a:lvl1pPr marL="457200" lvl="0" indent="-342900" algn="l">
              <a:lnSpc>
                <a:spcPct val="90000"/>
              </a:lnSpc>
              <a:spcBef>
                <a:spcPts val="800"/>
              </a:spcBef>
              <a:spcAft>
                <a:spcPts val="0"/>
              </a:spcAft>
              <a:buClr>
                <a:schemeClr val="dk1"/>
              </a:buClr>
              <a:buSzPts val="1800"/>
              <a:buChar char="▸"/>
              <a:defRPr sz="2400"/>
            </a:lvl1pPr>
            <a:lvl2pPr marL="914400" lvl="1" indent="-342900" algn="l">
              <a:lnSpc>
                <a:spcPct val="90000"/>
              </a:lnSpc>
              <a:spcBef>
                <a:spcPts val="800"/>
              </a:spcBef>
              <a:spcAft>
                <a:spcPts val="0"/>
              </a:spcAft>
              <a:buClr>
                <a:schemeClr val="dk1"/>
              </a:buClr>
              <a:buSzPts val="1800"/>
              <a:buChar char="▹"/>
              <a:defRPr sz="2400"/>
            </a:lvl2pPr>
            <a:lvl3pPr marL="1371600" lvl="2" indent="-342900" algn="l">
              <a:lnSpc>
                <a:spcPct val="90000"/>
              </a:lnSpc>
              <a:spcBef>
                <a:spcPts val="800"/>
              </a:spcBef>
              <a:spcAft>
                <a:spcPts val="0"/>
              </a:spcAft>
              <a:buClr>
                <a:schemeClr val="dk1"/>
              </a:buClr>
              <a:buSzPts val="1800"/>
              <a:buChar char="▹"/>
              <a:defRPr sz="2400"/>
            </a:lvl3pPr>
            <a:lvl4pPr marL="1828800" lvl="3" indent="-342900" algn="l">
              <a:lnSpc>
                <a:spcPct val="90000"/>
              </a:lnSpc>
              <a:spcBef>
                <a:spcPts val="800"/>
              </a:spcBef>
              <a:spcAft>
                <a:spcPts val="0"/>
              </a:spcAft>
              <a:buClr>
                <a:schemeClr val="dk1"/>
              </a:buClr>
              <a:buSzPts val="1800"/>
              <a:buChar char="▹"/>
              <a:defRPr sz="2400"/>
            </a:lvl4pPr>
            <a:lvl5pPr marL="2286000" lvl="4" indent="-342900" algn="l">
              <a:lnSpc>
                <a:spcPct val="90000"/>
              </a:lnSpc>
              <a:spcBef>
                <a:spcPts val="800"/>
              </a:spcBef>
              <a:spcAft>
                <a:spcPts val="0"/>
              </a:spcAft>
              <a:buClr>
                <a:schemeClr val="dk1"/>
              </a:buClr>
              <a:buSzPts val="1800"/>
              <a:buChar char="▹"/>
              <a:defRPr sz="2400"/>
            </a:lvl5pPr>
            <a:lvl6pPr marL="2743200" lvl="5" indent="-342900" algn="l">
              <a:lnSpc>
                <a:spcPct val="90000"/>
              </a:lnSpc>
              <a:spcBef>
                <a:spcPts val="800"/>
              </a:spcBef>
              <a:spcAft>
                <a:spcPts val="0"/>
              </a:spcAft>
              <a:buClr>
                <a:schemeClr val="dk1"/>
              </a:buClr>
              <a:buSzPts val="1800"/>
              <a:buChar char="▹"/>
              <a:defRPr sz="2400"/>
            </a:lvl6pPr>
            <a:lvl7pPr marL="3200400" lvl="6" indent="-342900" algn="l">
              <a:lnSpc>
                <a:spcPct val="90000"/>
              </a:lnSpc>
              <a:spcBef>
                <a:spcPts val="800"/>
              </a:spcBef>
              <a:spcAft>
                <a:spcPts val="0"/>
              </a:spcAft>
              <a:buClr>
                <a:schemeClr val="dk1"/>
              </a:buClr>
              <a:buSzPts val="1800"/>
              <a:buChar char="▹"/>
              <a:defRPr sz="2400"/>
            </a:lvl7pPr>
            <a:lvl8pPr marL="3657600" lvl="7" indent="-342900" algn="l">
              <a:lnSpc>
                <a:spcPct val="90000"/>
              </a:lnSpc>
              <a:spcBef>
                <a:spcPts val="800"/>
              </a:spcBef>
              <a:spcAft>
                <a:spcPts val="0"/>
              </a:spcAft>
              <a:buClr>
                <a:schemeClr val="dk1"/>
              </a:buClr>
              <a:buSzPts val="1800"/>
              <a:buChar char="▹"/>
              <a:defRPr sz="2400"/>
            </a:lvl8pPr>
            <a:lvl9pPr marL="4114800" lvl="8" indent="-342900" algn="l">
              <a:lnSpc>
                <a:spcPct val="90000"/>
              </a:lnSpc>
              <a:spcBef>
                <a:spcPts val="800"/>
              </a:spcBef>
              <a:spcAft>
                <a:spcPts val="0"/>
              </a:spcAft>
              <a:buClr>
                <a:schemeClr val="dk1"/>
              </a:buClr>
              <a:buSzPts val="1800"/>
              <a:buChar char="▹"/>
              <a:defRPr sz="2400"/>
            </a:lvl9pPr>
          </a:lstStyle>
          <a:p>
            <a:endParaRPr/>
          </a:p>
        </p:txBody>
      </p:sp>
      <p:sp>
        <p:nvSpPr>
          <p:cNvPr id="28" name="Google Shape;28;p18"/>
          <p:cNvSpPr txBox="1">
            <a:spLocks noGrp="1"/>
          </p:cNvSpPr>
          <p:nvPr>
            <p:ph type="body" idx="2"/>
          </p:nvPr>
        </p:nvSpPr>
        <p:spPr>
          <a:xfrm>
            <a:off x="4554104" y="2661000"/>
            <a:ext cx="3576800" cy="3572000"/>
          </a:xfrm>
          <a:prstGeom prst="rect">
            <a:avLst/>
          </a:prstGeom>
          <a:noFill/>
          <a:ln>
            <a:noFill/>
          </a:ln>
        </p:spPr>
        <p:txBody>
          <a:bodyPr spcFirstLastPara="1" wrap="square" lIns="0" tIns="0" rIns="0" bIns="0" anchor="t" anchorCtr="0">
            <a:noAutofit/>
          </a:bodyPr>
          <a:lstStyle>
            <a:lvl1pPr marL="457200" lvl="0" indent="-342900" algn="l">
              <a:lnSpc>
                <a:spcPct val="90000"/>
              </a:lnSpc>
              <a:spcBef>
                <a:spcPts val="800"/>
              </a:spcBef>
              <a:spcAft>
                <a:spcPts val="0"/>
              </a:spcAft>
              <a:buClr>
                <a:schemeClr val="dk1"/>
              </a:buClr>
              <a:buSzPts val="1800"/>
              <a:buChar char="▸"/>
              <a:defRPr sz="2400"/>
            </a:lvl1pPr>
            <a:lvl2pPr marL="914400" lvl="1" indent="-342900" algn="l">
              <a:lnSpc>
                <a:spcPct val="90000"/>
              </a:lnSpc>
              <a:spcBef>
                <a:spcPts val="800"/>
              </a:spcBef>
              <a:spcAft>
                <a:spcPts val="0"/>
              </a:spcAft>
              <a:buClr>
                <a:schemeClr val="dk1"/>
              </a:buClr>
              <a:buSzPts val="1800"/>
              <a:buChar char="▹"/>
              <a:defRPr sz="2400"/>
            </a:lvl2pPr>
            <a:lvl3pPr marL="1371600" lvl="2" indent="-342900" algn="l">
              <a:lnSpc>
                <a:spcPct val="90000"/>
              </a:lnSpc>
              <a:spcBef>
                <a:spcPts val="800"/>
              </a:spcBef>
              <a:spcAft>
                <a:spcPts val="0"/>
              </a:spcAft>
              <a:buClr>
                <a:schemeClr val="dk1"/>
              </a:buClr>
              <a:buSzPts val="1800"/>
              <a:buChar char="▹"/>
              <a:defRPr sz="2400"/>
            </a:lvl3pPr>
            <a:lvl4pPr marL="1828800" lvl="3" indent="-342900" algn="l">
              <a:lnSpc>
                <a:spcPct val="90000"/>
              </a:lnSpc>
              <a:spcBef>
                <a:spcPts val="800"/>
              </a:spcBef>
              <a:spcAft>
                <a:spcPts val="0"/>
              </a:spcAft>
              <a:buClr>
                <a:schemeClr val="dk1"/>
              </a:buClr>
              <a:buSzPts val="1800"/>
              <a:buChar char="▹"/>
              <a:defRPr sz="2400"/>
            </a:lvl4pPr>
            <a:lvl5pPr marL="2286000" lvl="4" indent="-342900" algn="l">
              <a:lnSpc>
                <a:spcPct val="90000"/>
              </a:lnSpc>
              <a:spcBef>
                <a:spcPts val="800"/>
              </a:spcBef>
              <a:spcAft>
                <a:spcPts val="0"/>
              </a:spcAft>
              <a:buClr>
                <a:schemeClr val="dk1"/>
              </a:buClr>
              <a:buSzPts val="1800"/>
              <a:buChar char="▹"/>
              <a:defRPr sz="2400"/>
            </a:lvl5pPr>
            <a:lvl6pPr marL="2743200" lvl="5" indent="-342900" algn="l">
              <a:lnSpc>
                <a:spcPct val="90000"/>
              </a:lnSpc>
              <a:spcBef>
                <a:spcPts val="800"/>
              </a:spcBef>
              <a:spcAft>
                <a:spcPts val="0"/>
              </a:spcAft>
              <a:buClr>
                <a:schemeClr val="dk1"/>
              </a:buClr>
              <a:buSzPts val="1800"/>
              <a:buChar char="▹"/>
              <a:defRPr sz="2400"/>
            </a:lvl6pPr>
            <a:lvl7pPr marL="3200400" lvl="6" indent="-342900" algn="l">
              <a:lnSpc>
                <a:spcPct val="90000"/>
              </a:lnSpc>
              <a:spcBef>
                <a:spcPts val="800"/>
              </a:spcBef>
              <a:spcAft>
                <a:spcPts val="0"/>
              </a:spcAft>
              <a:buClr>
                <a:schemeClr val="dk1"/>
              </a:buClr>
              <a:buSzPts val="1800"/>
              <a:buChar char="▹"/>
              <a:defRPr sz="2400"/>
            </a:lvl7pPr>
            <a:lvl8pPr marL="3657600" lvl="7" indent="-342900" algn="l">
              <a:lnSpc>
                <a:spcPct val="90000"/>
              </a:lnSpc>
              <a:spcBef>
                <a:spcPts val="800"/>
              </a:spcBef>
              <a:spcAft>
                <a:spcPts val="0"/>
              </a:spcAft>
              <a:buClr>
                <a:schemeClr val="dk1"/>
              </a:buClr>
              <a:buSzPts val="1800"/>
              <a:buChar char="▹"/>
              <a:defRPr sz="2400"/>
            </a:lvl8pPr>
            <a:lvl9pPr marL="4114800" lvl="8" indent="-342900" algn="l">
              <a:lnSpc>
                <a:spcPct val="90000"/>
              </a:lnSpc>
              <a:spcBef>
                <a:spcPts val="800"/>
              </a:spcBef>
              <a:spcAft>
                <a:spcPts val="0"/>
              </a:spcAft>
              <a:buClr>
                <a:schemeClr val="dk1"/>
              </a:buClr>
              <a:buSzPts val="1800"/>
              <a:buChar char="▹"/>
              <a:defRPr sz="2400"/>
            </a:lvl9pPr>
          </a:lstStyle>
          <a:p>
            <a:endParaRPr/>
          </a:p>
        </p:txBody>
      </p:sp>
      <p:sp>
        <p:nvSpPr>
          <p:cNvPr id="29" name="Google Shape;29;p18"/>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lvl1pPr marL="0" lvl="0" indent="0" algn="r">
              <a:buClr>
                <a:srgbClr val="888888"/>
              </a:buClr>
              <a:buSzPts val="1200"/>
              <a:buFont typeface="Calibri"/>
              <a:buNone/>
              <a:defRPr sz="1200">
                <a:solidFill>
                  <a:srgbClr val="888888"/>
                </a:solidFill>
                <a:latin typeface="Calibri"/>
                <a:ea typeface="Calibri"/>
                <a:cs typeface="Calibri"/>
                <a:sym typeface="Calibri"/>
              </a:defRPr>
            </a:lvl1pPr>
            <a:lvl2pPr marL="0" lvl="1" indent="0" algn="r">
              <a:buClr>
                <a:srgbClr val="888888"/>
              </a:buClr>
              <a:buSzPts val="1200"/>
              <a:buFont typeface="Calibri"/>
              <a:buNone/>
              <a:defRPr sz="1200">
                <a:solidFill>
                  <a:srgbClr val="888888"/>
                </a:solidFill>
                <a:latin typeface="Calibri"/>
                <a:ea typeface="Calibri"/>
                <a:cs typeface="Calibri"/>
                <a:sym typeface="Calibri"/>
              </a:defRPr>
            </a:lvl2pPr>
            <a:lvl3pPr marL="0" lvl="2" indent="0" algn="r">
              <a:buClr>
                <a:srgbClr val="888888"/>
              </a:buClr>
              <a:buSzPts val="1200"/>
              <a:buFont typeface="Calibri"/>
              <a:buNone/>
              <a:defRPr sz="1200">
                <a:solidFill>
                  <a:srgbClr val="888888"/>
                </a:solidFill>
                <a:latin typeface="Calibri"/>
                <a:ea typeface="Calibri"/>
                <a:cs typeface="Calibri"/>
                <a:sym typeface="Calibri"/>
              </a:defRPr>
            </a:lvl3pPr>
            <a:lvl4pPr marL="0" lvl="3" indent="0" algn="r">
              <a:buClr>
                <a:srgbClr val="888888"/>
              </a:buClr>
              <a:buSzPts val="1200"/>
              <a:buFont typeface="Calibri"/>
              <a:buNone/>
              <a:defRPr sz="1200">
                <a:solidFill>
                  <a:srgbClr val="888888"/>
                </a:solidFill>
                <a:latin typeface="Calibri"/>
                <a:ea typeface="Calibri"/>
                <a:cs typeface="Calibri"/>
                <a:sym typeface="Calibri"/>
              </a:defRPr>
            </a:lvl4pPr>
            <a:lvl5pPr marL="0" lvl="4" indent="0" algn="r">
              <a:buClr>
                <a:srgbClr val="888888"/>
              </a:buClr>
              <a:buSzPts val="1200"/>
              <a:buFont typeface="Calibri"/>
              <a:buNone/>
              <a:defRPr sz="1200">
                <a:solidFill>
                  <a:srgbClr val="888888"/>
                </a:solidFill>
                <a:latin typeface="Calibri"/>
                <a:ea typeface="Calibri"/>
                <a:cs typeface="Calibri"/>
                <a:sym typeface="Calibri"/>
              </a:defRPr>
            </a:lvl5pPr>
            <a:lvl6pPr marL="0" lvl="5" indent="0" algn="r">
              <a:buClr>
                <a:srgbClr val="888888"/>
              </a:buClr>
              <a:buSzPts val="1200"/>
              <a:buFont typeface="Calibri"/>
              <a:buNone/>
              <a:defRPr sz="1200">
                <a:solidFill>
                  <a:srgbClr val="888888"/>
                </a:solidFill>
                <a:latin typeface="Calibri"/>
                <a:ea typeface="Calibri"/>
                <a:cs typeface="Calibri"/>
                <a:sym typeface="Calibri"/>
              </a:defRPr>
            </a:lvl6pPr>
            <a:lvl7pPr marL="0" lvl="6" indent="0" algn="r">
              <a:buClr>
                <a:srgbClr val="888888"/>
              </a:buClr>
              <a:buSzPts val="1200"/>
              <a:buFont typeface="Calibri"/>
              <a:buNone/>
              <a:defRPr sz="1200">
                <a:solidFill>
                  <a:srgbClr val="888888"/>
                </a:solidFill>
                <a:latin typeface="Calibri"/>
                <a:ea typeface="Calibri"/>
                <a:cs typeface="Calibri"/>
                <a:sym typeface="Calibri"/>
              </a:defRPr>
            </a:lvl7pPr>
            <a:lvl8pPr marL="0" lvl="7" indent="0" algn="r">
              <a:buClr>
                <a:srgbClr val="888888"/>
              </a:buClr>
              <a:buSzPts val="1200"/>
              <a:buFont typeface="Calibri"/>
              <a:buNone/>
              <a:defRPr sz="1200">
                <a:solidFill>
                  <a:srgbClr val="888888"/>
                </a:solidFill>
                <a:latin typeface="Calibri"/>
                <a:ea typeface="Calibri"/>
                <a:cs typeface="Calibri"/>
                <a:sym typeface="Calibri"/>
              </a:defRPr>
            </a:lvl8pPr>
            <a:lvl9pPr marL="0" lvl="8" indent="0" algn="r">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30"/>
        <p:cNvGrpSpPr/>
        <p:nvPr/>
      </p:nvGrpSpPr>
      <p:grpSpPr>
        <a:xfrm>
          <a:off x="0" y="0"/>
          <a:ext cx="0" cy="0"/>
          <a:chOff x="0" y="0"/>
          <a:chExt cx="0" cy="0"/>
        </a:xfrm>
      </p:grpSpPr>
      <p:sp>
        <p:nvSpPr>
          <p:cNvPr id="31" name="Google Shape;31;p19"/>
          <p:cNvSpPr txBox="1">
            <a:spLocks noGrp="1"/>
          </p:cNvSpPr>
          <p:nvPr>
            <p:ph type="ctrTitle"/>
          </p:nvPr>
        </p:nvSpPr>
        <p:spPr>
          <a:xfrm>
            <a:off x="1447800" y="2708033"/>
            <a:ext cx="6235600" cy="15464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4800"/>
              <a:buFont typeface="Calibri"/>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2" name="Google Shape;32;p19"/>
          <p:cNvSpPr txBox="1">
            <a:spLocks noGrp="1"/>
          </p:cNvSpPr>
          <p:nvPr>
            <p:ph type="subTitle" idx="1"/>
          </p:nvPr>
        </p:nvSpPr>
        <p:spPr>
          <a:xfrm>
            <a:off x="1447800" y="4383635"/>
            <a:ext cx="6235600" cy="511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2"/>
              </a:buClr>
              <a:buSzPts val="1800"/>
              <a:buNone/>
              <a:defRPr>
                <a:solidFill>
                  <a:schemeClr val="dk2"/>
                </a:solidFill>
              </a:defRPr>
            </a:lvl1pPr>
            <a:lvl2pPr lvl="1" algn="l">
              <a:lnSpc>
                <a:spcPct val="90000"/>
              </a:lnSpc>
              <a:spcBef>
                <a:spcPts val="0"/>
              </a:spcBef>
              <a:spcAft>
                <a:spcPts val="0"/>
              </a:spcAft>
              <a:buClr>
                <a:schemeClr val="dk2"/>
              </a:buClr>
              <a:buSzPts val="3000"/>
              <a:buNone/>
              <a:defRPr sz="4000">
                <a:solidFill>
                  <a:schemeClr val="dk2"/>
                </a:solidFill>
              </a:defRPr>
            </a:lvl2pPr>
            <a:lvl3pPr lvl="2" algn="l">
              <a:lnSpc>
                <a:spcPct val="90000"/>
              </a:lnSpc>
              <a:spcBef>
                <a:spcPts val="0"/>
              </a:spcBef>
              <a:spcAft>
                <a:spcPts val="0"/>
              </a:spcAft>
              <a:buClr>
                <a:schemeClr val="dk2"/>
              </a:buClr>
              <a:buSzPts val="3000"/>
              <a:buNone/>
              <a:defRPr sz="4000">
                <a:solidFill>
                  <a:schemeClr val="dk2"/>
                </a:solidFill>
              </a:defRPr>
            </a:lvl3pPr>
            <a:lvl4pPr lvl="3" algn="l">
              <a:lnSpc>
                <a:spcPct val="90000"/>
              </a:lnSpc>
              <a:spcBef>
                <a:spcPts val="0"/>
              </a:spcBef>
              <a:spcAft>
                <a:spcPts val="0"/>
              </a:spcAft>
              <a:buClr>
                <a:schemeClr val="dk2"/>
              </a:buClr>
              <a:buSzPts val="3000"/>
              <a:buNone/>
              <a:defRPr sz="4000">
                <a:solidFill>
                  <a:schemeClr val="dk2"/>
                </a:solidFill>
              </a:defRPr>
            </a:lvl4pPr>
            <a:lvl5pPr lvl="4" algn="l">
              <a:lnSpc>
                <a:spcPct val="90000"/>
              </a:lnSpc>
              <a:spcBef>
                <a:spcPts val="0"/>
              </a:spcBef>
              <a:spcAft>
                <a:spcPts val="0"/>
              </a:spcAft>
              <a:buClr>
                <a:schemeClr val="dk2"/>
              </a:buClr>
              <a:buSzPts val="3000"/>
              <a:buNone/>
              <a:defRPr sz="4000">
                <a:solidFill>
                  <a:schemeClr val="dk2"/>
                </a:solidFill>
              </a:defRPr>
            </a:lvl5pPr>
            <a:lvl6pPr lvl="5" algn="l">
              <a:lnSpc>
                <a:spcPct val="90000"/>
              </a:lnSpc>
              <a:spcBef>
                <a:spcPts val="0"/>
              </a:spcBef>
              <a:spcAft>
                <a:spcPts val="0"/>
              </a:spcAft>
              <a:buClr>
                <a:schemeClr val="dk2"/>
              </a:buClr>
              <a:buSzPts val="3000"/>
              <a:buNone/>
              <a:defRPr sz="4000">
                <a:solidFill>
                  <a:schemeClr val="dk2"/>
                </a:solidFill>
              </a:defRPr>
            </a:lvl6pPr>
            <a:lvl7pPr lvl="6" algn="l">
              <a:lnSpc>
                <a:spcPct val="90000"/>
              </a:lnSpc>
              <a:spcBef>
                <a:spcPts val="0"/>
              </a:spcBef>
              <a:spcAft>
                <a:spcPts val="0"/>
              </a:spcAft>
              <a:buClr>
                <a:schemeClr val="dk2"/>
              </a:buClr>
              <a:buSzPts val="3000"/>
              <a:buNone/>
              <a:defRPr sz="4000">
                <a:solidFill>
                  <a:schemeClr val="dk2"/>
                </a:solidFill>
              </a:defRPr>
            </a:lvl7pPr>
            <a:lvl8pPr lvl="7" algn="l">
              <a:lnSpc>
                <a:spcPct val="90000"/>
              </a:lnSpc>
              <a:spcBef>
                <a:spcPts val="0"/>
              </a:spcBef>
              <a:spcAft>
                <a:spcPts val="0"/>
              </a:spcAft>
              <a:buClr>
                <a:schemeClr val="dk2"/>
              </a:buClr>
              <a:buSzPts val="3000"/>
              <a:buNone/>
              <a:defRPr sz="4000">
                <a:solidFill>
                  <a:schemeClr val="dk2"/>
                </a:solidFill>
              </a:defRPr>
            </a:lvl8pPr>
            <a:lvl9pPr lvl="8" algn="l">
              <a:lnSpc>
                <a:spcPct val="90000"/>
              </a:lnSpc>
              <a:spcBef>
                <a:spcPts val="0"/>
              </a:spcBef>
              <a:spcAft>
                <a:spcPts val="0"/>
              </a:spcAft>
              <a:buClr>
                <a:schemeClr val="dk2"/>
              </a:buClr>
              <a:buSzPts val="3000"/>
              <a:buNone/>
              <a:defRPr sz="4000">
                <a:solidFill>
                  <a:schemeClr val="dk2"/>
                </a:solidFill>
              </a:defRPr>
            </a:lvl9pPr>
          </a:lstStyle>
          <a:p>
            <a:endParaRPr/>
          </a:p>
        </p:txBody>
      </p:sp>
      <p:sp>
        <p:nvSpPr>
          <p:cNvPr id="33" name="Google Shape;33;p19"/>
          <p:cNvSpPr/>
          <p:nvPr/>
        </p:nvSpPr>
        <p:spPr>
          <a:xfrm rot="5400000">
            <a:off x="-404500" y="2889207"/>
            <a:ext cx="1888400" cy="10796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a:solidFill>
                <a:schemeClr val="dk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4"/>
        <p:cNvGrpSpPr/>
        <p:nvPr/>
      </p:nvGrpSpPr>
      <p:grpSpPr>
        <a:xfrm>
          <a:off x="0" y="0"/>
          <a:ext cx="0" cy="0"/>
          <a:chOff x="0" y="0"/>
          <a:chExt cx="0" cy="0"/>
        </a:xfrm>
      </p:grpSpPr>
      <p:sp>
        <p:nvSpPr>
          <p:cNvPr id="35" name="Google Shape;35;p20"/>
          <p:cNvSpPr/>
          <p:nvPr/>
        </p:nvSpPr>
        <p:spPr>
          <a:xfrm flipH="1">
            <a:off x="11582400" y="6233133"/>
            <a:ext cx="624800" cy="624800"/>
          </a:xfrm>
          <a:prstGeom prst="rtTriangle">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a:solidFill>
                <a:schemeClr val="dk1"/>
              </a:solidFill>
              <a:latin typeface="Calibri"/>
              <a:ea typeface="Calibri"/>
              <a:cs typeface="Calibri"/>
              <a:sym typeface="Calibri"/>
            </a:endParaRPr>
          </a:p>
        </p:txBody>
      </p:sp>
      <p:sp>
        <p:nvSpPr>
          <p:cNvPr id="36" name="Google Shape;36;p20"/>
          <p:cNvSpPr/>
          <p:nvPr/>
        </p:nvSpPr>
        <p:spPr>
          <a:xfrm rot="5400000">
            <a:off x="-133800" y="965980"/>
            <a:ext cx="624800" cy="357200"/>
          </a:xfrm>
          <a:prstGeom prst="triangle">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Calibri"/>
              <a:buNone/>
            </a:pPr>
            <a:endParaRPr sz="2400">
              <a:solidFill>
                <a:schemeClr val="dk1"/>
              </a:solidFill>
              <a:latin typeface="Calibri"/>
              <a:ea typeface="Calibri"/>
              <a:cs typeface="Calibri"/>
              <a:sym typeface="Calibri"/>
            </a:endParaRPr>
          </a:p>
        </p:txBody>
      </p:sp>
      <p:sp>
        <p:nvSpPr>
          <p:cNvPr id="37" name="Google Shape;37;p20"/>
          <p:cNvSpPr txBox="1">
            <a:spLocks noGrp="1"/>
          </p:cNvSpPr>
          <p:nvPr>
            <p:ph type="title"/>
          </p:nvPr>
        </p:nvSpPr>
        <p:spPr>
          <a:xfrm>
            <a:off x="609600" y="807467"/>
            <a:ext cx="7521200" cy="1443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4800"/>
              <a:buFont typeface="Calibri"/>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38" name="Google Shape;38;p20"/>
          <p:cNvSpPr txBox="1">
            <a:spLocks noGrp="1"/>
          </p:cNvSpPr>
          <p:nvPr>
            <p:ph type="body" idx="1"/>
          </p:nvPr>
        </p:nvSpPr>
        <p:spPr>
          <a:xfrm>
            <a:off x="609600" y="2661000"/>
            <a:ext cx="7521200" cy="3521200"/>
          </a:xfrm>
          <a:prstGeom prst="rect">
            <a:avLst/>
          </a:prstGeom>
          <a:noFill/>
          <a:ln>
            <a:noFill/>
          </a:ln>
        </p:spPr>
        <p:txBody>
          <a:bodyPr spcFirstLastPara="1" wrap="square" lIns="0" tIns="0" rIns="0" bIns="0" anchor="t" anchorCtr="0">
            <a:noAutofit/>
          </a:bodyPr>
          <a:lstStyle>
            <a:lvl1pPr marL="457200" lvl="0" indent="-342900" algn="l">
              <a:lnSpc>
                <a:spcPct val="90000"/>
              </a:lnSpc>
              <a:spcBef>
                <a:spcPts val="800"/>
              </a:spcBef>
              <a:spcAft>
                <a:spcPts val="0"/>
              </a:spcAft>
              <a:buClr>
                <a:schemeClr val="dk1"/>
              </a:buClr>
              <a:buSzPts val="1800"/>
              <a:buChar char="▸"/>
              <a:defRPr/>
            </a:lvl1pPr>
            <a:lvl2pPr marL="914400" lvl="1" indent="-342900" algn="l">
              <a:lnSpc>
                <a:spcPct val="90000"/>
              </a:lnSpc>
              <a:spcBef>
                <a:spcPts val="800"/>
              </a:spcBef>
              <a:spcAft>
                <a:spcPts val="0"/>
              </a:spcAft>
              <a:buClr>
                <a:schemeClr val="dk1"/>
              </a:buClr>
              <a:buSzPts val="1800"/>
              <a:buChar char="▹"/>
              <a:defRPr/>
            </a:lvl2pPr>
            <a:lvl3pPr marL="1371600" lvl="2" indent="-342900" algn="l">
              <a:lnSpc>
                <a:spcPct val="90000"/>
              </a:lnSpc>
              <a:spcBef>
                <a:spcPts val="800"/>
              </a:spcBef>
              <a:spcAft>
                <a:spcPts val="0"/>
              </a:spcAft>
              <a:buClr>
                <a:schemeClr val="dk1"/>
              </a:buClr>
              <a:buSzPts val="1800"/>
              <a:buChar char="▹"/>
              <a:defRPr/>
            </a:lvl3pPr>
            <a:lvl4pPr marL="1828800" lvl="3" indent="-355600" algn="l">
              <a:lnSpc>
                <a:spcPct val="90000"/>
              </a:lnSpc>
              <a:spcBef>
                <a:spcPts val="800"/>
              </a:spcBef>
              <a:spcAft>
                <a:spcPts val="0"/>
              </a:spcAft>
              <a:buClr>
                <a:schemeClr val="dk1"/>
              </a:buClr>
              <a:buSzPts val="2000"/>
              <a:buChar char="▹"/>
              <a:defRPr/>
            </a:lvl4pPr>
            <a:lvl5pPr marL="2286000" lvl="4" indent="-355600" algn="l">
              <a:lnSpc>
                <a:spcPct val="90000"/>
              </a:lnSpc>
              <a:spcBef>
                <a:spcPts val="800"/>
              </a:spcBef>
              <a:spcAft>
                <a:spcPts val="0"/>
              </a:spcAft>
              <a:buClr>
                <a:schemeClr val="dk1"/>
              </a:buClr>
              <a:buSzPts val="2000"/>
              <a:buChar char="▹"/>
              <a:defRPr/>
            </a:lvl5pPr>
            <a:lvl6pPr marL="2743200" lvl="5" indent="-355600" algn="l">
              <a:lnSpc>
                <a:spcPct val="90000"/>
              </a:lnSpc>
              <a:spcBef>
                <a:spcPts val="800"/>
              </a:spcBef>
              <a:spcAft>
                <a:spcPts val="0"/>
              </a:spcAft>
              <a:buClr>
                <a:schemeClr val="dk1"/>
              </a:buClr>
              <a:buSzPts val="2000"/>
              <a:buChar char="▹"/>
              <a:defRPr/>
            </a:lvl6pPr>
            <a:lvl7pPr marL="3200400" lvl="6" indent="-355600" algn="l">
              <a:lnSpc>
                <a:spcPct val="90000"/>
              </a:lnSpc>
              <a:spcBef>
                <a:spcPts val="800"/>
              </a:spcBef>
              <a:spcAft>
                <a:spcPts val="0"/>
              </a:spcAft>
              <a:buClr>
                <a:schemeClr val="dk1"/>
              </a:buClr>
              <a:buSzPts val="2000"/>
              <a:buChar char="▹"/>
              <a:defRPr/>
            </a:lvl7pPr>
            <a:lvl8pPr marL="3657600" lvl="7" indent="-355600" algn="l">
              <a:lnSpc>
                <a:spcPct val="90000"/>
              </a:lnSpc>
              <a:spcBef>
                <a:spcPts val="800"/>
              </a:spcBef>
              <a:spcAft>
                <a:spcPts val="0"/>
              </a:spcAft>
              <a:buClr>
                <a:schemeClr val="dk1"/>
              </a:buClr>
              <a:buSzPts val="2000"/>
              <a:buChar char="▹"/>
              <a:defRPr/>
            </a:lvl8pPr>
            <a:lvl9pPr marL="4114800" lvl="8" indent="-355600" algn="l">
              <a:lnSpc>
                <a:spcPct val="90000"/>
              </a:lnSpc>
              <a:spcBef>
                <a:spcPts val="800"/>
              </a:spcBef>
              <a:spcAft>
                <a:spcPts val="0"/>
              </a:spcAft>
              <a:buClr>
                <a:schemeClr val="dk1"/>
              </a:buClr>
              <a:buSzPts val="2000"/>
              <a:buChar char="▹"/>
              <a:defRPr/>
            </a:lvl9pPr>
          </a:lstStyle>
          <a:p>
            <a:endParaRPr/>
          </a:p>
        </p:txBody>
      </p:sp>
      <p:sp>
        <p:nvSpPr>
          <p:cNvPr id="39" name="Google Shape;39;p20"/>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lvl1pPr marL="0" lvl="0" indent="0" algn="r">
              <a:buClr>
                <a:srgbClr val="888888"/>
              </a:buClr>
              <a:buSzPts val="1200"/>
              <a:buFont typeface="Calibri"/>
              <a:buNone/>
              <a:defRPr sz="1200">
                <a:solidFill>
                  <a:srgbClr val="888888"/>
                </a:solidFill>
                <a:latin typeface="Calibri"/>
                <a:ea typeface="Calibri"/>
                <a:cs typeface="Calibri"/>
                <a:sym typeface="Calibri"/>
              </a:defRPr>
            </a:lvl1pPr>
            <a:lvl2pPr marL="0" lvl="1" indent="0" algn="r">
              <a:buClr>
                <a:srgbClr val="888888"/>
              </a:buClr>
              <a:buSzPts val="1200"/>
              <a:buFont typeface="Calibri"/>
              <a:buNone/>
              <a:defRPr sz="1200">
                <a:solidFill>
                  <a:srgbClr val="888888"/>
                </a:solidFill>
                <a:latin typeface="Calibri"/>
                <a:ea typeface="Calibri"/>
                <a:cs typeface="Calibri"/>
                <a:sym typeface="Calibri"/>
              </a:defRPr>
            </a:lvl2pPr>
            <a:lvl3pPr marL="0" lvl="2" indent="0" algn="r">
              <a:buClr>
                <a:srgbClr val="888888"/>
              </a:buClr>
              <a:buSzPts val="1200"/>
              <a:buFont typeface="Calibri"/>
              <a:buNone/>
              <a:defRPr sz="1200">
                <a:solidFill>
                  <a:srgbClr val="888888"/>
                </a:solidFill>
                <a:latin typeface="Calibri"/>
                <a:ea typeface="Calibri"/>
                <a:cs typeface="Calibri"/>
                <a:sym typeface="Calibri"/>
              </a:defRPr>
            </a:lvl3pPr>
            <a:lvl4pPr marL="0" lvl="3" indent="0" algn="r">
              <a:buClr>
                <a:srgbClr val="888888"/>
              </a:buClr>
              <a:buSzPts val="1200"/>
              <a:buFont typeface="Calibri"/>
              <a:buNone/>
              <a:defRPr sz="1200">
                <a:solidFill>
                  <a:srgbClr val="888888"/>
                </a:solidFill>
                <a:latin typeface="Calibri"/>
                <a:ea typeface="Calibri"/>
                <a:cs typeface="Calibri"/>
                <a:sym typeface="Calibri"/>
              </a:defRPr>
            </a:lvl4pPr>
            <a:lvl5pPr marL="0" lvl="4" indent="0" algn="r">
              <a:buClr>
                <a:srgbClr val="888888"/>
              </a:buClr>
              <a:buSzPts val="1200"/>
              <a:buFont typeface="Calibri"/>
              <a:buNone/>
              <a:defRPr sz="1200">
                <a:solidFill>
                  <a:srgbClr val="888888"/>
                </a:solidFill>
                <a:latin typeface="Calibri"/>
                <a:ea typeface="Calibri"/>
                <a:cs typeface="Calibri"/>
                <a:sym typeface="Calibri"/>
              </a:defRPr>
            </a:lvl5pPr>
            <a:lvl6pPr marL="0" lvl="5" indent="0" algn="r">
              <a:buClr>
                <a:srgbClr val="888888"/>
              </a:buClr>
              <a:buSzPts val="1200"/>
              <a:buFont typeface="Calibri"/>
              <a:buNone/>
              <a:defRPr sz="1200">
                <a:solidFill>
                  <a:srgbClr val="888888"/>
                </a:solidFill>
                <a:latin typeface="Calibri"/>
                <a:ea typeface="Calibri"/>
                <a:cs typeface="Calibri"/>
                <a:sym typeface="Calibri"/>
              </a:defRPr>
            </a:lvl6pPr>
            <a:lvl7pPr marL="0" lvl="6" indent="0" algn="r">
              <a:buClr>
                <a:srgbClr val="888888"/>
              </a:buClr>
              <a:buSzPts val="1200"/>
              <a:buFont typeface="Calibri"/>
              <a:buNone/>
              <a:defRPr sz="1200">
                <a:solidFill>
                  <a:srgbClr val="888888"/>
                </a:solidFill>
                <a:latin typeface="Calibri"/>
                <a:ea typeface="Calibri"/>
                <a:cs typeface="Calibri"/>
                <a:sym typeface="Calibri"/>
              </a:defRPr>
            </a:lvl7pPr>
            <a:lvl8pPr marL="0" lvl="7" indent="0" algn="r">
              <a:buClr>
                <a:srgbClr val="888888"/>
              </a:buClr>
              <a:buSzPts val="1200"/>
              <a:buFont typeface="Calibri"/>
              <a:buNone/>
              <a:defRPr sz="1200">
                <a:solidFill>
                  <a:srgbClr val="888888"/>
                </a:solidFill>
                <a:latin typeface="Calibri"/>
                <a:ea typeface="Calibri"/>
                <a:cs typeface="Calibri"/>
                <a:sym typeface="Calibri"/>
              </a:defRPr>
            </a:lvl8pPr>
            <a:lvl9pPr marL="0" lvl="8" indent="0" algn="r">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شريحة عنوان">
  <p:cSld name="شريحة عنوان">
    <p:spTree>
      <p:nvGrpSpPr>
        <p:cNvPr id="1" name="Shape 40"/>
        <p:cNvGrpSpPr/>
        <p:nvPr/>
      </p:nvGrpSpPr>
      <p:grpSpPr>
        <a:xfrm>
          <a:off x="0" y="0"/>
          <a:ext cx="0" cy="0"/>
          <a:chOff x="0" y="0"/>
          <a:chExt cx="0" cy="0"/>
        </a:xfrm>
      </p:grpSpPr>
      <p:sp>
        <p:nvSpPr>
          <p:cNvPr id="41" name="Google Shape;41;p2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3" name="Google Shape;4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عنوان ومحتوى" type="obj">
  <p:cSld name="OBJECT">
    <p:spTree>
      <p:nvGrpSpPr>
        <p:cNvPr id="1" name="Shape 46"/>
        <p:cNvGrpSpPr/>
        <p:nvPr/>
      </p:nvGrpSpPr>
      <p:grpSpPr>
        <a:xfrm>
          <a:off x="0" y="0"/>
          <a:ext cx="0" cy="0"/>
          <a:chOff x="0" y="0"/>
          <a:chExt cx="0" cy="0"/>
        </a:xfrm>
      </p:grpSpPr>
      <p:sp>
        <p:nvSpPr>
          <p:cNvPr id="47" name="Google Shape;47;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عنوان المقطع" type="secHead">
  <p:cSld name="SECTION_HEADER">
    <p:spTree>
      <p:nvGrpSpPr>
        <p:cNvPr id="1" name="Shape 52"/>
        <p:cNvGrpSpPr/>
        <p:nvPr/>
      </p:nvGrpSpPr>
      <p:grpSpPr>
        <a:xfrm>
          <a:off x="0" y="0"/>
          <a:ext cx="0" cy="0"/>
          <a:chOff x="0" y="0"/>
          <a:chExt cx="0" cy="0"/>
        </a:xfrm>
      </p:grpSpPr>
      <p:sp>
        <p:nvSpPr>
          <p:cNvPr id="53" name="Google Shape;53;p2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2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55" name="Google Shape;55;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محتويين" type="twoObj">
  <p:cSld name="TWO_OBJECTS">
    <p:spTree>
      <p:nvGrpSpPr>
        <p:cNvPr id="1" name="Shape 58"/>
        <p:cNvGrpSpPr/>
        <p:nvPr/>
      </p:nvGrpSpPr>
      <p:grpSpPr>
        <a:xfrm>
          <a:off x="0" y="0"/>
          <a:ext cx="0" cy="0"/>
          <a:chOff x="0" y="0"/>
          <a:chExt cx="0" cy="0"/>
        </a:xfrm>
      </p:grpSpPr>
      <p:sp>
        <p:nvSpPr>
          <p:cNvPr id="59" name="Google Shape;59;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
          <p:cNvSpPr txBox="1"/>
          <p:nvPr/>
        </p:nvSpPr>
        <p:spPr>
          <a:xfrm>
            <a:off x="1056911" y="3221068"/>
            <a:ext cx="5296103" cy="1230874"/>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133" b="0" i="0" u="none" strike="noStrike" cap="none">
                <a:solidFill>
                  <a:schemeClr val="dk1"/>
                </a:solidFill>
                <a:latin typeface="Ubuntu"/>
                <a:ea typeface="Ubuntu"/>
                <a:cs typeface="Ubuntu"/>
                <a:sym typeface="Ubuntu"/>
              </a:rPr>
              <a:t>A smart application that provides users the ability to book any type of facility remotely</a:t>
            </a:r>
            <a:endParaRPr sz="2133" b="0" i="0" u="none" strike="noStrike" cap="none">
              <a:solidFill>
                <a:schemeClr val="dk1"/>
              </a:solidFill>
              <a:latin typeface="Ubuntu"/>
              <a:ea typeface="Ubuntu"/>
              <a:cs typeface="Ubuntu"/>
              <a:sym typeface="Ubuntu"/>
            </a:endParaRPr>
          </a:p>
        </p:txBody>
      </p:sp>
      <p:sp>
        <p:nvSpPr>
          <p:cNvPr id="109" name="Google Shape;109;p1"/>
          <p:cNvSpPr txBox="1"/>
          <p:nvPr/>
        </p:nvSpPr>
        <p:spPr>
          <a:xfrm>
            <a:off x="943700" y="5587034"/>
            <a:ext cx="4796000" cy="553957"/>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000" b="0" i="0" u="none" strike="noStrike" cap="none">
                <a:solidFill>
                  <a:schemeClr val="dk1"/>
                </a:solidFill>
                <a:latin typeface="Barlow Light"/>
                <a:ea typeface="Barlow Light"/>
                <a:cs typeface="Barlow Light"/>
                <a:sym typeface="Barlow Light"/>
              </a:rPr>
              <a:t>By: Abed alkareem salah &amp; Ameer Yaish</a:t>
            </a:r>
            <a:endParaRPr sz="2000">
              <a:solidFill>
                <a:schemeClr val="dk1"/>
              </a:solidFill>
              <a:latin typeface="Barlow Light"/>
              <a:ea typeface="Barlow Light"/>
              <a:cs typeface="Barlow Light"/>
              <a:sym typeface="Barlow Light"/>
            </a:endParaRPr>
          </a:p>
        </p:txBody>
      </p:sp>
      <p:sp>
        <p:nvSpPr>
          <p:cNvPr id="110" name="Google Shape;110;p1"/>
          <p:cNvSpPr txBox="1"/>
          <p:nvPr/>
        </p:nvSpPr>
        <p:spPr>
          <a:xfrm>
            <a:off x="418982" y="475033"/>
            <a:ext cx="8305647" cy="18884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accent2"/>
              </a:buClr>
              <a:buSzPts val="4800"/>
              <a:buFont typeface="Raleway SemiBold"/>
              <a:buNone/>
            </a:pPr>
            <a:r>
              <a:rPr lang="en" sz="5333" b="1" i="0" u="none" strike="noStrike" cap="none">
                <a:solidFill>
                  <a:srgbClr val="385623"/>
                </a:solidFill>
                <a:latin typeface="Ubuntu"/>
                <a:ea typeface="Ubuntu"/>
                <a:cs typeface="Ubuntu"/>
                <a:sym typeface="Ubuntu"/>
              </a:rPr>
              <a:t>TravelMate</a:t>
            </a:r>
            <a:endParaRPr sz="5333" b="1" i="0" u="none" strike="noStrike" cap="none">
              <a:solidFill>
                <a:schemeClr val="accent2"/>
              </a:solidFill>
              <a:latin typeface="Arial"/>
              <a:ea typeface="Arial"/>
              <a:cs typeface="Arial"/>
              <a:sym typeface="Arial"/>
            </a:endParaRPr>
          </a:p>
        </p:txBody>
      </p:sp>
      <p:sp>
        <p:nvSpPr>
          <p:cNvPr id="111" name="Google Shape;111;p1"/>
          <p:cNvSpPr txBox="1"/>
          <p:nvPr/>
        </p:nvSpPr>
        <p:spPr>
          <a:xfrm>
            <a:off x="943700" y="5986834"/>
            <a:ext cx="4796000" cy="553957"/>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000">
                <a:solidFill>
                  <a:schemeClr val="dk1"/>
                </a:solidFill>
                <a:latin typeface="Barlow Light"/>
                <a:ea typeface="Barlow Light"/>
                <a:cs typeface="Barlow Light"/>
                <a:sym typeface="Barlow Light"/>
              </a:rPr>
              <a:t>Supervisor: Alaadin Al Masri</a:t>
            </a:r>
            <a:endParaRPr sz="2000">
              <a:solidFill>
                <a:schemeClr val="dk1"/>
              </a:solidFill>
              <a:latin typeface="Barlow Light"/>
              <a:ea typeface="Barlow Light"/>
              <a:cs typeface="Barlow Light"/>
              <a:sym typeface="Barlow Light"/>
            </a:endParaRPr>
          </a:p>
        </p:txBody>
      </p:sp>
      <p:pic>
        <p:nvPicPr>
          <p:cNvPr id="112" name="Google Shape;112;p1"/>
          <p:cNvPicPr preferRelativeResize="0"/>
          <p:nvPr/>
        </p:nvPicPr>
        <p:blipFill rotWithShape="1">
          <a:blip r:embed="rId3">
            <a:alphaModFix/>
          </a:blip>
          <a:srcRect/>
          <a:stretch/>
        </p:blipFill>
        <p:spPr>
          <a:xfrm>
            <a:off x="7472209" y="2880313"/>
            <a:ext cx="4528831" cy="366052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D351-23DF-27B0-96C4-9A520AD281B2}"/>
              </a:ext>
            </a:extLst>
          </p:cNvPr>
          <p:cNvSpPr>
            <a:spLocks noGrp="1"/>
          </p:cNvSpPr>
          <p:nvPr>
            <p:ph type="title"/>
          </p:nvPr>
        </p:nvSpPr>
        <p:spPr>
          <a:xfrm>
            <a:off x="-49369" y="589073"/>
            <a:ext cx="5486400" cy="1368493"/>
          </a:xfrm>
        </p:spPr>
        <p:txBody>
          <a:bodyPr/>
          <a:lstStyle/>
          <a:p>
            <a:pPr marL="0" marR="0" lvl="0" indent="0" algn="ctr" rtl="0">
              <a:spcBef>
                <a:spcPts val="0"/>
              </a:spcBef>
              <a:spcAft>
                <a:spcPts val="0"/>
              </a:spcAft>
              <a:buNone/>
            </a:pPr>
            <a:r>
              <a:rPr lang="en-US" sz="4400" dirty="0">
                <a:solidFill>
                  <a:schemeClr val="dk1"/>
                </a:solidFill>
                <a:latin typeface="Calibri"/>
                <a:ea typeface="Calibri"/>
                <a:cs typeface="Calibri"/>
                <a:sym typeface="Calibri"/>
              </a:rPr>
              <a:t>Earnings and</a:t>
            </a:r>
            <a:br>
              <a:rPr lang="en-US" sz="4400" dirty="0">
                <a:solidFill>
                  <a:schemeClr val="dk1"/>
                </a:solidFill>
                <a:latin typeface="Calibri"/>
                <a:ea typeface="Calibri"/>
                <a:cs typeface="Calibri"/>
                <a:sym typeface="Calibri"/>
              </a:rPr>
            </a:br>
            <a:r>
              <a:rPr lang="en-US" sz="4400" dirty="0">
                <a:solidFill>
                  <a:schemeClr val="dk1"/>
                </a:solidFill>
                <a:latin typeface="Calibri"/>
                <a:ea typeface="Calibri"/>
                <a:cs typeface="Calibri"/>
                <a:sym typeface="Calibri"/>
              </a:rPr>
              <a:t>Payment method</a:t>
            </a:r>
          </a:p>
        </p:txBody>
      </p:sp>
      <p:sp>
        <p:nvSpPr>
          <p:cNvPr id="3" name="Text Placeholder 2">
            <a:extLst>
              <a:ext uri="{FF2B5EF4-FFF2-40B4-BE49-F238E27FC236}">
                <a16:creationId xmlns:a16="http://schemas.microsoft.com/office/drawing/2014/main" id="{C99CCE8B-9152-89C2-D94E-F9B435F63337}"/>
              </a:ext>
            </a:extLst>
          </p:cNvPr>
          <p:cNvSpPr>
            <a:spLocks noGrp="1"/>
          </p:cNvSpPr>
          <p:nvPr>
            <p:ph type="body" idx="1"/>
          </p:nvPr>
        </p:nvSpPr>
        <p:spPr>
          <a:xfrm>
            <a:off x="609600" y="2431817"/>
            <a:ext cx="4168462" cy="631064"/>
          </a:xfrm>
        </p:spPr>
        <p:txBody>
          <a:bodyPr/>
          <a:lstStyle/>
          <a:p>
            <a:r>
              <a:rPr lang="en-US" sz="3000" dirty="0"/>
              <a:t>Hotel </a:t>
            </a:r>
            <a:r>
              <a:rPr lang="en" sz="3200" dirty="0"/>
              <a:t>e</a:t>
            </a:r>
            <a:r>
              <a:rPr lang="en" sz="3200" dirty="0">
                <a:solidFill>
                  <a:schemeClr val="dk1"/>
                </a:solidFill>
                <a:latin typeface="Calibri"/>
                <a:ea typeface="Calibri"/>
                <a:cs typeface="Calibri"/>
                <a:sym typeface="Calibri"/>
              </a:rPr>
              <a:t>arnings</a:t>
            </a:r>
            <a:endParaRPr lang="en-US" sz="3000" dirty="0"/>
          </a:p>
        </p:txBody>
      </p:sp>
      <p:sp>
        <p:nvSpPr>
          <p:cNvPr id="4" name="Text Placeholder 3">
            <a:extLst>
              <a:ext uri="{FF2B5EF4-FFF2-40B4-BE49-F238E27FC236}">
                <a16:creationId xmlns:a16="http://schemas.microsoft.com/office/drawing/2014/main" id="{795FAEF3-ED3F-131D-5408-8CB33A2BB8EB}"/>
              </a:ext>
            </a:extLst>
          </p:cNvPr>
          <p:cNvSpPr>
            <a:spLocks noGrp="1"/>
          </p:cNvSpPr>
          <p:nvPr>
            <p:ph type="body" idx="2"/>
          </p:nvPr>
        </p:nvSpPr>
        <p:spPr>
          <a:xfrm>
            <a:off x="609600" y="3062881"/>
            <a:ext cx="3576800" cy="631064"/>
          </a:xfrm>
        </p:spPr>
        <p:txBody>
          <a:bodyPr/>
          <a:lstStyle/>
          <a:p>
            <a:r>
              <a:rPr lang="en-US" sz="3000" dirty="0"/>
              <a:t>Property </a:t>
            </a:r>
            <a:r>
              <a:rPr lang="en" sz="3200" dirty="0"/>
              <a:t>e</a:t>
            </a:r>
            <a:r>
              <a:rPr lang="en" sz="3200" dirty="0">
                <a:solidFill>
                  <a:schemeClr val="dk1"/>
                </a:solidFill>
                <a:latin typeface="Calibri"/>
                <a:ea typeface="Calibri"/>
                <a:cs typeface="Calibri"/>
                <a:sym typeface="Calibri"/>
              </a:rPr>
              <a:t>arnings </a:t>
            </a:r>
            <a:endParaRPr lang="en-US" sz="3000" dirty="0"/>
          </a:p>
        </p:txBody>
      </p:sp>
      <p:pic>
        <p:nvPicPr>
          <p:cNvPr id="8" name="Picture 7">
            <a:extLst>
              <a:ext uri="{FF2B5EF4-FFF2-40B4-BE49-F238E27FC236}">
                <a16:creationId xmlns:a16="http://schemas.microsoft.com/office/drawing/2014/main" id="{FB23A4E5-8D92-30FC-D358-1E339F819247}"/>
              </a:ext>
            </a:extLst>
          </p:cNvPr>
          <p:cNvPicPr>
            <a:picLocks noChangeAspect="1"/>
          </p:cNvPicPr>
          <p:nvPr/>
        </p:nvPicPr>
        <p:blipFill>
          <a:blip r:embed="rId3"/>
          <a:stretch>
            <a:fillRect/>
          </a:stretch>
        </p:blipFill>
        <p:spPr>
          <a:xfrm>
            <a:off x="8755489" y="807467"/>
            <a:ext cx="2924583" cy="5772956"/>
          </a:xfrm>
          <a:prstGeom prst="rect">
            <a:avLst/>
          </a:prstGeom>
        </p:spPr>
      </p:pic>
      <p:pic>
        <p:nvPicPr>
          <p:cNvPr id="10" name="Picture 9">
            <a:extLst>
              <a:ext uri="{FF2B5EF4-FFF2-40B4-BE49-F238E27FC236}">
                <a16:creationId xmlns:a16="http://schemas.microsoft.com/office/drawing/2014/main" id="{0106F9AC-2F44-0E50-89E2-31AB4AEC4CC9}"/>
              </a:ext>
            </a:extLst>
          </p:cNvPr>
          <p:cNvPicPr>
            <a:picLocks noChangeAspect="1"/>
          </p:cNvPicPr>
          <p:nvPr/>
        </p:nvPicPr>
        <p:blipFill>
          <a:blip r:embed="rId4"/>
          <a:stretch>
            <a:fillRect/>
          </a:stretch>
        </p:blipFill>
        <p:spPr>
          <a:xfrm>
            <a:off x="5191612" y="807467"/>
            <a:ext cx="2972215" cy="5772957"/>
          </a:xfrm>
          <a:prstGeom prst="rect">
            <a:avLst/>
          </a:prstGeom>
        </p:spPr>
      </p:pic>
    </p:spTree>
    <p:extLst>
      <p:ext uri="{BB962C8B-B14F-4D97-AF65-F5344CB8AC3E}">
        <p14:creationId xmlns:p14="http://schemas.microsoft.com/office/powerpoint/2010/main" val="1604669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0"/>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Main Features</a:t>
            </a:r>
            <a:endParaRPr sz="4000">
              <a:latin typeface="Ubuntu Medium"/>
              <a:ea typeface="Ubuntu Medium"/>
              <a:cs typeface="Ubuntu Medium"/>
              <a:sym typeface="Ubuntu Medium"/>
            </a:endParaRPr>
          </a:p>
        </p:txBody>
      </p:sp>
      <p:sp>
        <p:nvSpPr>
          <p:cNvPr id="220" name="Google Shape;220;p10"/>
          <p:cNvSpPr txBox="1"/>
          <p:nvPr/>
        </p:nvSpPr>
        <p:spPr>
          <a:xfrm>
            <a:off x="255834" y="1577617"/>
            <a:ext cx="7503865" cy="5130467"/>
          </a:xfrm>
          <a:prstGeom prst="rect">
            <a:avLst/>
          </a:prstGeom>
          <a:noFill/>
          <a:ln>
            <a:noFill/>
          </a:ln>
        </p:spPr>
        <p:txBody>
          <a:bodyPr spcFirstLastPara="1" wrap="square" lIns="121900" tIns="121900" rIns="121900" bIns="121900" anchor="t" anchorCtr="0">
            <a:spAutoFit/>
          </a:bodyPr>
          <a:lstStyle/>
          <a:p>
            <a:pPr marL="609585" marR="0" lvl="0" indent="-448721" algn="l" rtl="0">
              <a:spcBef>
                <a:spcPts val="0"/>
              </a:spcBef>
              <a:spcAft>
                <a:spcPts val="0"/>
              </a:spcAft>
              <a:buClr>
                <a:schemeClr val="dk1"/>
              </a:buClr>
              <a:buSzPts val="1700"/>
              <a:buFont typeface="Ubuntu"/>
              <a:buChar char="❏"/>
            </a:pPr>
            <a:r>
              <a:rPr lang="en" sz="2267">
                <a:solidFill>
                  <a:schemeClr val="dk1"/>
                </a:solidFill>
                <a:latin typeface="Ubuntu"/>
                <a:ea typeface="Ubuntu"/>
                <a:cs typeface="Ubuntu"/>
                <a:sym typeface="Ubuntu"/>
              </a:rPr>
              <a:t>Smart system that uses machine learning for recommending rooms and other types for user </a:t>
            </a:r>
            <a:endParaRPr sz="2267">
              <a:solidFill>
                <a:schemeClr val="dk1"/>
              </a:solidFill>
              <a:latin typeface="Ubuntu"/>
              <a:ea typeface="Ubuntu"/>
              <a:cs typeface="Ubuntu"/>
              <a:sym typeface="Ubuntu"/>
            </a:endParaRPr>
          </a:p>
          <a:p>
            <a:pPr marL="609585" marR="0" lvl="0" indent="0" algn="l" rtl="0">
              <a:spcBef>
                <a:spcPts val="0"/>
              </a:spcBef>
              <a:spcAft>
                <a:spcPts val="0"/>
              </a:spcAft>
              <a:buNone/>
            </a:pPr>
            <a:endParaRPr sz="2267">
              <a:solidFill>
                <a:schemeClr val="dk1"/>
              </a:solidFill>
              <a:latin typeface="Ubuntu"/>
              <a:ea typeface="Ubuntu"/>
              <a:cs typeface="Ubuntu"/>
              <a:sym typeface="Ubuntu"/>
            </a:endParaRPr>
          </a:p>
          <a:p>
            <a:pPr marL="609585" marR="0" lvl="0" indent="-448721" algn="l" rtl="0">
              <a:spcBef>
                <a:spcPts val="0"/>
              </a:spcBef>
              <a:spcAft>
                <a:spcPts val="0"/>
              </a:spcAft>
              <a:buClr>
                <a:schemeClr val="dk1"/>
              </a:buClr>
              <a:buSzPts val="1700"/>
              <a:buFont typeface="Ubuntu"/>
              <a:buChar char="❏"/>
            </a:pPr>
            <a:r>
              <a:rPr lang="en" sz="2267">
                <a:solidFill>
                  <a:schemeClr val="dk1"/>
                </a:solidFill>
                <a:latin typeface="Ubuntu"/>
                <a:ea typeface="Ubuntu"/>
                <a:cs typeface="Ubuntu"/>
                <a:sym typeface="Ubuntu"/>
              </a:rPr>
              <a:t>GPS was used to give a live location and get nearest facilities like hotels and houses, etc.</a:t>
            </a:r>
            <a:endParaRPr sz="2267">
              <a:solidFill>
                <a:schemeClr val="dk1"/>
              </a:solidFill>
              <a:latin typeface="Ubuntu"/>
              <a:ea typeface="Ubuntu"/>
              <a:cs typeface="Ubuntu"/>
              <a:sym typeface="Ubuntu"/>
            </a:endParaRPr>
          </a:p>
          <a:p>
            <a:pPr marL="160863" marR="0" lvl="0" indent="0" algn="l" rtl="0">
              <a:spcBef>
                <a:spcPts val="0"/>
              </a:spcBef>
              <a:spcAft>
                <a:spcPts val="0"/>
              </a:spcAft>
              <a:buNone/>
            </a:pPr>
            <a:endParaRPr sz="2267">
              <a:solidFill>
                <a:schemeClr val="dk1"/>
              </a:solidFill>
              <a:latin typeface="Ubuntu"/>
              <a:ea typeface="Ubuntu"/>
              <a:cs typeface="Ubuntu"/>
              <a:sym typeface="Ubuntu"/>
            </a:endParaRPr>
          </a:p>
          <a:p>
            <a:pPr marL="609585" marR="0" lvl="0" indent="-448721" algn="l" rtl="0">
              <a:spcBef>
                <a:spcPts val="0"/>
              </a:spcBef>
              <a:spcAft>
                <a:spcPts val="0"/>
              </a:spcAft>
              <a:buClr>
                <a:schemeClr val="dk1"/>
              </a:buClr>
              <a:buSzPts val="1700"/>
              <a:buFont typeface="Ubuntu"/>
              <a:buChar char="❏"/>
            </a:pPr>
            <a:r>
              <a:rPr lang="en" sz="2267">
                <a:solidFill>
                  <a:schemeClr val="dk1"/>
                </a:solidFill>
                <a:latin typeface="Ubuntu"/>
                <a:ea typeface="Ubuntu"/>
                <a:cs typeface="Ubuntu"/>
                <a:sym typeface="Ubuntu"/>
              </a:rPr>
              <a:t>Users can ask for the services or send their feedbacks from the application </a:t>
            </a:r>
            <a:endParaRPr sz="2267">
              <a:solidFill>
                <a:schemeClr val="dk1"/>
              </a:solidFill>
              <a:latin typeface="Ubuntu"/>
              <a:ea typeface="Ubuntu"/>
              <a:cs typeface="Ubuntu"/>
              <a:sym typeface="Ubuntu"/>
            </a:endParaRPr>
          </a:p>
          <a:p>
            <a:pPr marL="609585" marR="0" lvl="0" indent="0" algn="l" rtl="0">
              <a:spcBef>
                <a:spcPts val="0"/>
              </a:spcBef>
              <a:spcAft>
                <a:spcPts val="0"/>
              </a:spcAft>
              <a:buNone/>
            </a:pPr>
            <a:endParaRPr sz="2267">
              <a:solidFill>
                <a:schemeClr val="dk1"/>
              </a:solidFill>
              <a:latin typeface="Ubuntu"/>
              <a:ea typeface="Ubuntu"/>
              <a:cs typeface="Ubuntu"/>
              <a:sym typeface="Ubuntu"/>
            </a:endParaRPr>
          </a:p>
          <a:p>
            <a:pPr marL="609585" marR="0" lvl="0" indent="-448721" algn="l" rtl="0">
              <a:spcBef>
                <a:spcPts val="0"/>
              </a:spcBef>
              <a:spcAft>
                <a:spcPts val="0"/>
              </a:spcAft>
              <a:buClr>
                <a:schemeClr val="dk1"/>
              </a:buClr>
              <a:buSzPts val="1700"/>
              <a:buFont typeface="Ubuntu"/>
              <a:buChar char="❏"/>
            </a:pPr>
            <a:r>
              <a:rPr lang="en" sz="2267">
                <a:solidFill>
                  <a:schemeClr val="dk1"/>
                </a:solidFill>
                <a:latin typeface="Ubuntu"/>
                <a:ea typeface="Ubuntu"/>
                <a:cs typeface="Ubuntu"/>
                <a:sym typeface="Ubuntu"/>
              </a:rPr>
              <a:t>Sending notifications for the users to keep them aware of offers or any updates</a:t>
            </a:r>
            <a:endParaRPr sz="2267">
              <a:solidFill>
                <a:schemeClr val="dk1"/>
              </a:solidFill>
              <a:latin typeface="Ubuntu"/>
              <a:ea typeface="Ubuntu"/>
              <a:cs typeface="Ubuntu"/>
              <a:sym typeface="Ubuntu"/>
            </a:endParaRPr>
          </a:p>
          <a:p>
            <a:pPr marL="609585" marR="0" lvl="0" indent="0" algn="l" rtl="0">
              <a:spcBef>
                <a:spcPts val="0"/>
              </a:spcBef>
              <a:spcAft>
                <a:spcPts val="0"/>
              </a:spcAft>
              <a:buNone/>
            </a:pPr>
            <a:endParaRPr sz="2267">
              <a:solidFill>
                <a:schemeClr val="dk1"/>
              </a:solidFill>
              <a:latin typeface="Ubuntu"/>
              <a:ea typeface="Ubuntu"/>
              <a:cs typeface="Ubuntu"/>
              <a:sym typeface="Ubuntu"/>
            </a:endParaRPr>
          </a:p>
          <a:p>
            <a:pPr marL="609585" marR="0" lvl="0" indent="-448721" algn="l" rtl="0">
              <a:spcBef>
                <a:spcPts val="0"/>
              </a:spcBef>
              <a:spcAft>
                <a:spcPts val="0"/>
              </a:spcAft>
              <a:buClr>
                <a:schemeClr val="dk1"/>
              </a:buClr>
              <a:buSzPts val="1700"/>
              <a:buFont typeface="Ubuntu"/>
              <a:buChar char="❏"/>
            </a:pPr>
            <a:r>
              <a:rPr lang="en" sz="2267">
                <a:solidFill>
                  <a:schemeClr val="dk1"/>
                </a:solidFill>
                <a:latin typeface="Ubuntu"/>
                <a:ea typeface="Ubuntu"/>
                <a:cs typeface="Ubuntu"/>
                <a:sym typeface="Ubuntu"/>
              </a:rPr>
              <a:t>Owners has a full control panel to lead the process from the application or the website</a:t>
            </a:r>
            <a:endParaRPr sz="2267">
              <a:solidFill>
                <a:schemeClr val="dk1"/>
              </a:solidFill>
              <a:latin typeface="Ubuntu"/>
              <a:ea typeface="Ubuntu"/>
              <a:cs typeface="Ubuntu"/>
              <a:sym typeface="Ubuntu"/>
            </a:endParaRPr>
          </a:p>
        </p:txBody>
      </p:sp>
      <p:sp>
        <p:nvSpPr>
          <p:cNvPr id="221" name="Google Shape;221;p10"/>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accent2"/>
              </a:buClr>
              <a:buSzPts val="1200"/>
              <a:buFont typeface="Calibri"/>
              <a:buNone/>
            </a:pPr>
            <a:fld id="{00000000-1234-1234-1234-123412341234}" type="slidenum">
              <a:rPr lang="en">
                <a:solidFill>
                  <a:schemeClr val="accent2"/>
                </a:solidFill>
              </a:rPr>
              <a:t>11</a:t>
            </a:fld>
            <a:endParaRPr>
              <a:solidFill>
                <a:schemeClr val="accent2"/>
              </a:solidFill>
            </a:endParaRPr>
          </a:p>
        </p:txBody>
      </p:sp>
      <p:pic>
        <p:nvPicPr>
          <p:cNvPr id="222" name="Google Shape;222;p10"/>
          <p:cNvPicPr preferRelativeResize="0"/>
          <p:nvPr/>
        </p:nvPicPr>
        <p:blipFill rotWithShape="1">
          <a:blip r:embed="rId3">
            <a:alphaModFix/>
          </a:blip>
          <a:srcRect/>
          <a:stretch/>
        </p:blipFill>
        <p:spPr>
          <a:xfrm>
            <a:off x="7759699" y="2171700"/>
            <a:ext cx="4086663" cy="360516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1"/>
          <p:cNvSpPr txBox="1">
            <a:spLocks noGrp="1"/>
          </p:cNvSpPr>
          <p:nvPr>
            <p:ph type="title"/>
          </p:nvPr>
        </p:nvSpPr>
        <p:spPr>
          <a:xfrm>
            <a:off x="554333" y="855825"/>
            <a:ext cx="7561200" cy="719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Technologies Used</a:t>
            </a:r>
            <a:endParaRPr sz="4000">
              <a:latin typeface="Ubuntu Medium"/>
              <a:ea typeface="Ubuntu Medium"/>
              <a:cs typeface="Ubuntu Medium"/>
              <a:sym typeface="Ubuntu Medium"/>
            </a:endParaRPr>
          </a:p>
        </p:txBody>
      </p:sp>
      <p:sp>
        <p:nvSpPr>
          <p:cNvPr id="228" name="Google Shape;228;p11"/>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accent2"/>
              </a:buClr>
              <a:buSzPts val="1200"/>
              <a:buFont typeface="Calibri"/>
              <a:buNone/>
            </a:pPr>
            <a:fld id="{00000000-1234-1234-1234-123412341234}" type="slidenum">
              <a:rPr lang="en">
                <a:solidFill>
                  <a:schemeClr val="accent2"/>
                </a:solidFill>
              </a:rPr>
              <a:t>12</a:t>
            </a:fld>
            <a:endParaRPr>
              <a:solidFill>
                <a:schemeClr val="accent2"/>
              </a:solidFill>
            </a:endParaRPr>
          </a:p>
        </p:txBody>
      </p:sp>
      <p:pic>
        <p:nvPicPr>
          <p:cNvPr id="229" name="Google Shape;229;p11"/>
          <p:cNvPicPr preferRelativeResize="0"/>
          <p:nvPr/>
        </p:nvPicPr>
        <p:blipFill rotWithShape="1">
          <a:blip r:embed="rId3">
            <a:alphaModFix/>
          </a:blip>
          <a:srcRect/>
          <a:stretch/>
        </p:blipFill>
        <p:spPr>
          <a:xfrm>
            <a:off x="3919851" y="2409950"/>
            <a:ext cx="4352288" cy="4152183"/>
          </a:xfrm>
          <a:prstGeom prst="rect">
            <a:avLst/>
          </a:prstGeom>
          <a:noFill/>
          <a:ln>
            <a:noFill/>
          </a:ln>
        </p:spPr>
      </p:pic>
      <p:pic>
        <p:nvPicPr>
          <p:cNvPr id="230" name="Google Shape;230;p11"/>
          <p:cNvPicPr preferRelativeResize="0"/>
          <p:nvPr/>
        </p:nvPicPr>
        <p:blipFill rotWithShape="1">
          <a:blip r:embed="rId4">
            <a:alphaModFix/>
          </a:blip>
          <a:srcRect/>
          <a:stretch/>
        </p:blipFill>
        <p:spPr>
          <a:xfrm rot="-839885">
            <a:off x="4312033" y="2071767"/>
            <a:ext cx="609200" cy="755415"/>
          </a:xfrm>
          <a:prstGeom prst="rect">
            <a:avLst/>
          </a:prstGeom>
          <a:noFill/>
          <a:ln>
            <a:noFill/>
          </a:ln>
        </p:spPr>
      </p:pic>
      <p:pic>
        <p:nvPicPr>
          <p:cNvPr id="231" name="Google Shape;231;p11"/>
          <p:cNvPicPr preferRelativeResize="0"/>
          <p:nvPr/>
        </p:nvPicPr>
        <p:blipFill rotWithShape="1">
          <a:blip r:embed="rId5">
            <a:alphaModFix/>
          </a:blip>
          <a:srcRect/>
          <a:stretch/>
        </p:blipFill>
        <p:spPr>
          <a:xfrm rot="-862484">
            <a:off x="7193887" y="2976789"/>
            <a:ext cx="1064196" cy="1064255"/>
          </a:xfrm>
          <a:prstGeom prst="rect">
            <a:avLst/>
          </a:prstGeom>
          <a:noFill/>
          <a:ln>
            <a:noFill/>
          </a:ln>
        </p:spPr>
      </p:pic>
      <p:pic>
        <p:nvPicPr>
          <p:cNvPr id="232" name="Google Shape;232;p11"/>
          <p:cNvPicPr preferRelativeResize="0"/>
          <p:nvPr/>
        </p:nvPicPr>
        <p:blipFill rotWithShape="1">
          <a:blip r:embed="rId6">
            <a:alphaModFix/>
          </a:blip>
          <a:srcRect/>
          <a:stretch/>
        </p:blipFill>
        <p:spPr>
          <a:xfrm rot="1064998">
            <a:off x="7272397" y="2082926"/>
            <a:ext cx="708876" cy="799481"/>
          </a:xfrm>
          <a:prstGeom prst="rect">
            <a:avLst/>
          </a:prstGeom>
          <a:noFill/>
          <a:ln>
            <a:noFill/>
          </a:ln>
        </p:spPr>
      </p:pic>
      <p:pic>
        <p:nvPicPr>
          <p:cNvPr id="233" name="Google Shape;233;p11"/>
          <p:cNvPicPr preferRelativeResize="0"/>
          <p:nvPr/>
        </p:nvPicPr>
        <p:blipFill rotWithShape="1">
          <a:blip r:embed="rId7">
            <a:alphaModFix/>
          </a:blip>
          <a:srcRect/>
          <a:stretch/>
        </p:blipFill>
        <p:spPr>
          <a:xfrm rot="-378935">
            <a:off x="3561168" y="2940486"/>
            <a:ext cx="773864" cy="773829"/>
          </a:xfrm>
          <a:prstGeom prst="rect">
            <a:avLst/>
          </a:prstGeom>
          <a:noFill/>
          <a:ln>
            <a:noFill/>
          </a:ln>
        </p:spPr>
      </p:pic>
      <p:pic>
        <p:nvPicPr>
          <p:cNvPr id="234" name="Google Shape;234;p11"/>
          <p:cNvPicPr preferRelativeResize="0"/>
          <p:nvPr/>
        </p:nvPicPr>
        <p:blipFill rotWithShape="1">
          <a:blip r:embed="rId8">
            <a:alphaModFix/>
          </a:blip>
          <a:srcRect/>
          <a:stretch/>
        </p:blipFill>
        <p:spPr>
          <a:xfrm rot="1092744">
            <a:off x="7752462" y="4185084"/>
            <a:ext cx="1062509" cy="955032"/>
          </a:xfrm>
          <a:prstGeom prst="rect">
            <a:avLst/>
          </a:prstGeom>
          <a:noFill/>
          <a:ln>
            <a:noFill/>
          </a:ln>
        </p:spPr>
      </p:pic>
      <p:pic>
        <p:nvPicPr>
          <p:cNvPr id="235" name="Google Shape;235;p11"/>
          <p:cNvPicPr preferRelativeResize="0"/>
          <p:nvPr/>
        </p:nvPicPr>
        <p:blipFill rotWithShape="1">
          <a:blip r:embed="rId9">
            <a:alphaModFix/>
          </a:blip>
          <a:srcRect/>
          <a:stretch/>
        </p:blipFill>
        <p:spPr>
          <a:xfrm rot="-584498" flipH="1">
            <a:off x="3694444" y="3797682"/>
            <a:ext cx="577580" cy="792803"/>
          </a:xfrm>
          <a:prstGeom prst="rect">
            <a:avLst/>
          </a:prstGeom>
          <a:noFill/>
          <a:ln>
            <a:noFill/>
          </a:ln>
        </p:spPr>
      </p:pic>
      <p:pic>
        <p:nvPicPr>
          <p:cNvPr id="237" name="Google Shape;237;p11"/>
          <p:cNvPicPr preferRelativeResize="0"/>
          <p:nvPr/>
        </p:nvPicPr>
        <p:blipFill rotWithShape="1">
          <a:blip r:embed="rId10">
            <a:alphaModFix/>
          </a:blip>
          <a:srcRect/>
          <a:stretch/>
        </p:blipFill>
        <p:spPr>
          <a:xfrm>
            <a:off x="4065338" y="4894958"/>
            <a:ext cx="609200" cy="592940"/>
          </a:xfrm>
          <a:prstGeom prst="rect">
            <a:avLst/>
          </a:prstGeom>
          <a:noFill/>
          <a:ln>
            <a:noFill/>
          </a:ln>
        </p:spPr>
      </p:pic>
      <p:pic>
        <p:nvPicPr>
          <p:cNvPr id="238" name="Google Shape;238;p11"/>
          <p:cNvPicPr preferRelativeResize="0"/>
          <p:nvPr/>
        </p:nvPicPr>
        <p:blipFill rotWithShape="1">
          <a:blip r:embed="rId11">
            <a:alphaModFix/>
          </a:blip>
          <a:srcRect/>
          <a:stretch/>
        </p:blipFill>
        <p:spPr>
          <a:xfrm>
            <a:off x="7626835" y="5326387"/>
            <a:ext cx="609200" cy="595796"/>
          </a:xfrm>
          <a:prstGeom prst="rect">
            <a:avLst/>
          </a:prstGeom>
          <a:noFill/>
          <a:ln>
            <a:noFill/>
          </a:ln>
        </p:spPr>
      </p:pic>
      <p:sp>
        <p:nvSpPr>
          <p:cNvPr id="2" name="Rectangle 1">
            <a:extLst>
              <a:ext uri="{FF2B5EF4-FFF2-40B4-BE49-F238E27FC236}">
                <a16:creationId xmlns:a16="http://schemas.microsoft.com/office/drawing/2014/main" id="{45A42165-0466-4B0B-3A83-608A8BE1C086}"/>
              </a:ext>
            </a:extLst>
          </p:cNvPr>
          <p:cNvSpPr/>
          <p:nvPr/>
        </p:nvSpPr>
        <p:spPr>
          <a:xfrm>
            <a:off x="5344732" y="2691685"/>
            <a:ext cx="1455313" cy="106284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Travel </a:t>
            </a:r>
          </a:p>
          <a:p>
            <a:pPr algn="ctr"/>
            <a:r>
              <a:rPr lang="en-US" dirty="0">
                <a:ln w="0"/>
                <a:solidFill>
                  <a:schemeClr val="tx1"/>
                </a:solidFill>
                <a:effectLst>
                  <a:outerShdw blurRad="38100" dist="19050" dir="2700000" algn="tl" rotWithShape="0">
                    <a:schemeClr val="dk1">
                      <a:alpha val="40000"/>
                    </a:schemeClr>
                  </a:outerShdw>
                </a:effectLst>
              </a:rPr>
              <a:t>Mate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2"/>
          <p:cNvSpPr txBox="1">
            <a:spLocks noGrp="1"/>
          </p:cNvSpPr>
          <p:nvPr>
            <p:ph type="ctrTitle"/>
          </p:nvPr>
        </p:nvSpPr>
        <p:spPr>
          <a:xfrm>
            <a:off x="1320733" y="2866067"/>
            <a:ext cx="4886400" cy="9400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4800"/>
              <a:buFont typeface="Ubuntu"/>
              <a:buNone/>
            </a:pPr>
            <a:r>
              <a:rPr lang="en">
                <a:latin typeface="Ubuntu"/>
                <a:ea typeface="Ubuntu"/>
                <a:cs typeface="Ubuntu"/>
                <a:sym typeface="Ubuntu"/>
              </a:rPr>
              <a:t>Future work</a:t>
            </a:r>
            <a:endParaRPr>
              <a:latin typeface="Ubuntu"/>
              <a:ea typeface="Ubuntu"/>
              <a:cs typeface="Ubuntu"/>
              <a:sym typeface="Ubuntu"/>
            </a:endParaRPr>
          </a:p>
        </p:txBody>
      </p:sp>
      <p:sp>
        <p:nvSpPr>
          <p:cNvPr id="244" name="Google Shape;244;p12"/>
          <p:cNvSpPr txBox="1"/>
          <p:nvPr/>
        </p:nvSpPr>
        <p:spPr>
          <a:xfrm>
            <a:off x="0" y="2489200"/>
            <a:ext cx="812800" cy="1894400"/>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endParaRPr sz="4800" b="1">
              <a:solidFill>
                <a:schemeClr val="lt1"/>
              </a:solidFill>
              <a:latin typeface="Barlow"/>
              <a:ea typeface="Barlow"/>
              <a:cs typeface="Barlow"/>
              <a:sym typeface="Barlow"/>
            </a:endParaRPr>
          </a:p>
        </p:txBody>
      </p:sp>
      <p:pic>
        <p:nvPicPr>
          <p:cNvPr id="245" name="Google Shape;245;p12"/>
          <p:cNvPicPr preferRelativeResize="0"/>
          <p:nvPr/>
        </p:nvPicPr>
        <p:blipFill rotWithShape="1">
          <a:blip r:embed="rId3">
            <a:alphaModFix/>
          </a:blip>
          <a:srcRect/>
          <a:stretch/>
        </p:blipFill>
        <p:spPr>
          <a:xfrm>
            <a:off x="6448433" y="865100"/>
            <a:ext cx="5142603" cy="514260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3"/>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Future Work</a:t>
            </a:r>
            <a:endParaRPr sz="4000">
              <a:latin typeface="Ubuntu Medium"/>
              <a:ea typeface="Ubuntu Medium"/>
              <a:cs typeface="Ubuntu Medium"/>
              <a:sym typeface="Ubuntu Medium"/>
            </a:endParaRPr>
          </a:p>
        </p:txBody>
      </p:sp>
      <p:pic>
        <p:nvPicPr>
          <p:cNvPr id="251" name="Google Shape;251;p13"/>
          <p:cNvPicPr preferRelativeResize="0"/>
          <p:nvPr/>
        </p:nvPicPr>
        <p:blipFill rotWithShape="1">
          <a:blip r:embed="rId3">
            <a:alphaModFix/>
          </a:blip>
          <a:srcRect/>
          <a:stretch/>
        </p:blipFill>
        <p:spPr>
          <a:xfrm>
            <a:off x="4512501" y="3308734"/>
            <a:ext cx="2882500" cy="3048601"/>
          </a:xfrm>
          <a:prstGeom prst="rect">
            <a:avLst/>
          </a:prstGeom>
          <a:noFill/>
          <a:ln>
            <a:noFill/>
          </a:ln>
        </p:spPr>
      </p:pic>
      <p:sp>
        <p:nvSpPr>
          <p:cNvPr id="252" name="Google Shape;252;p13"/>
          <p:cNvSpPr/>
          <p:nvPr/>
        </p:nvSpPr>
        <p:spPr>
          <a:xfrm>
            <a:off x="965201" y="4064000"/>
            <a:ext cx="3047999"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253" name="Google Shape;253;p13"/>
          <p:cNvCxnSpPr>
            <a:endCxn id="252" idx="1"/>
          </p:cNvCxnSpPr>
          <p:nvPr/>
        </p:nvCxnSpPr>
        <p:spPr>
          <a:xfrm rot="10800000">
            <a:off x="2489200" y="5013200"/>
            <a:ext cx="2243400" cy="401100"/>
          </a:xfrm>
          <a:prstGeom prst="bentConnector2">
            <a:avLst/>
          </a:prstGeom>
          <a:noFill/>
          <a:ln w="19050" cap="flat" cmpd="sng">
            <a:solidFill>
              <a:schemeClr val="accent6"/>
            </a:solidFill>
            <a:prstDash val="solid"/>
            <a:round/>
            <a:headEnd type="none" w="sm" len="sm"/>
            <a:tailEnd type="none" w="sm" len="sm"/>
          </a:ln>
        </p:spPr>
      </p:cxnSp>
      <p:sp>
        <p:nvSpPr>
          <p:cNvPr id="254" name="Google Shape;254;p13"/>
          <p:cNvSpPr/>
          <p:nvPr/>
        </p:nvSpPr>
        <p:spPr>
          <a:xfrm>
            <a:off x="4412801" y="1633633"/>
            <a:ext cx="3130999"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255" name="Google Shape;255;p13"/>
          <p:cNvCxnSpPr/>
          <p:nvPr/>
        </p:nvCxnSpPr>
        <p:spPr>
          <a:xfrm rot="-5400000" flipH="1">
            <a:off x="5590399" y="2945283"/>
            <a:ext cx="726000" cy="900"/>
          </a:xfrm>
          <a:prstGeom prst="bentConnector3">
            <a:avLst>
              <a:gd name="adj1" fmla="val 50000"/>
            </a:avLst>
          </a:prstGeom>
          <a:noFill/>
          <a:ln w="19050" cap="flat" cmpd="sng">
            <a:solidFill>
              <a:srgbClr val="00FF00"/>
            </a:solidFill>
            <a:prstDash val="solid"/>
            <a:round/>
            <a:headEnd type="none" w="sm" len="sm"/>
            <a:tailEnd type="none" w="sm" len="sm"/>
          </a:ln>
        </p:spPr>
      </p:cxnSp>
      <p:sp>
        <p:nvSpPr>
          <p:cNvPr id="256" name="Google Shape;256;p13"/>
          <p:cNvSpPr/>
          <p:nvPr/>
        </p:nvSpPr>
        <p:spPr>
          <a:xfrm>
            <a:off x="8075533" y="4064000"/>
            <a:ext cx="3049667"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257" name="Google Shape;257;p13"/>
          <p:cNvCxnSpPr>
            <a:stCxn id="256" idx="1"/>
          </p:cNvCxnSpPr>
          <p:nvPr/>
        </p:nvCxnSpPr>
        <p:spPr>
          <a:xfrm rot="5400000">
            <a:off x="8149117" y="3989450"/>
            <a:ext cx="427500" cy="2475000"/>
          </a:xfrm>
          <a:prstGeom prst="bentConnector2">
            <a:avLst/>
          </a:prstGeom>
          <a:noFill/>
          <a:ln w="19050" cap="flat" cmpd="sng">
            <a:solidFill>
              <a:srgbClr val="FF0000"/>
            </a:solidFill>
            <a:prstDash val="solid"/>
            <a:round/>
            <a:headEnd type="none" w="sm" len="sm"/>
            <a:tailEnd type="none" w="sm" len="sm"/>
          </a:ln>
        </p:spPr>
      </p:cxnSp>
      <p:sp>
        <p:nvSpPr>
          <p:cNvPr id="258" name="Google Shape;258;p13"/>
          <p:cNvSpPr txBox="1"/>
          <p:nvPr/>
        </p:nvSpPr>
        <p:spPr>
          <a:xfrm>
            <a:off x="1163441" y="4030054"/>
            <a:ext cx="2617500" cy="1354176"/>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1800" b="1">
                <a:solidFill>
                  <a:schemeClr val="accent2"/>
                </a:solidFill>
                <a:latin typeface="Barlow"/>
                <a:ea typeface="Barlow"/>
                <a:cs typeface="Barlow"/>
                <a:sym typeface="Barlow"/>
              </a:rPr>
              <a:t>Chatbot Auto replying to users’ messages</a:t>
            </a:r>
            <a:endParaRPr sz="1800" b="1">
              <a:solidFill>
                <a:schemeClr val="accent2"/>
              </a:solidFill>
              <a:latin typeface="Barlow"/>
              <a:ea typeface="Barlow"/>
              <a:cs typeface="Barlow"/>
              <a:sym typeface="Barlow"/>
            </a:endParaRPr>
          </a:p>
          <a:p>
            <a:pPr marL="0" marR="0" lvl="0" indent="0" algn="l" rtl="0">
              <a:spcBef>
                <a:spcPts val="0"/>
              </a:spcBef>
              <a:spcAft>
                <a:spcPts val="0"/>
              </a:spcAft>
              <a:buNone/>
            </a:pPr>
            <a:endParaRPr sz="1800" b="1">
              <a:solidFill>
                <a:schemeClr val="accent2"/>
              </a:solidFill>
              <a:latin typeface="Barlow"/>
              <a:ea typeface="Barlow"/>
              <a:cs typeface="Barlow"/>
              <a:sym typeface="Barlow"/>
            </a:endParaRPr>
          </a:p>
        </p:txBody>
      </p:sp>
      <p:sp>
        <p:nvSpPr>
          <p:cNvPr id="259" name="Google Shape;259;p13"/>
          <p:cNvSpPr txBox="1"/>
          <p:nvPr/>
        </p:nvSpPr>
        <p:spPr>
          <a:xfrm>
            <a:off x="4302286" y="1287553"/>
            <a:ext cx="3352025" cy="1354176"/>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br>
              <a:rPr lang="en" sz="1800" b="1">
                <a:solidFill>
                  <a:schemeClr val="accent2"/>
                </a:solidFill>
                <a:latin typeface="Barlow"/>
                <a:ea typeface="Barlow"/>
                <a:cs typeface="Barlow"/>
                <a:sym typeface="Barlow"/>
              </a:rPr>
            </a:br>
            <a:r>
              <a:rPr lang="en" sz="1800" b="1">
                <a:solidFill>
                  <a:schemeClr val="accent2"/>
                </a:solidFill>
                <a:latin typeface="Barlow"/>
                <a:ea typeface="Barlow"/>
                <a:cs typeface="Barlow"/>
                <a:sym typeface="Barlow"/>
              </a:rPr>
              <a:t>Developing the payment system as well as providing a monthly bill for owners</a:t>
            </a:r>
            <a:endParaRPr sz="1800" b="1">
              <a:solidFill>
                <a:schemeClr val="accent2"/>
              </a:solidFill>
              <a:latin typeface="Barlow"/>
              <a:ea typeface="Barlow"/>
              <a:cs typeface="Barlow"/>
              <a:sym typeface="Barlow"/>
            </a:endParaRPr>
          </a:p>
        </p:txBody>
      </p:sp>
      <p:sp>
        <p:nvSpPr>
          <p:cNvPr id="260" name="Google Shape;260;p13"/>
          <p:cNvSpPr/>
          <p:nvPr/>
        </p:nvSpPr>
        <p:spPr>
          <a:xfrm>
            <a:off x="1371601" y="2060800"/>
            <a:ext cx="2882900"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261" name="Google Shape;261;p13"/>
          <p:cNvCxnSpPr>
            <a:stCxn id="260" idx="1"/>
          </p:cNvCxnSpPr>
          <p:nvPr/>
        </p:nvCxnSpPr>
        <p:spPr>
          <a:xfrm rot="-5400000" flipH="1">
            <a:off x="3745451" y="2077600"/>
            <a:ext cx="564900" cy="2429700"/>
          </a:xfrm>
          <a:prstGeom prst="bentConnector2">
            <a:avLst/>
          </a:prstGeom>
          <a:noFill/>
          <a:ln w="19050" cap="flat" cmpd="sng">
            <a:solidFill>
              <a:srgbClr val="3D348B"/>
            </a:solidFill>
            <a:prstDash val="solid"/>
            <a:round/>
            <a:headEnd type="none" w="sm" len="sm"/>
            <a:tailEnd type="none" w="sm" len="sm"/>
          </a:ln>
        </p:spPr>
      </p:cxnSp>
      <p:sp>
        <p:nvSpPr>
          <p:cNvPr id="262" name="Google Shape;262;p13"/>
          <p:cNvSpPr/>
          <p:nvPr/>
        </p:nvSpPr>
        <p:spPr>
          <a:xfrm>
            <a:off x="7702100" y="1952495"/>
            <a:ext cx="3156400" cy="9492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n" sz="1800" b="1">
                <a:solidFill>
                  <a:schemeClr val="accent2"/>
                </a:solidFill>
                <a:latin typeface="Barlow"/>
                <a:ea typeface="Barlow"/>
                <a:cs typeface="Barlow"/>
                <a:sym typeface="Barlow"/>
              </a:rPr>
              <a:t>Expand our application abroad</a:t>
            </a:r>
            <a:endParaRPr sz="1800" b="1">
              <a:solidFill>
                <a:schemeClr val="accent2"/>
              </a:solidFill>
              <a:latin typeface="Barlow"/>
              <a:ea typeface="Barlow"/>
              <a:cs typeface="Barlow"/>
              <a:sym typeface="Barlow"/>
            </a:endParaRPr>
          </a:p>
        </p:txBody>
      </p:sp>
      <p:cxnSp>
        <p:nvCxnSpPr>
          <p:cNvPr id="263" name="Google Shape;263;p13"/>
          <p:cNvCxnSpPr>
            <a:stCxn id="262" idx="1"/>
          </p:cNvCxnSpPr>
          <p:nvPr/>
        </p:nvCxnSpPr>
        <p:spPr>
          <a:xfrm rot="5400000">
            <a:off x="7668850" y="1896545"/>
            <a:ext cx="606300" cy="2616600"/>
          </a:xfrm>
          <a:prstGeom prst="bentConnector2">
            <a:avLst/>
          </a:prstGeom>
          <a:noFill/>
          <a:ln w="19050" cap="flat" cmpd="sng">
            <a:solidFill>
              <a:schemeClr val="accent5"/>
            </a:solidFill>
            <a:prstDash val="solid"/>
            <a:round/>
            <a:headEnd type="none" w="sm" len="sm"/>
            <a:tailEnd type="none" w="sm" len="sm"/>
          </a:ln>
        </p:spPr>
      </p:cxnSp>
      <p:sp>
        <p:nvSpPr>
          <p:cNvPr id="264" name="Google Shape;264;p13"/>
          <p:cNvSpPr txBox="1"/>
          <p:nvPr/>
        </p:nvSpPr>
        <p:spPr>
          <a:xfrm>
            <a:off x="1288847" y="1857462"/>
            <a:ext cx="3074051" cy="1077178"/>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br>
              <a:rPr lang="en" sz="1800" b="1">
                <a:solidFill>
                  <a:schemeClr val="accent2"/>
                </a:solidFill>
                <a:latin typeface="Barlow"/>
                <a:ea typeface="Barlow"/>
                <a:cs typeface="Barlow"/>
                <a:sym typeface="Barlow"/>
              </a:rPr>
            </a:br>
            <a:r>
              <a:rPr lang="en" sz="1800" b="1">
                <a:solidFill>
                  <a:schemeClr val="accent2"/>
                </a:solidFill>
                <a:latin typeface="Barlow"/>
                <a:ea typeface="Barlow"/>
                <a:cs typeface="Barlow"/>
                <a:sym typeface="Barlow"/>
              </a:rPr>
              <a:t>Add advertisement section in the application</a:t>
            </a:r>
            <a:endParaRPr sz="1800" b="1">
              <a:solidFill>
                <a:schemeClr val="accent2"/>
              </a:solidFill>
              <a:latin typeface="Barlow"/>
              <a:ea typeface="Barlow"/>
              <a:cs typeface="Barlow"/>
              <a:sym typeface="Barlow"/>
            </a:endParaRPr>
          </a:p>
        </p:txBody>
      </p:sp>
      <p:sp>
        <p:nvSpPr>
          <p:cNvPr id="265" name="Google Shape;265;p13"/>
          <p:cNvSpPr txBox="1"/>
          <p:nvPr/>
        </p:nvSpPr>
        <p:spPr>
          <a:xfrm>
            <a:off x="8109553" y="4128251"/>
            <a:ext cx="3015647" cy="800179"/>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1800" b="1">
                <a:solidFill>
                  <a:schemeClr val="accent2"/>
                </a:solidFill>
                <a:latin typeface="Barlow"/>
                <a:ea typeface="Barlow"/>
                <a:cs typeface="Barlow"/>
                <a:sym typeface="Barlow"/>
              </a:rPr>
              <a:t>Improve our application in different cases</a:t>
            </a:r>
            <a:endParaRPr sz="1800" b="1">
              <a:solidFill>
                <a:schemeClr val="accent2"/>
              </a:solidFill>
              <a:latin typeface="Barlow"/>
              <a:ea typeface="Barlow"/>
              <a:cs typeface="Barlow"/>
              <a:sym typeface="Barlow"/>
            </a:endParaRPr>
          </a:p>
        </p:txBody>
      </p:sp>
      <p:sp>
        <p:nvSpPr>
          <p:cNvPr id="266" name="Google Shape;266;p13"/>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888888"/>
              </a:buClr>
              <a:buSzPts val="1050"/>
              <a:buFont typeface="Calibri"/>
              <a:buNone/>
            </a:pPr>
            <a:fld id="{00000000-1234-1234-1234-123412341234}" type="slidenum">
              <a:rPr lang="en" sz="1050"/>
              <a:t>14</a:t>
            </a:fld>
            <a:endParaRPr sz="105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pic>
        <p:nvPicPr>
          <p:cNvPr id="271" name="Google Shape;271;p14"/>
          <p:cNvPicPr preferRelativeResize="0"/>
          <p:nvPr/>
        </p:nvPicPr>
        <p:blipFill rotWithShape="1">
          <a:blip r:embed="rId3">
            <a:alphaModFix/>
          </a:blip>
          <a:srcRect l="707" t="1" r="581" b="739"/>
          <a:stretch/>
        </p:blipFill>
        <p:spPr>
          <a:xfrm>
            <a:off x="2257168" y="1194488"/>
            <a:ext cx="8007178" cy="45143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a:spLocks noGrp="1"/>
          </p:cNvSpPr>
          <p:nvPr>
            <p:ph type="title"/>
          </p:nvPr>
        </p:nvSpPr>
        <p:spPr>
          <a:xfrm>
            <a:off x="609600" y="80906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400"/>
              <a:buFont typeface="Ubuntu Medium"/>
              <a:buNone/>
            </a:pPr>
            <a:r>
              <a:rPr lang="en">
                <a:latin typeface="Ubuntu Medium"/>
                <a:ea typeface="Ubuntu Medium"/>
                <a:cs typeface="Ubuntu Medium"/>
                <a:sym typeface="Ubuntu Medium"/>
              </a:rPr>
              <a:t>Roadmap</a:t>
            </a:r>
            <a:endParaRPr>
              <a:latin typeface="Ubuntu Medium"/>
              <a:ea typeface="Ubuntu Medium"/>
              <a:cs typeface="Ubuntu Medium"/>
              <a:sym typeface="Ubuntu Medium"/>
            </a:endParaRPr>
          </a:p>
        </p:txBody>
      </p:sp>
      <p:sp>
        <p:nvSpPr>
          <p:cNvPr id="118" name="Google Shape;118;p2"/>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2</a:t>
            </a:fld>
            <a:endParaRPr/>
          </a:p>
        </p:txBody>
      </p:sp>
      <p:sp>
        <p:nvSpPr>
          <p:cNvPr id="119" name="Google Shape;119;p2"/>
          <p:cNvSpPr/>
          <p:nvPr/>
        </p:nvSpPr>
        <p:spPr>
          <a:xfrm>
            <a:off x="0" y="3161372"/>
            <a:ext cx="12192000" cy="1348057"/>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121900" tIns="60925" rIns="121900" bIns="60925"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
        <p:nvSpPr>
          <p:cNvPr id="120" name="Google Shape;120;p2"/>
          <p:cNvSpPr/>
          <p:nvPr/>
        </p:nvSpPr>
        <p:spPr>
          <a:xfrm>
            <a:off x="0" y="3161372"/>
            <a:ext cx="12192000" cy="1348057"/>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121900" tIns="60925" rIns="121900" bIns="60925" anchor="ctr" anchorCtr="0">
            <a:noAutofit/>
          </a:bodyPr>
          <a:lstStyle/>
          <a:p>
            <a:pPr marL="0" marR="0" lvl="0" indent="0" algn="l" rtl="0">
              <a:spcBef>
                <a:spcPts val="0"/>
              </a:spcBef>
              <a:spcAft>
                <a:spcPts val="0"/>
              </a:spcAft>
              <a:buNone/>
            </a:pPr>
            <a:endParaRPr sz="2400">
              <a:solidFill>
                <a:schemeClr val="lt1"/>
              </a:solidFill>
              <a:latin typeface="Calibri"/>
              <a:ea typeface="Calibri"/>
              <a:cs typeface="Calibri"/>
              <a:sym typeface="Calibri"/>
            </a:endParaRPr>
          </a:p>
        </p:txBody>
      </p:sp>
      <p:grpSp>
        <p:nvGrpSpPr>
          <p:cNvPr id="121" name="Google Shape;121;p2"/>
          <p:cNvGrpSpPr/>
          <p:nvPr/>
        </p:nvGrpSpPr>
        <p:grpSpPr>
          <a:xfrm>
            <a:off x="2381785" y="2271201"/>
            <a:ext cx="631199" cy="631199"/>
            <a:chOff x="1786339" y="1703401"/>
            <a:chExt cx="473400" cy="473400"/>
          </a:xfrm>
        </p:grpSpPr>
        <p:sp>
          <p:nvSpPr>
            <p:cNvPr id="122" name="Google Shape;122;p2"/>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Barlow"/>
                <a:ea typeface="Barlow"/>
                <a:cs typeface="Barlow"/>
                <a:sym typeface="Barlow"/>
              </a:endParaRPr>
            </a:p>
          </p:txBody>
        </p:sp>
        <p:sp>
          <p:nvSpPr>
            <p:cNvPr id="123" name="Google Shape;123;p2"/>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 sz="800">
                  <a:solidFill>
                    <a:schemeClr val="dk2"/>
                  </a:solidFill>
                  <a:latin typeface="Barlow"/>
                  <a:ea typeface="Barlow"/>
                  <a:cs typeface="Barlow"/>
                  <a:sym typeface="Barlow"/>
                </a:rPr>
                <a:t>1</a:t>
              </a:r>
              <a:endParaRPr sz="800">
                <a:solidFill>
                  <a:schemeClr val="dk2"/>
                </a:solidFill>
                <a:latin typeface="Barlow"/>
                <a:ea typeface="Barlow"/>
                <a:cs typeface="Barlow"/>
                <a:sym typeface="Barlow"/>
              </a:endParaRPr>
            </a:p>
          </p:txBody>
        </p:sp>
      </p:grpSp>
      <p:grpSp>
        <p:nvGrpSpPr>
          <p:cNvPr id="124" name="Google Shape;124;p2"/>
          <p:cNvGrpSpPr/>
          <p:nvPr/>
        </p:nvGrpSpPr>
        <p:grpSpPr>
          <a:xfrm>
            <a:off x="5085885" y="2271201"/>
            <a:ext cx="631199" cy="631199"/>
            <a:chOff x="3814414" y="1703401"/>
            <a:chExt cx="473400" cy="473400"/>
          </a:xfrm>
        </p:grpSpPr>
        <p:sp>
          <p:nvSpPr>
            <p:cNvPr id="125" name="Google Shape;125;p2"/>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Barlow"/>
                <a:ea typeface="Barlow"/>
                <a:cs typeface="Barlow"/>
                <a:sym typeface="Barlow"/>
              </a:endParaRPr>
            </a:p>
          </p:txBody>
        </p:sp>
        <p:sp>
          <p:nvSpPr>
            <p:cNvPr id="126" name="Google Shape;126;p2"/>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 sz="800">
                  <a:solidFill>
                    <a:schemeClr val="dk2"/>
                  </a:solidFill>
                  <a:latin typeface="Barlow"/>
                  <a:ea typeface="Barlow"/>
                  <a:cs typeface="Barlow"/>
                  <a:sym typeface="Barlow"/>
                </a:rPr>
                <a:t>3</a:t>
              </a:r>
              <a:endParaRPr sz="800">
                <a:solidFill>
                  <a:schemeClr val="dk2"/>
                </a:solidFill>
                <a:latin typeface="Barlow"/>
                <a:ea typeface="Barlow"/>
                <a:cs typeface="Barlow"/>
                <a:sym typeface="Barlow"/>
              </a:endParaRPr>
            </a:p>
          </p:txBody>
        </p:sp>
      </p:grpSp>
      <p:grpSp>
        <p:nvGrpSpPr>
          <p:cNvPr id="127" name="Google Shape;127;p2"/>
          <p:cNvGrpSpPr/>
          <p:nvPr/>
        </p:nvGrpSpPr>
        <p:grpSpPr>
          <a:xfrm>
            <a:off x="7789985" y="2271201"/>
            <a:ext cx="631199" cy="631199"/>
            <a:chOff x="5842489" y="1703401"/>
            <a:chExt cx="473400" cy="473400"/>
          </a:xfrm>
        </p:grpSpPr>
        <p:sp>
          <p:nvSpPr>
            <p:cNvPr id="128" name="Google Shape;128;p2"/>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Barlow"/>
                <a:ea typeface="Barlow"/>
                <a:cs typeface="Barlow"/>
                <a:sym typeface="Barlow"/>
              </a:endParaRPr>
            </a:p>
          </p:txBody>
        </p:sp>
        <p:sp>
          <p:nvSpPr>
            <p:cNvPr id="129" name="Google Shape;129;p2"/>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 sz="800">
                  <a:solidFill>
                    <a:schemeClr val="dk2"/>
                  </a:solidFill>
                  <a:latin typeface="Barlow"/>
                  <a:ea typeface="Barlow"/>
                  <a:cs typeface="Barlow"/>
                  <a:sym typeface="Barlow"/>
                </a:rPr>
                <a:t>5</a:t>
              </a:r>
              <a:endParaRPr sz="800">
                <a:solidFill>
                  <a:schemeClr val="dk2"/>
                </a:solidFill>
                <a:latin typeface="Barlow"/>
                <a:ea typeface="Barlow"/>
                <a:cs typeface="Barlow"/>
                <a:sym typeface="Barlow"/>
              </a:endParaRPr>
            </a:p>
          </p:txBody>
        </p:sp>
      </p:grpSp>
      <p:grpSp>
        <p:nvGrpSpPr>
          <p:cNvPr id="130" name="Google Shape;130;p2"/>
          <p:cNvGrpSpPr/>
          <p:nvPr/>
        </p:nvGrpSpPr>
        <p:grpSpPr>
          <a:xfrm>
            <a:off x="6470319" y="4768400"/>
            <a:ext cx="631199" cy="631199"/>
            <a:chOff x="4852739" y="3576300"/>
            <a:chExt cx="473400" cy="473400"/>
          </a:xfrm>
        </p:grpSpPr>
        <p:sp>
          <p:nvSpPr>
            <p:cNvPr id="131" name="Google Shape;131;p2"/>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Barlow"/>
                <a:ea typeface="Barlow"/>
                <a:cs typeface="Barlow"/>
                <a:sym typeface="Barlow"/>
              </a:endParaRPr>
            </a:p>
          </p:txBody>
        </p:sp>
        <p:sp>
          <p:nvSpPr>
            <p:cNvPr id="132" name="Google Shape;132;p2"/>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 sz="800">
                  <a:solidFill>
                    <a:schemeClr val="dk2"/>
                  </a:solidFill>
                  <a:latin typeface="Barlow"/>
                  <a:ea typeface="Barlow"/>
                  <a:cs typeface="Barlow"/>
                  <a:sym typeface="Barlow"/>
                </a:rPr>
                <a:t>4</a:t>
              </a:r>
              <a:endParaRPr sz="800">
                <a:solidFill>
                  <a:schemeClr val="dk2"/>
                </a:solidFill>
                <a:latin typeface="Barlow"/>
                <a:ea typeface="Barlow"/>
                <a:cs typeface="Barlow"/>
                <a:sym typeface="Barlow"/>
              </a:endParaRPr>
            </a:p>
          </p:txBody>
        </p:sp>
      </p:grpSp>
      <p:grpSp>
        <p:nvGrpSpPr>
          <p:cNvPr id="133" name="Google Shape;133;p2"/>
          <p:cNvGrpSpPr/>
          <p:nvPr/>
        </p:nvGrpSpPr>
        <p:grpSpPr>
          <a:xfrm>
            <a:off x="3766219" y="4768400"/>
            <a:ext cx="631199" cy="631199"/>
            <a:chOff x="2824664" y="3576300"/>
            <a:chExt cx="473400" cy="473400"/>
          </a:xfrm>
        </p:grpSpPr>
        <p:sp>
          <p:nvSpPr>
            <p:cNvPr id="134" name="Google Shape;134;p2"/>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Barlow"/>
                <a:ea typeface="Barlow"/>
                <a:cs typeface="Barlow"/>
                <a:sym typeface="Barlow"/>
              </a:endParaRPr>
            </a:p>
          </p:txBody>
        </p:sp>
        <p:sp>
          <p:nvSpPr>
            <p:cNvPr id="135" name="Google Shape;135;p2"/>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en" sz="800">
                  <a:solidFill>
                    <a:schemeClr val="dk2"/>
                  </a:solidFill>
                  <a:latin typeface="Barlow"/>
                  <a:ea typeface="Barlow"/>
                  <a:cs typeface="Barlow"/>
                  <a:sym typeface="Barlow"/>
                </a:rPr>
                <a:t>2</a:t>
              </a:r>
              <a:endParaRPr sz="800">
                <a:solidFill>
                  <a:schemeClr val="dk2"/>
                </a:solidFill>
                <a:latin typeface="Barlow"/>
                <a:ea typeface="Barlow"/>
                <a:cs typeface="Barlow"/>
                <a:sym typeface="Barlow"/>
              </a:endParaRPr>
            </a:p>
          </p:txBody>
        </p:sp>
      </p:grpSp>
      <p:sp>
        <p:nvSpPr>
          <p:cNvPr id="136" name="Google Shape;136;p2"/>
          <p:cNvSpPr txBox="1"/>
          <p:nvPr/>
        </p:nvSpPr>
        <p:spPr>
          <a:xfrm>
            <a:off x="1598400" y="1541467"/>
            <a:ext cx="2198000" cy="711200"/>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None/>
            </a:pPr>
            <a:r>
              <a:rPr lang="en" sz="2267">
                <a:solidFill>
                  <a:schemeClr val="dk2"/>
                </a:solidFill>
                <a:latin typeface="Ubuntu"/>
                <a:ea typeface="Ubuntu"/>
                <a:cs typeface="Ubuntu"/>
                <a:sym typeface="Ubuntu"/>
              </a:rPr>
              <a:t>Introduction</a:t>
            </a:r>
            <a:endParaRPr sz="2267">
              <a:solidFill>
                <a:schemeClr val="dk2"/>
              </a:solidFill>
              <a:latin typeface="Ubuntu"/>
              <a:ea typeface="Ubuntu"/>
              <a:cs typeface="Ubuntu"/>
              <a:sym typeface="Ubuntu"/>
            </a:endParaRPr>
          </a:p>
        </p:txBody>
      </p:sp>
      <p:sp>
        <p:nvSpPr>
          <p:cNvPr id="137" name="Google Shape;137;p2"/>
          <p:cNvSpPr txBox="1"/>
          <p:nvPr/>
        </p:nvSpPr>
        <p:spPr>
          <a:xfrm>
            <a:off x="2449619" y="5200669"/>
            <a:ext cx="3443200" cy="500000"/>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None/>
            </a:pPr>
            <a:r>
              <a:rPr lang="en" sz="2267">
                <a:solidFill>
                  <a:schemeClr val="dk2"/>
                </a:solidFill>
                <a:latin typeface="Ubuntu"/>
                <a:ea typeface="Ubuntu"/>
                <a:cs typeface="Ubuntu"/>
                <a:sym typeface="Ubuntu"/>
              </a:rPr>
              <a:t>Human Centered Design</a:t>
            </a:r>
            <a:endParaRPr sz="2267">
              <a:solidFill>
                <a:schemeClr val="dk2"/>
              </a:solidFill>
              <a:latin typeface="Ubuntu"/>
              <a:ea typeface="Ubuntu"/>
              <a:cs typeface="Ubuntu"/>
              <a:sym typeface="Ubuntu"/>
            </a:endParaRPr>
          </a:p>
        </p:txBody>
      </p:sp>
      <p:sp>
        <p:nvSpPr>
          <p:cNvPr id="138" name="Google Shape;138;p2"/>
          <p:cNvSpPr txBox="1"/>
          <p:nvPr/>
        </p:nvSpPr>
        <p:spPr>
          <a:xfrm>
            <a:off x="5734585" y="5271469"/>
            <a:ext cx="2281600" cy="429200"/>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None/>
            </a:pPr>
            <a:r>
              <a:rPr lang="en" sz="2267">
                <a:solidFill>
                  <a:schemeClr val="dk2"/>
                </a:solidFill>
                <a:latin typeface="Ubuntu"/>
                <a:ea typeface="Ubuntu"/>
                <a:cs typeface="Ubuntu"/>
                <a:sym typeface="Ubuntu"/>
              </a:rPr>
              <a:t>Main Features</a:t>
            </a:r>
            <a:endParaRPr sz="2267">
              <a:solidFill>
                <a:schemeClr val="dk2"/>
              </a:solidFill>
              <a:latin typeface="Ubuntu"/>
              <a:ea typeface="Ubuntu"/>
              <a:cs typeface="Ubuntu"/>
              <a:sym typeface="Ubuntu"/>
            </a:endParaRPr>
          </a:p>
        </p:txBody>
      </p:sp>
      <p:sp>
        <p:nvSpPr>
          <p:cNvPr id="139" name="Google Shape;139;p2"/>
          <p:cNvSpPr txBox="1"/>
          <p:nvPr/>
        </p:nvSpPr>
        <p:spPr>
          <a:xfrm>
            <a:off x="3013000" y="5418133"/>
            <a:ext cx="2064800" cy="500000"/>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endParaRPr sz="2667">
              <a:solidFill>
                <a:schemeClr val="dk1"/>
              </a:solidFill>
              <a:latin typeface="Ubuntu"/>
              <a:ea typeface="Ubuntu"/>
              <a:cs typeface="Ubuntu"/>
              <a:sym typeface="Ubuntu"/>
            </a:endParaRPr>
          </a:p>
        </p:txBody>
      </p:sp>
      <p:sp>
        <p:nvSpPr>
          <p:cNvPr id="140" name="Google Shape;140;p2"/>
          <p:cNvSpPr txBox="1"/>
          <p:nvPr/>
        </p:nvSpPr>
        <p:spPr>
          <a:xfrm>
            <a:off x="3949085" y="1925619"/>
            <a:ext cx="3056800" cy="711200"/>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 sz="2267">
                <a:solidFill>
                  <a:schemeClr val="dk2"/>
                </a:solidFill>
                <a:latin typeface="Ubuntu"/>
                <a:ea typeface="Ubuntu"/>
                <a:cs typeface="Ubuntu"/>
                <a:sym typeface="Ubuntu"/>
              </a:rPr>
              <a:t>Roles And Permissions</a:t>
            </a:r>
            <a:endParaRPr sz="2267">
              <a:solidFill>
                <a:schemeClr val="dk2"/>
              </a:solidFill>
              <a:latin typeface="Ubuntu"/>
              <a:ea typeface="Ubuntu"/>
              <a:cs typeface="Ubuntu"/>
              <a:sym typeface="Ubuntu"/>
            </a:endParaRPr>
          </a:p>
        </p:txBody>
      </p:sp>
      <p:sp>
        <p:nvSpPr>
          <p:cNvPr id="141" name="Google Shape;141;p2"/>
          <p:cNvSpPr txBox="1"/>
          <p:nvPr/>
        </p:nvSpPr>
        <p:spPr>
          <a:xfrm>
            <a:off x="7110285" y="1925619"/>
            <a:ext cx="2064800" cy="429200"/>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 sz="2267">
                <a:solidFill>
                  <a:schemeClr val="dk2"/>
                </a:solidFill>
                <a:latin typeface="Ubuntu"/>
                <a:ea typeface="Ubuntu"/>
                <a:cs typeface="Ubuntu"/>
                <a:sym typeface="Ubuntu"/>
              </a:rPr>
              <a:t>Future Work</a:t>
            </a:r>
            <a:endParaRPr sz="2267">
              <a:solidFill>
                <a:schemeClr val="dk2"/>
              </a:solidFill>
              <a:latin typeface="Ubuntu"/>
              <a:ea typeface="Ubuntu"/>
              <a:cs typeface="Ubuntu"/>
              <a:sym typeface="Ubuntu"/>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3"/>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Introduction </a:t>
            </a:r>
            <a:endParaRPr sz="4000">
              <a:latin typeface="Ubuntu Medium"/>
              <a:ea typeface="Ubuntu Medium"/>
              <a:cs typeface="Ubuntu Medium"/>
              <a:sym typeface="Ubuntu Medium"/>
            </a:endParaRPr>
          </a:p>
        </p:txBody>
      </p:sp>
      <p:sp>
        <p:nvSpPr>
          <p:cNvPr id="147" name="Google Shape;147;p3"/>
          <p:cNvSpPr txBox="1">
            <a:spLocks noGrp="1"/>
          </p:cNvSpPr>
          <p:nvPr>
            <p:ph type="sldNum" idx="12"/>
          </p:nvPr>
        </p:nvSpPr>
        <p:spPr>
          <a:xfrm>
            <a:off x="11571733" y="57162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
              <a:t>3</a:t>
            </a:fld>
            <a:endParaRPr/>
          </a:p>
        </p:txBody>
      </p:sp>
      <p:sp>
        <p:nvSpPr>
          <p:cNvPr id="148" name="Google Shape;148;p3"/>
          <p:cNvSpPr txBox="1"/>
          <p:nvPr/>
        </p:nvSpPr>
        <p:spPr>
          <a:xfrm>
            <a:off x="799466" y="2043327"/>
            <a:ext cx="8658041" cy="2831504"/>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400">
                <a:solidFill>
                  <a:schemeClr val="dk1"/>
                </a:solidFill>
                <a:latin typeface="Ubuntu Medium"/>
                <a:ea typeface="Ubuntu Medium"/>
                <a:cs typeface="Ubuntu Medium"/>
                <a:sym typeface="Ubuntu Medium"/>
              </a:rPr>
              <a:t>The main idea of our project is to create </a:t>
            </a:r>
            <a:r>
              <a:rPr lang="en" sz="2400">
                <a:solidFill>
                  <a:schemeClr val="dk1"/>
                </a:solidFill>
                <a:latin typeface="Calibri"/>
                <a:ea typeface="Calibri"/>
                <a:cs typeface="Calibri"/>
                <a:sym typeface="Calibri"/>
              </a:rPr>
              <a:t>a smart mobile application and a website dashboard for admins and owners of properties, it gives users the ability to remotely book houses, apartments, hotel rooms, etc. and for properties’ owners they can manage their hotels, apartments or any type of accommodation, as they can represent their properties with details so customers can view all changes, offers or other details</a:t>
            </a:r>
            <a:r>
              <a:rPr lang="en" sz="2400">
                <a:solidFill>
                  <a:schemeClr val="dk1"/>
                </a:solidFill>
                <a:latin typeface="Ubuntu Medium"/>
                <a:ea typeface="Ubuntu Medium"/>
                <a:cs typeface="Ubuntu Medium"/>
                <a:sym typeface="Ubuntu Medium"/>
              </a:rPr>
              <a:t>.</a:t>
            </a:r>
            <a:endParaRPr sz="2400">
              <a:solidFill>
                <a:schemeClr val="dk1"/>
              </a:solidFill>
              <a:latin typeface="Ubuntu Medium"/>
              <a:ea typeface="Ubuntu Medium"/>
              <a:cs typeface="Ubuntu Medium"/>
              <a:sym typeface="Ubuntu Medium"/>
            </a:endParaRPr>
          </a:p>
        </p:txBody>
      </p:sp>
      <p:pic>
        <p:nvPicPr>
          <p:cNvPr id="149" name="Google Shape;149;p3"/>
          <p:cNvPicPr preferRelativeResize="0"/>
          <p:nvPr/>
        </p:nvPicPr>
        <p:blipFill rotWithShape="1">
          <a:blip r:embed="rId3">
            <a:alphaModFix/>
          </a:blip>
          <a:srcRect/>
          <a:stretch/>
        </p:blipFill>
        <p:spPr>
          <a:xfrm>
            <a:off x="332934" y="2068727"/>
            <a:ext cx="408465" cy="432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6"/>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Human Centered Design</a:t>
            </a:r>
            <a:endParaRPr sz="4000">
              <a:latin typeface="Ubuntu Medium"/>
              <a:ea typeface="Ubuntu Medium"/>
              <a:cs typeface="Ubuntu Medium"/>
              <a:sym typeface="Ubuntu Medium"/>
            </a:endParaRPr>
          </a:p>
        </p:txBody>
      </p:sp>
      <p:sp>
        <p:nvSpPr>
          <p:cNvPr id="170" name="Google Shape;170;p6"/>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
              <a:t>4</a:t>
            </a:fld>
            <a:endParaRPr/>
          </a:p>
        </p:txBody>
      </p:sp>
      <p:sp>
        <p:nvSpPr>
          <p:cNvPr id="171" name="Google Shape;171;p6"/>
          <p:cNvSpPr/>
          <p:nvPr/>
        </p:nvSpPr>
        <p:spPr>
          <a:xfrm>
            <a:off x="1394467" y="2493853"/>
            <a:ext cx="2171200" cy="2158000"/>
          </a:xfrm>
          <a:prstGeom prst="ellipse">
            <a:avLst/>
          </a:prstGeom>
          <a:solidFill>
            <a:srgbClr val="E26161"/>
          </a:solidFill>
          <a:ln w="9525" cap="flat" cmpd="sng">
            <a:solidFill>
              <a:srgbClr val="E2616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2" name="Google Shape;172;p6"/>
          <p:cNvSpPr/>
          <p:nvPr/>
        </p:nvSpPr>
        <p:spPr>
          <a:xfrm>
            <a:off x="4825451" y="2493853"/>
            <a:ext cx="2171200" cy="2158000"/>
          </a:xfrm>
          <a:prstGeom prst="ellipse">
            <a:avLst/>
          </a:prstGeom>
          <a:solidFill>
            <a:srgbClr val="6FA8DC"/>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3" name="Google Shape;173;p6"/>
          <p:cNvSpPr/>
          <p:nvPr/>
        </p:nvSpPr>
        <p:spPr>
          <a:xfrm>
            <a:off x="8185633" y="2392253"/>
            <a:ext cx="2171200" cy="2158000"/>
          </a:xfrm>
          <a:prstGeom prst="ellipse">
            <a:avLst/>
          </a:prstGeom>
          <a:solidFill>
            <a:srgbClr val="93C47D"/>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4" name="Google Shape;174;p6"/>
          <p:cNvSpPr txBox="1"/>
          <p:nvPr/>
        </p:nvSpPr>
        <p:spPr>
          <a:xfrm>
            <a:off x="1716500" y="3266354"/>
            <a:ext cx="1615200" cy="902643"/>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133" b="1">
                <a:solidFill>
                  <a:schemeClr val="lt1"/>
                </a:solidFill>
                <a:latin typeface="Barlow"/>
                <a:ea typeface="Barlow"/>
                <a:cs typeface="Barlow"/>
                <a:sym typeface="Barlow"/>
              </a:rPr>
              <a:t>Inspiration</a:t>
            </a:r>
            <a:endParaRPr sz="2133" b="1">
              <a:solidFill>
                <a:schemeClr val="lt1"/>
              </a:solidFill>
              <a:latin typeface="Barlow"/>
              <a:ea typeface="Barlow"/>
              <a:cs typeface="Barlow"/>
              <a:sym typeface="Barlow"/>
            </a:endParaRPr>
          </a:p>
        </p:txBody>
      </p:sp>
      <p:sp>
        <p:nvSpPr>
          <p:cNvPr id="175" name="Google Shape;175;p6"/>
          <p:cNvSpPr txBox="1"/>
          <p:nvPr/>
        </p:nvSpPr>
        <p:spPr>
          <a:xfrm>
            <a:off x="5052667" y="3285454"/>
            <a:ext cx="1615200" cy="574412"/>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2133" b="1">
                <a:solidFill>
                  <a:schemeClr val="lt1"/>
                </a:solidFill>
                <a:latin typeface="Barlow"/>
                <a:ea typeface="Barlow"/>
                <a:cs typeface="Barlow"/>
                <a:sym typeface="Barlow"/>
              </a:rPr>
              <a:t>Ideation</a:t>
            </a:r>
            <a:endParaRPr sz="2133" b="1">
              <a:solidFill>
                <a:schemeClr val="lt1"/>
              </a:solidFill>
              <a:latin typeface="Barlow"/>
              <a:ea typeface="Barlow"/>
              <a:cs typeface="Barlow"/>
              <a:sym typeface="Barlow"/>
            </a:endParaRPr>
          </a:p>
        </p:txBody>
      </p:sp>
      <p:sp>
        <p:nvSpPr>
          <p:cNvPr id="176" name="Google Shape;176;p6"/>
          <p:cNvSpPr txBox="1"/>
          <p:nvPr/>
        </p:nvSpPr>
        <p:spPr>
          <a:xfrm>
            <a:off x="8185600" y="3164754"/>
            <a:ext cx="2282400" cy="574412"/>
          </a:xfrm>
          <a:prstGeom prst="rect">
            <a:avLst/>
          </a:prstGeom>
          <a:noFill/>
          <a:ln>
            <a:noFill/>
          </a:ln>
        </p:spPr>
        <p:txBody>
          <a:bodyPr spcFirstLastPara="1" wrap="square" lIns="121900" tIns="121900" rIns="121900" bIns="121900" anchor="t" anchorCtr="0">
            <a:spAutoFit/>
          </a:bodyPr>
          <a:lstStyle/>
          <a:p>
            <a:pPr marL="0" marR="0" lvl="0" indent="0" algn="l" rtl="0">
              <a:spcBef>
                <a:spcPts val="0"/>
              </a:spcBef>
              <a:spcAft>
                <a:spcPts val="0"/>
              </a:spcAft>
              <a:buNone/>
            </a:pPr>
            <a:r>
              <a:rPr lang="en" sz="2133" b="1">
                <a:solidFill>
                  <a:schemeClr val="lt1"/>
                </a:solidFill>
                <a:latin typeface="Barlow"/>
                <a:ea typeface="Barlow"/>
                <a:cs typeface="Barlow"/>
                <a:sym typeface="Barlow"/>
              </a:rPr>
              <a:t>Implementation</a:t>
            </a:r>
            <a:endParaRPr sz="2133" b="1">
              <a:solidFill>
                <a:schemeClr val="lt1"/>
              </a:solidFill>
              <a:latin typeface="Barlow"/>
              <a:ea typeface="Barlow"/>
              <a:cs typeface="Barlow"/>
              <a:sym typeface="Barlow"/>
            </a:endParaRPr>
          </a:p>
        </p:txBody>
      </p:sp>
      <p:sp>
        <p:nvSpPr>
          <p:cNvPr id="177" name="Google Shape;177;p6"/>
          <p:cNvSpPr/>
          <p:nvPr/>
        </p:nvSpPr>
        <p:spPr>
          <a:xfrm>
            <a:off x="3712967" y="3266053"/>
            <a:ext cx="1002400" cy="574800"/>
          </a:xfrm>
          <a:prstGeom prst="stripedRightArrow">
            <a:avLst>
              <a:gd name="adj1" fmla="val 50000"/>
              <a:gd name="adj2" fmla="val 50000"/>
            </a:avLst>
          </a:prstGeom>
          <a:solidFill>
            <a:srgbClr val="E26161"/>
          </a:solidFill>
          <a:ln w="9525" cap="flat" cmpd="sng">
            <a:solidFill>
              <a:srgbClr val="E2616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E26161"/>
              </a:solidFill>
              <a:latin typeface="Calibri"/>
              <a:ea typeface="Calibri"/>
              <a:cs typeface="Calibri"/>
              <a:sym typeface="Calibri"/>
            </a:endParaRPr>
          </a:p>
        </p:txBody>
      </p:sp>
      <p:sp>
        <p:nvSpPr>
          <p:cNvPr id="178" name="Google Shape;178;p6"/>
          <p:cNvSpPr/>
          <p:nvPr/>
        </p:nvSpPr>
        <p:spPr>
          <a:xfrm>
            <a:off x="7110333" y="3266053"/>
            <a:ext cx="1002400" cy="574800"/>
          </a:xfrm>
          <a:prstGeom prst="stripedRightArrow">
            <a:avLst>
              <a:gd name="adj1" fmla="val 50000"/>
              <a:gd name="adj2" fmla="val 50000"/>
            </a:avLst>
          </a:prstGeom>
          <a:solidFill>
            <a:srgbClr val="6FA8DC"/>
          </a:solidFill>
          <a:ln w="9525" cap="flat"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9" name="Google Shape;179;p6"/>
          <p:cNvSpPr txBox="1"/>
          <p:nvPr/>
        </p:nvSpPr>
        <p:spPr>
          <a:xfrm>
            <a:off x="1804308" y="4911388"/>
            <a:ext cx="1439585" cy="4205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133">
                <a:solidFill>
                  <a:schemeClr val="dk1"/>
                </a:solidFill>
                <a:latin typeface="Calibri"/>
                <a:ea typeface="Calibri"/>
                <a:cs typeface="Calibri"/>
                <a:sym typeface="Calibri"/>
              </a:rPr>
              <a:t>Learning</a:t>
            </a:r>
            <a:endParaRPr/>
          </a:p>
        </p:txBody>
      </p:sp>
      <p:sp>
        <p:nvSpPr>
          <p:cNvPr id="180" name="Google Shape;180;p6"/>
          <p:cNvSpPr txBox="1"/>
          <p:nvPr/>
        </p:nvSpPr>
        <p:spPr>
          <a:xfrm>
            <a:off x="4726149" y="4911388"/>
            <a:ext cx="2481635" cy="4205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133">
                <a:solidFill>
                  <a:schemeClr val="dk1"/>
                </a:solidFill>
                <a:latin typeface="Calibri"/>
                <a:ea typeface="Calibri"/>
                <a:cs typeface="Calibri"/>
                <a:sym typeface="Calibri"/>
              </a:rPr>
              <a:t>Ideas And Testing</a:t>
            </a:r>
            <a:endParaRPr/>
          </a:p>
        </p:txBody>
      </p:sp>
      <p:sp>
        <p:nvSpPr>
          <p:cNvPr id="181" name="Google Shape;181;p6"/>
          <p:cNvSpPr txBox="1"/>
          <p:nvPr/>
        </p:nvSpPr>
        <p:spPr>
          <a:xfrm>
            <a:off x="8012486" y="4763000"/>
            <a:ext cx="2628629" cy="7487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2133">
                <a:solidFill>
                  <a:schemeClr val="dk1"/>
                </a:solidFill>
                <a:latin typeface="Calibri"/>
                <a:ea typeface="Calibri"/>
                <a:cs typeface="Calibri"/>
                <a:sym typeface="Calibri"/>
              </a:rPr>
              <a:t>Iteration And Measuring Success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7"/>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
              <a:t>5</a:t>
            </a:fld>
            <a:endParaRPr/>
          </a:p>
        </p:txBody>
      </p:sp>
      <p:sp>
        <p:nvSpPr>
          <p:cNvPr id="187" name="Google Shape;187;p7"/>
          <p:cNvSpPr/>
          <p:nvPr/>
        </p:nvSpPr>
        <p:spPr>
          <a:xfrm>
            <a:off x="489860" y="1395017"/>
            <a:ext cx="2250937" cy="461665"/>
          </a:xfrm>
          <a:prstGeom prst="rect">
            <a:avLst/>
          </a:prstGeom>
          <a:noFill/>
          <a:ln>
            <a:noFill/>
          </a:ln>
        </p:spPr>
        <p:txBody>
          <a:bodyPr spcFirstLastPara="1" wrap="square" lIns="91425" tIns="45700" rIns="91425" bIns="45700" anchor="t" anchorCtr="0">
            <a:spAutoFit/>
          </a:bodyPr>
          <a:lstStyle/>
          <a:p>
            <a:pPr marL="609585" marR="0" lvl="0" indent="-448721" algn="l" rtl="0">
              <a:spcBef>
                <a:spcPts val="0"/>
              </a:spcBef>
              <a:spcAft>
                <a:spcPts val="0"/>
              </a:spcAft>
              <a:buClr>
                <a:schemeClr val="dk1"/>
              </a:buClr>
              <a:buSzPts val="1700"/>
              <a:buFont typeface="Ubuntu Medium"/>
              <a:buChar char="❖"/>
            </a:pPr>
            <a:r>
              <a:rPr lang="en" sz="2400" b="1">
                <a:solidFill>
                  <a:schemeClr val="dk1"/>
                </a:solidFill>
                <a:latin typeface="Calibri"/>
                <a:ea typeface="Calibri"/>
                <a:cs typeface="Calibri"/>
                <a:sym typeface="Calibri"/>
              </a:rPr>
              <a:t>Inspiration</a:t>
            </a:r>
            <a:r>
              <a:rPr lang="en" sz="2133" b="1">
                <a:solidFill>
                  <a:schemeClr val="dk1"/>
                </a:solidFill>
                <a:latin typeface="Calibri"/>
                <a:ea typeface="Calibri"/>
                <a:cs typeface="Calibri"/>
                <a:sym typeface="Calibri"/>
              </a:rPr>
              <a:t>:</a:t>
            </a:r>
            <a:endParaRPr/>
          </a:p>
        </p:txBody>
      </p:sp>
      <p:sp>
        <p:nvSpPr>
          <p:cNvPr id="188" name="Google Shape;188;p7"/>
          <p:cNvSpPr/>
          <p:nvPr/>
        </p:nvSpPr>
        <p:spPr>
          <a:xfrm>
            <a:off x="907872" y="1969782"/>
            <a:ext cx="10104433" cy="461665"/>
          </a:xfrm>
          <a:prstGeom prst="rect">
            <a:avLst/>
          </a:prstGeom>
          <a:noFill/>
          <a:ln>
            <a:noFill/>
          </a:ln>
        </p:spPr>
        <p:txBody>
          <a:bodyPr spcFirstLastPara="1" wrap="square" lIns="91425" tIns="45700" rIns="91425" bIns="45700" anchor="t" anchorCtr="0">
            <a:spAutoFit/>
          </a:bodyPr>
          <a:lstStyle/>
          <a:p>
            <a:pPr marL="160863" marR="0" lvl="0" indent="0" algn="l" rtl="0">
              <a:spcBef>
                <a:spcPts val="0"/>
              </a:spcBef>
              <a:spcAft>
                <a:spcPts val="0"/>
              </a:spcAft>
              <a:buNone/>
            </a:pPr>
            <a:r>
              <a:rPr lang="en" sz="2400">
                <a:solidFill>
                  <a:schemeClr val="dk1"/>
                </a:solidFill>
                <a:latin typeface="Calibri"/>
                <a:ea typeface="Calibri"/>
                <a:cs typeface="Calibri"/>
                <a:sym typeface="Calibri"/>
              </a:rPr>
              <a:t>Several meetings with facilities owners and citizens to determine the problem.</a:t>
            </a:r>
            <a:endParaRPr/>
          </a:p>
        </p:txBody>
      </p:sp>
      <p:sp>
        <p:nvSpPr>
          <p:cNvPr id="189" name="Google Shape;189;p7"/>
          <p:cNvSpPr/>
          <p:nvPr/>
        </p:nvSpPr>
        <p:spPr>
          <a:xfrm>
            <a:off x="489860" y="2678080"/>
            <a:ext cx="1940275" cy="461665"/>
          </a:xfrm>
          <a:prstGeom prst="rect">
            <a:avLst/>
          </a:prstGeom>
          <a:noFill/>
          <a:ln>
            <a:noFill/>
          </a:ln>
        </p:spPr>
        <p:txBody>
          <a:bodyPr spcFirstLastPara="1" wrap="square" lIns="91425" tIns="45700" rIns="91425" bIns="45700" anchor="t" anchorCtr="0">
            <a:spAutoFit/>
          </a:bodyPr>
          <a:lstStyle/>
          <a:p>
            <a:pPr marL="609585" marR="0" lvl="0" indent="-448721" algn="l" rtl="0">
              <a:spcBef>
                <a:spcPts val="0"/>
              </a:spcBef>
              <a:spcAft>
                <a:spcPts val="0"/>
              </a:spcAft>
              <a:buClr>
                <a:schemeClr val="dk1"/>
              </a:buClr>
              <a:buSzPts val="1700"/>
              <a:buFont typeface="Ubuntu Medium"/>
              <a:buChar char="❖"/>
            </a:pPr>
            <a:r>
              <a:rPr lang="en" sz="2400" b="1">
                <a:solidFill>
                  <a:schemeClr val="dk1"/>
                </a:solidFill>
                <a:latin typeface="Calibri"/>
                <a:ea typeface="Calibri"/>
                <a:cs typeface="Calibri"/>
                <a:sym typeface="Calibri"/>
              </a:rPr>
              <a:t>Ideation</a:t>
            </a:r>
            <a:r>
              <a:rPr lang="en" sz="2133" b="1">
                <a:solidFill>
                  <a:schemeClr val="dk1"/>
                </a:solidFill>
                <a:latin typeface="Calibri"/>
                <a:ea typeface="Calibri"/>
                <a:cs typeface="Calibri"/>
                <a:sym typeface="Calibri"/>
              </a:rPr>
              <a:t>:</a:t>
            </a:r>
            <a:endParaRPr/>
          </a:p>
        </p:txBody>
      </p:sp>
      <p:sp>
        <p:nvSpPr>
          <p:cNvPr id="190" name="Google Shape;190;p7"/>
          <p:cNvSpPr/>
          <p:nvPr/>
        </p:nvSpPr>
        <p:spPr>
          <a:xfrm>
            <a:off x="907875" y="3252850"/>
            <a:ext cx="11146500" cy="461700"/>
          </a:xfrm>
          <a:prstGeom prst="rect">
            <a:avLst/>
          </a:prstGeom>
          <a:noFill/>
          <a:ln>
            <a:noFill/>
          </a:ln>
        </p:spPr>
        <p:txBody>
          <a:bodyPr spcFirstLastPara="1" wrap="square" lIns="91425" tIns="45700" rIns="91425" bIns="45700" anchor="t" anchorCtr="0">
            <a:spAutoFit/>
          </a:bodyPr>
          <a:lstStyle/>
          <a:p>
            <a:pPr marL="160863" marR="0" lvl="0" indent="0" algn="l" rtl="0">
              <a:spcBef>
                <a:spcPts val="0"/>
              </a:spcBef>
              <a:spcAft>
                <a:spcPts val="0"/>
              </a:spcAft>
              <a:buNone/>
            </a:pPr>
            <a:r>
              <a:rPr lang="en" sz="2400">
                <a:solidFill>
                  <a:schemeClr val="dk1"/>
                </a:solidFill>
                <a:latin typeface="Calibri"/>
                <a:ea typeface="Calibri"/>
                <a:cs typeface="Calibri"/>
                <a:sym typeface="Calibri"/>
              </a:rPr>
              <a:t>Gathering ideas and making possible suggestions to start the application development process.</a:t>
            </a:r>
            <a:endParaRPr sz="2400">
              <a:solidFill>
                <a:schemeClr val="dk1"/>
              </a:solidFill>
              <a:latin typeface="Calibri"/>
              <a:ea typeface="Calibri"/>
              <a:cs typeface="Calibri"/>
              <a:sym typeface="Calibri"/>
            </a:endParaRPr>
          </a:p>
        </p:txBody>
      </p:sp>
      <p:sp>
        <p:nvSpPr>
          <p:cNvPr id="191" name="Google Shape;191;p7"/>
          <p:cNvSpPr/>
          <p:nvPr/>
        </p:nvSpPr>
        <p:spPr>
          <a:xfrm>
            <a:off x="489859" y="4006728"/>
            <a:ext cx="2937856" cy="461665"/>
          </a:xfrm>
          <a:prstGeom prst="rect">
            <a:avLst/>
          </a:prstGeom>
          <a:noFill/>
          <a:ln>
            <a:noFill/>
          </a:ln>
        </p:spPr>
        <p:txBody>
          <a:bodyPr spcFirstLastPara="1" wrap="square" lIns="91425" tIns="45700" rIns="91425" bIns="45700" anchor="t" anchorCtr="0">
            <a:spAutoFit/>
          </a:bodyPr>
          <a:lstStyle/>
          <a:p>
            <a:pPr marL="609585" marR="0" lvl="0" indent="-448721" algn="l" rtl="0">
              <a:spcBef>
                <a:spcPts val="0"/>
              </a:spcBef>
              <a:spcAft>
                <a:spcPts val="0"/>
              </a:spcAft>
              <a:buClr>
                <a:schemeClr val="dk1"/>
              </a:buClr>
              <a:buSzPts val="1700"/>
              <a:buFont typeface="Ubuntu Medium"/>
              <a:buChar char="❖"/>
            </a:pPr>
            <a:r>
              <a:rPr lang="en" sz="2400" b="1">
                <a:solidFill>
                  <a:schemeClr val="dk1"/>
                </a:solidFill>
                <a:latin typeface="Calibri"/>
                <a:ea typeface="Calibri"/>
                <a:cs typeface="Calibri"/>
                <a:sym typeface="Calibri"/>
              </a:rPr>
              <a:t>Implementation</a:t>
            </a:r>
            <a:r>
              <a:rPr lang="en" sz="2133" b="1">
                <a:solidFill>
                  <a:schemeClr val="dk1"/>
                </a:solidFill>
                <a:latin typeface="Calibri"/>
                <a:ea typeface="Calibri"/>
                <a:cs typeface="Calibri"/>
                <a:sym typeface="Calibri"/>
              </a:rPr>
              <a:t>:</a:t>
            </a:r>
            <a:endParaRPr/>
          </a:p>
        </p:txBody>
      </p:sp>
      <p:sp>
        <p:nvSpPr>
          <p:cNvPr id="192" name="Google Shape;192;p7"/>
          <p:cNvSpPr/>
          <p:nvPr/>
        </p:nvSpPr>
        <p:spPr>
          <a:xfrm>
            <a:off x="907870" y="4581493"/>
            <a:ext cx="10871753" cy="830997"/>
          </a:xfrm>
          <a:prstGeom prst="rect">
            <a:avLst/>
          </a:prstGeom>
          <a:noFill/>
          <a:ln>
            <a:noFill/>
          </a:ln>
        </p:spPr>
        <p:txBody>
          <a:bodyPr spcFirstLastPara="1" wrap="square" lIns="91425" tIns="45700" rIns="91425" bIns="45700" anchor="t" anchorCtr="0">
            <a:spAutoFit/>
          </a:bodyPr>
          <a:lstStyle/>
          <a:p>
            <a:pPr marL="160863" marR="0" lvl="0" indent="0" algn="l" rtl="0">
              <a:spcBef>
                <a:spcPts val="0"/>
              </a:spcBef>
              <a:spcAft>
                <a:spcPts val="0"/>
              </a:spcAft>
              <a:buNone/>
            </a:pPr>
            <a:r>
              <a:rPr lang="en" sz="2400">
                <a:solidFill>
                  <a:schemeClr val="dk1"/>
                </a:solidFill>
                <a:latin typeface="Calibri"/>
                <a:ea typeface="Calibri"/>
                <a:cs typeface="Calibri"/>
                <a:sym typeface="Calibri"/>
              </a:rPr>
              <a:t>Preparing the application to be ready for use by owners and citizens, and then hearing feedback from them.</a:t>
            </a:r>
            <a:endParaRPr sz="24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8"/>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Process steps</a:t>
            </a:r>
            <a:endParaRPr sz="4000">
              <a:latin typeface="Ubuntu Medium"/>
              <a:ea typeface="Ubuntu Medium"/>
              <a:cs typeface="Ubuntu Medium"/>
              <a:sym typeface="Ubuntu Medium"/>
            </a:endParaRPr>
          </a:p>
        </p:txBody>
      </p:sp>
      <p:sp>
        <p:nvSpPr>
          <p:cNvPr id="198" name="Google Shape;198;p8"/>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
              <a:t>6</a:t>
            </a:fld>
            <a:endParaRPr/>
          </a:p>
        </p:txBody>
      </p:sp>
      <p:pic>
        <p:nvPicPr>
          <p:cNvPr id="199" name="Google Shape;199;p8"/>
          <p:cNvPicPr preferRelativeResize="0"/>
          <p:nvPr/>
        </p:nvPicPr>
        <p:blipFill rotWithShape="1">
          <a:blip r:embed="rId3">
            <a:alphaModFix/>
          </a:blip>
          <a:srcRect/>
          <a:stretch/>
        </p:blipFill>
        <p:spPr>
          <a:xfrm>
            <a:off x="3142868" y="1557334"/>
            <a:ext cx="5906265" cy="497833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9"/>
          <p:cNvSpPr txBox="1">
            <a:spLocks noGrp="1"/>
          </p:cNvSpPr>
          <p:nvPr>
            <p:ph type="title"/>
          </p:nvPr>
        </p:nvSpPr>
        <p:spPr>
          <a:xfrm>
            <a:off x="554333" y="855817"/>
            <a:ext cx="7521200" cy="144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800"/>
              <a:buFont typeface="Ubuntu Medium"/>
              <a:buNone/>
            </a:pPr>
            <a:r>
              <a:rPr lang="en" sz="4800">
                <a:latin typeface="Ubuntu Medium"/>
                <a:ea typeface="Ubuntu Medium"/>
                <a:cs typeface="Ubuntu Medium"/>
                <a:sym typeface="Ubuntu Medium"/>
              </a:rPr>
              <a:t>Roles And Permissions</a:t>
            </a:r>
            <a:endParaRPr sz="4000">
              <a:latin typeface="Ubuntu Medium"/>
              <a:ea typeface="Ubuntu Medium"/>
              <a:cs typeface="Ubuntu Medium"/>
              <a:sym typeface="Ubuntu Medium"/>
            </a:endParaRPr>
          </a:p>
        </p:txBody>
      </p:sp>
      <p:sp>
        <p:nvSpPr>
          <p:cNvPr id="205" name="Google Shape;205;p9"/>
          <p:cNvSpPr/>
          <p:nvPr/>
        </p:nvSpPr>
        <p:spPr>
          <a:xfrm>
            <a:off x="8795484" y="2891133"/>
            <a:ext cx="2178000" cy="2157200"/>
          </a:xfrm>
          <a:prstGeom prst="flowChartConnector">
            <a:avLst/>
          </a:prstGeom>
          <a:noFill/>
          <a:ln w="9525" cap="flat" cmpd="sng">
            <a:solidFill>
              <a:srgbClr val="6AA84F"/>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206" name="Google Shape;206;p9"/>
          <p:cNvPicPr preferRelativeResize="0"/>
          <p:nvPr/>
        </p:nvPicPr>
        <p:blipFill rotWithShape="1">
          <a:blip r:embed="rId3">
            <a:alphaModFix/>
          </a:blip>
          <a:srcRect/>
          <a:stretch/>
        </p:blipFill>
        <p:spPr>
          <a:xfrm>
            <a:off x="8897080" y="2956233"/>
            <a:ext cx="2027000" cy="2027000"/>
          </a:xfrm>
          <a:prstGeom prst="rect">
            <a:avLst/>
          </a:prstGeom>
          <a:noFill/>
          <a:ln>
            <a:noFill/>
          </a:ln>
        </p:spPr>
      </p:pic>
      <p:pic>
        <p:nvPicPr>
          <p:cNvPr id="207" name="Google Shape;207;p9"/>
          <p:cNvPicPr preferRelativeResize="0"/>
          <p:nvPr/>
        </p:nvPicPr>
        <p:blipFill rotWithShape="1">
          <a:blip r:embed="rId4">
            <a:alphaModFix/>
          </a:blip>
          <a:srcRect/>
          <a:stretch/>
        </p:blipFill>
        <p:spPr>
          <a:xfrm>
            <a:off x="5343115" y="3059403"/>
            <a:ext cx="1820667" cy="1820667"/>
          </a:xfrm>
          <a:prstGeom prst="rect">
            <a:avLst/>
          </a:prstGeom>
          <a:noFill/>
          <a:ln>
            <a:noFill/>
          </a:ln>
        </p:spPr>
      </p:pic>
      <p:sp>
        <p:nvSpPr>
          <p:cNvPr id="208" name="Google Shape;208;p9"/>
          <p:cNvSpPr/>
          <p:nvPr/>
        </p:nvSpPr>
        <p:spPr>
          <a:xfrm>
            <a:off x="1229708" y="2891117"/>
            <a:ext cx="2178000" cy="2157200"/>
          </a:xfrm>
          <a:prstGeom prst="flowChartConnector">
            <a:avLst/>
          </a:prstGeom>
          <a:noFill/>
          <a:ln w="9525"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09" name="Google Shape;209;p9"/>
          <p:cNvSpPr/>
          <p:nvPr/>
        </p:nvSpPr>
        <p:spPr>
          <a:xfrm>
            <a:off x="5164448" y="2891133"/>
            <a:ext cx="2178000" cy="2157200"/>
          </a:xfrm>
          <a:prstGeom prst="flowChartConnector">
            <a:avLst/>
          </a:prstGeom>
          <a:noFill/>
          <a:ln w="952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210" name="Google Shape;210;p9"/>
          <p:cNvPicPr preferRelativeResize="0"/>
          <p:nvPr/>
        </p:nvPicPr>
        <p:blipFill rotWithShape="1">
          <a:blip r:embed="rId5">
            <a:alphaModFix/>
          </a:blip>
          <a:srcRect/>
          <a:stretch/>
        </p:blipFill>
        <p:spPr>
          <a:xfrm>
            <a:off x="1418574" y="3074533"/>
            <a:ext cx="1731767" cy="1820667"/>
          </a:xfrm>
          <a:prstGeom prst="rect">
            <a:avLst/>
          </a:prstGeom>
          <a:noFill/>
          <a:ln>
            <a:noFill/>
          </a:ln>
        </p:spPr>
      </p:pic>
      <p:sp>
        <p:nvSpPr>
          <p:cNvPr id="211" name="Google Shape;211;p9"/>
          <p:cNvSpPr txBox="1"/>
          <p:nvPr/>
        </p:nvSpPr>
        <p:spPr>
          <a:xfrm>
            <a:off x="1678884" y="5187767"/>
            <a:ext cx="1376800" cy="574412"/>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2133">
                <a:solidFill>
                  <a:srgbClr val="FF0000"/>
                </a:solidFill>
                <a:latin typeface="Ubuntu Medium"/>
                <a:ea typeface="Ubuntu Medium"/>
                <a:cs typeface="Ubuntu Medium"/>
                <a:sym typeface="Ubuntu Medium"/>
              </a:rPr>
              <a:t>Admin</a:t>
            </a:r>
            <a:endParaRPr sz="2133">
              <a:solidFill>
                <a:srgbClr val="FF0000"/>
              </a:solidFill>
              <a:latin typeface="Ubuntu Medium"/>
              <a:ea typeface="Ubuntu Medium"/>
              <a:cs typeface="Ubuntu Medium"/>
              <a:sym typeface="Ubuntu Medium"/>
            </a:endParaRPr>
          </a:p>
        </p:txBody>
      </p:sp>
      <p:sp>
        <p:nvSpPr>
          <p:cNvPr id="212" name="Google Shape;212;p9"/>
          <p:cNvSpPr txBox="1"/>
          <p:nvPr/>
        </p:nvSpPr>
        <p:spPr>
          <a:xfrm>
            <a:off x="5502084" y="5170201"/>
            <a:ext cx="1582800" cy="574412"/>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2133">
                <a:solidFill>
                  <a:srgbClr val="3D85C6"/>
                </a:solidFill>
                <a:latin typeface="Ubuntu Medium"/>
                <a:ea typeface="Ubuntu Medium"/>
                <a:cs typeface="Ubuntu Medium"/>
                <a:sym typeface="Ubuntu Medium"/>
              </a:rPr>
              <a:t>Owner</a:t>
            </a:r>
            <a:endParaRPr sz="2133">
              <a:solidFill>
                <a:srgbClr val="3D85C6"/>
              </a:solidFill>
              <a:latin typeface="Ubuntu Medium"/>
              <a:ea typeface="Ubuntu Medium"/>
              <a:cs typeface="Ubuntu Medium"/>
              <a:sym typeface="Ubuntu Medium"/>
            </a:endParaRPr>
          </a:p>
        </p:txBody>
      </p:sp>
      <p:sp>
        <p:nvSpPr>
          <p:cNvPr id="213" name="Google Shape;213;p9"/>
          <p:cNvSpPr txBox="1"/>
          <p:nvPr/>
        </p:nvSpPr>
        <p:spPr>
          <a:xfrm>
            <a:off x="9222151" y="5187767"/>
            <a:ext cx="1376800" cy="574412"/>
          </a:xfrm>
          <a:prstGeom prst="rect">
            <a:avLst/>
          </a:prstGeom>
          <a:noFill/>
          <a:ln>
            <a:noFill/>
          </a:ln>
        </p:spPr>
        <p:txBody>
          <a:bodyPr spcFirstLastPara="1" wrap="square" lIns="121900" tIns="121900" rIns="121900" bIns="121900" anchor="t" anchorCtr="0">
            <a:spAutoFit/>
          </a:bodyPr>
          <a:lstStyle/>
          <a:p>
            <a:pPr marL="0" marR="0" lvl="0" indent="0" algn="ctr" rtl="0">
              <a:spcBef>
                <a:spcPts val="0"/>
              </a:spcBef>
              <a:spcAft>
                <a:spcPts val="0"/>
              </a:spcAft>
              <a:buNone/>
            </a:pPr>
            <a:r>
              <a:rPr lang="en" sz="2133">
                <a:solidFill>
                  <a:schemeClr val="accent6"/>
                </a:solidFill>
                <a:latin typeface="Ubuntu Medium"/>
                <a:ea typeface="Ubuntu Medium"/>
                <a:cs typeface="Ubuntu Medium"/>
                <a:sym typeface="Ubuntu Medium"/>
              </a:rPr>
              <a:t>Citizens</a:t>
            </a:r>
            <a:endParaRPr sz="2133">
              <a:solidFill>
                <a:schemeClr val="accent6"/>
              </a:solidFill>
              <a:latin typeface="Ubuntu Medium"/>
              <a:ea typeface="Ubuntu Medium"/>
              <a:cs typeface="Ubuntu Medium"/>
              <a:sym typeface="Ubuntu Medium"/>
            </a:endParaRPr>
          </a:p>
        </p:txBody>
      </p:sp>
      <p:sp>
        <p:nvSpPr>
          <p:cNvPr id="214" name="Google Shape;214;p9"/>
          <p:cNvSpPr txBox="1">
            <a:spLocks noGrp="1"/>
          </p:cNvSpPr>
          <p:nvPr>
            <p:ph type="sldNum" idx="12"/>
          </p:nvPr>
        </p:nvSpPr>
        <p:spPr>
          <a:xfrm>
            <a:off x="11532033" y="6182333"/>
            <a:ext cx="609200" cy="6248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accent2"/>
              </a:buClr>
              <a:buSzPts val="1200"/>
              <a:buFont typeface="Calibri"/>
              <a:buNone/>
            </a:pPr>
            <a:fld id="{00000000-1234-1234-1234-123412341234}" type="slidenum">
              <a:rPr lang="en">
                <a:solidFill>
                  <a:schemeClr val="accent2"/>
                </a:solidFill>
              </a:rPr>
              <a:t>7</a:t>
            </a:fld>
            <a:endParaRPr>
              <a:solidFill>
                <a:schemeClr val="accent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4"/>
          <p:cNvPicPr preferRelativeResize="0"/>
          <p:nvPr/>
        </p:nvPicPr>
        <p:blipFill rotWithShape="1">
          <a:blip r:embed="rId3">
            <a:alphaModFix/>
          </a:blip>
          <a:srcRect/>
          <a:stretch/>
        </p:blipFill>
        <p:spPr>
          <a:xfrm>
            <a:off x="1577985" y="1121252"/>
            <a:ext cx="8459381" cy="3610479"/>
          </a:xfrm>
          <a:prstGeom prst="rect">
            <a:avLst/>
          </a:prstGeom>
          <a:noFill/>
          <a:ln>
            <a:noFill/>
          </a:ln>
        </p:spPr>
      </p:pic>
      <p:pic>
        <p:nvPicPr>
          <p:cNvPr id="155" name="Google Shape;155;p4"/>
          <p:cNvPicPr preferRelativeResize="0"/>
          <p:nvPr/>
        </p:nvPicPr>
        <p:blipFill rotWithShape="1">
          <a:blip r:embed="rId4">
            <a:alphaModFix/>
          </a:blip>
          <a:srcRect/>
          <a:stretch/>
        </p:blipFill>
        <p:spPr>
          <a:xfrm>
            <a:off x="1746422" y="2476408"/>
            <a:ext cx="433010" cy="920147"/>
          </a:xfrm>
          <a:prstGeom prst="rect">
            <a:avLst/>
          </a:prstGeom>
          <a:noFill/>
          <a:ln>
            <a:noFill/>
          </a:ln>
        </p:spPr>
      </p:pic>
      <p:sp>
        <p:nvSpPr>
          <p:cNvPr id="156" name="Google Shape;156;p4"/>
          <p:cNvSpPr txBox="1"/>
          <p:nvPr/>
        </p:nvSpPr>
        <p:spPr>
          <a:xfrm>
            <a:off x="2130004" y="4690541"/>
            <a:ext cx="2511936" cy="75401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2500" dirty="0">
                <a:solidFill>
                  <a:schemeClr val="dk1"/>
                </a:solidFill>
                <a:latin typeface="Calibri"/>
                <a:ea typeface="Calibri"/>
                <a:cs typeface="Calibri"/>
                <a:sym typeface="Calibri"/>
              </a:rPr>
              <a:t>Recommendation</a:t>
            </a:r>
            <a:endParaRPr sz="2500" dirty="0"/>
          </a:p>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p:txBody>
      </p:sp>
      <p:sp>
        <p:nvSpPr>
          <p:cNvPr id="157" name="Google Shape;157;p4"/>
          <p:cNvSpPr txBox="1"/>
          <p:nvPr/>
        </p:nvSpPr>
        <p:spPr>
          <a:xfrm>
            <a:off x="379392" y="811959"/>
            <a:ext cx="3806241"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dirty="0">
                <a:solidFill>
                  <a:schemeClr val="dk1"/>
                </a:solidFill>
                <a:latin typeface="Calibri"/>
                <a:ea typeface="Calibri"/>
                <a:cs typeface="Calibri"/>
                <a:sym typeface="Calibri"/>
              </a:rPr>
              <a:t>Challenges</a:t>
            </a:r>
            <a:endParaRPr sz="3600" dirty="0">
              <a:solidFill>
                <a:schemeClr val="dk1"/>
              </a:solidFill>
              <a:latin typeface="Calibri"/>
              <a:ea typeface="Calibri"/>
              <a:cs typeface="Calibri"/>
              <a:sym typeface="Calibri"/>
            </a:endParaRPr>
          </a:p>
        </p:txBody>
      </p:sp>
      <p:sp>
        <p:nvSpPr>
          <p:cNvPr id="158" name="Google Shape;158;p4"/>
          <p:cNvSpPr txBox="1"/>
          <p:nvPr/>
        </p:nvSpPr>
        <p:spPr>
          <a:xfrm>
            <a:off x="4712567" y="4690540"/>
            <a:ext cx="2326665" cy="124645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2500" dirty="0">
                <a:solidFill>
                  <a:schemeClr val="dk1"/>
                </a:solidFill>
                <a:latin typeface="Calibri"/>
                <a:ea typeface="Calibri"/>
                <a:cs typeface="Calibri"/>
                <a:sym typeface="Calibri"/>
              </a:rPr>
              <a:t>Earnings</a:t>
            </a:r>
            <a:r>
              <a:rPr lang="ar-JO" sz="2500" dirty="0">
                <a:solidFill>
                  <a:schemeClr val="dk1"/>
                </a:solidFill>
                <a:latin typeface="Calibri"/>
                <a:ea typeface="Calibri"/>
                <a:cs typeface="Calibri"/>
                <a:sym typeface="Calibri"/>
              </a:rPr>
              <a:t> </a:t>
            </a:r>
            <a:r>
              <a:rPr lang="en-US" sz="2500" dirty="0">
                <a:solidFill>
                  <a:schemeClr val="dk1"/>
                </a:solidFill>
                <a:latin typeface="Calibri"/>
                <a:ea typeface="Calibri"/>
                <a:cs typeface="Calibri"/>
                <a:sym typeface="Calibri"/>
              </a:rPr>
              <a:t>and</a:t>
            </a:r>
          </a:p>
          <a:p>
            <a:pPr marL="0" marR="0" lvl="0" indent="0" algn="ctr" rtl="0">
              <a:spcBef>
                <a:spcPts val="0"/>
              </a:spcBef>
              <a:spcAft>
                <a:spcPts val="0"/>
              </a:spcAft>
              <a:buNone/>
            </a:pPr>
            <a:r>
              <a:rPr lang="en-US" sz="2500" dirty="0">
                <a:solidFill>
                  <a:schemeClr val="dk1"/>
                </a:solidFill>
                <a:latin typeface="Calibri"/>
                <a:ea typeface="Calibri"/>
                <a:cs typeface="Calibri"/>
                <a:sym typeface="Calibri"/>
              </a:rPr>
              <a:t>Payment method</a:t>
            </a:r>
            <a:endParaRPr sz="2500" dirty="0">
              <a:solidFill>
                <a:schemeClr val="dk1"/>
              </a:solidFill>
              <a:latin typeface="Calibri"/>
              <a:ea typeface="Calibri"/>
              <a:cs typeface="Calibri"/>
              <a:sym typeface="Calibri"/>
            </a:endParaRPr>
          </a:p>
        </p:txBody>
      </p:sp>
      <p:sp>
        <p:nvSpPr>
          <p:cNvPr id="159" name="Google Shape;159;p4"/>
          <p:cNvSpPr txBox="1"/>
          <p:nvPr/>
        </p:nvSpPr>
        <p:spPr>
          <a:xfrm>
            <a:off x="7550061" y="4715255"/>
            <a:ext cx="2326664" cy="7540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500" dirty="0">
                <a:solidFill>
                  <a:schemeClr val="dk1"/>
                </a:solidFill>
                <a:latin typeface="Calibri"/>
                <a:ea typeface="Calibri"/>
                <a:cs typeface="Calibri"/>
                <a:sym typeface="Calibri"/>
              </a:rPr>
              <a:t>Flutter web use</a:t>
            </a:r>
            <a:endParaRPr sz="2500"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E7B82-866F-575E-02C7-94BD8875B388}"/>
              </a:ext>
            </a:extLst>
          </p:cNvPr>
          <p:cNvSpPr>
            <a:spLocks noGrp="1"/>
          </p:cNvSpPr>
          <p:nvPr>
            <p:ph type="title"/>
          </p:nvPr>
        </p:nvSpPr>
        <p:spPr>
          <a:xfrm>
            <a:off x="609600" y="807467"/>
            <a:ext cx="4219977" cy="712240"/>
          </a:xfrm>
        </p:spPr>
        <p:txBody>
          <a:bodyPr/>
          <a:lstStyle/>
          <a:p>
            <a:r>
              <a:rPr lang="en-US" dirty="0"/>
              <a:t>Recommendation</a:t>
            </a:r>
          </a:p>
        </p:txBody>
      </p:sp>
      <p:sp>
        <p:nvSpPr>
          <p:cNvPr id="3" name="Text Placeholder 2">
            <a:extLst>
              <a:ext uri="{FF2B5EF4-FFF2-40B4-BE49-F238E27FC236}">
                <a16:creationId xmlns:a16="http://schemas.microsoft.com/office/drawing/2014/main" id="{0BB1B32F-80EB-2492-7F8C-68DC6D9521E8}"/>
              </a:ext>
            </a:extLst>
          </p:cNvPr>
          <p:cNvSpPr>
            <a:spLocks noGrp="1"/>
          </p:cNvSpPr>
          <p:nvPr>
            <p:ph type="body" idx="1"/>
          </p:nvPr>
        </p:nvSpPr>
        <p:spPr>
          <a:xfrm>
            <a:off x="609599" y="1643000"/>
            <a:ext cx="5649533" cy="1018000"/>
          </a:xfrm>
        </p:spPr>
        <p:txBody>
          <a:bodyPr/>
          <a:lstStyle/>
          <a:p>
            <a:r>
              <a:rPr lang="en-US" sz="3500" dirty="0"/>
              <a:t>Basic technique</a:t>
            </a:r>
          </a:p>
          <a:p>
            <a:pPr marL="114300" indent="0">
              <a:buNone/>
            </a:pPr>
            <a:r>
              <a:rPr lang="en-US" sz="3000" dirty="0"/>
              <a:t>   -content based recommendation</a:t>
            </a:r>
          </a:p>
          <a:p>
            <a:pPr marL="114300" indent="0">
              <a:buNone/>
            </a:pPr>
            <a:r>
              <a:rPr lang="en-US" dirty="0"/>
              <a:t>    </a:t>
            </a:r>
          </a:p>
        </p:txBody>
      </p:sp>
      <p:sp>
        <p:nvSpPr>
          <p:cNvPr id="4" name="Text Placeholder 3">
            <a:extLst>
              <a:ext uri="{FF2B5EF4-FFF2-40B4-BE49-F238E27FC236}">
                <a16:creationId xmlns:a16="http://schemas.microsoft.com/office/drawing/2014/main" id="{2C7DF706-503A-063E-D5C2-C52414C42A35}"/>
              </a:ext>
            </a:extLst>
          </p:cNvPr>
          <p:cNvSpPr>
            <a:spLocks noGrp="1"/>
          </p:cNvSpPr>
          <p:nvPr>
            <p:ph type="body" idx="2"/>
          </p:nvPr>
        </p:nvSpPr>
        <p:spPr>
          <a:xfrm>
            <a:off x="609598" y="2805124"/>
            <a:ext cx="4644981" cy="3572000"/>
          </a:xfrm>
        </p:spPr>
        <p:txBody>
          <a:bodyPr/>
          <a:lstStyle/>
          <a:p>
            <a:r>
              <a:rPr lang="en-US" sz="3500" dirty="0"/>
              <a:t>Another technique</a:t>
            </a:r>
          </a:p>
          <a:p>
            <a:pPr marL="114300" indent="0">
              <a:buNone/>
            </a:pPr>
            <a:r>
              <a:rPr lang="en-US" sz="3000" dirty="0"/>
              <a:t>  - offers</a:t>
            </a:r>
          </a:p>
          <a:p>
            <a:pPr marL="114300" indent="0">
              <a:buNone/>
            </a:pPr>
            <a:r>
              <a:rPr lang="en-US" sz="3000" dirty="0"/>
              <a:t>  - Top Booking</a:t>
            </a:r>
          </a:p>
          <a:p>
            <a:pPr marL="114300" indent="0">
              <a:buNone/>
            </a:pPr>
            <a:r>
              <a:rPr lang="en-US" sz="3000" dirty="0"/>
              <a:t>  - Top Rating</a:t>
            </a:r>
          </a:p>
          <a:p>
            <a:pPr marL="114300" indent="0">
              <a:buNone/>
            </a:pPr>
            <a:r>
              <a:rPr lang="en-US" sz="3000" dirty="0"/>
              <a:t>  - Nearby</a:t>
            </a:r>
          </a:p>
          <a:p>
            <a:pPr marL="114300" indent="0">
              <a:buNone/>
            </a:pPr>
            <a:r>
              <a:rPr lang="en-US" sz="3000" dirty="0"/>
              <a:t> </a:t>
            </a:r>
          </a:p>
        </p:txBody>
      </p:sp>
      <p:pic>
        <p:nvPicPr>
          <p:cNvPr id="6" name="Picture 5">
            <a:extLst>
              <a:ext uri="{FF2B5EF4-FFF2-40B4-BE49-F238E27FC236}">
                <a16:creationId xmlns:a16="http://schemas.microsoft.com/office/drawing/2014/main" id="{2DB52ED3-6089-4DBA-2136-CA3B7EBF8DCE}"/>
              </a:ext>
            </a:extLst>
          </p:cNvPr>
          <p:cNvPicPr>
            <a:picLocks noChangeAspect="1"/>
          </p:cNvPicPr>
          <p:nvPr/>
        </p:nvPicPr>
        <p:blipFill>
          <a:blip r:embed="rId2"/>
          <a:stretch>
            <a:fillRect/>
          </a:stretch>
        </p:blipFill>
        <p:spPr>
          <a:xfrm>
            <a:off x="6207618" y="960817"/>
            <a:ext cx="5984382" cy="4936365"/>
          </a:xfrm>
          <a:prstGeom prst="rect">
            <a:avLst/>
          </a:prstGeom>
        </p:spPr>
      </p:pic>
    </p:spTree>
    <p:extLst>
      <p:ext uri="{BB962C8B-B14F-4D97-AF65-F5344CB8AC3E}">
        <p14:creationId xmlns:p14="http://schemas.microsoft.com/office/powerpoint/2010/main" val="1221831100"/>
      </p:ext>
    </p:extLst>
  </p:cSld>
  <p:clrMapOvr>
    <a:masterClrMapping/>
  </p:clrMapOvr>
</p:sld>
</file>

<file path=ppt/theme/theme1.xml><?xml version="1.0" encoding="utf-8"?>
<a:theme xmlns:a="http://schemas.openxmlformats.org/drawingml/2006/main" name="نسق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377</Words>
  <Application>Microsoft Office PowerPoint</Application>
  <PresentationFormat>Widescreen</PresentationFormat>
  <Paragraphs>83</Paragraphs>
  <Slides>15</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Ubuntu Medium</vt:lpstr>
      <vt:lpstr>Barlow</vt:lpstr>
      <vt:lpstr>Calibri</vt:lpstr>
      <vt:lpstr>Arial</vt:lpstr>
      <vt:lpstr>Barlow Light</vt:lpstr>
      <vt:lpstr>Ubuntu</vt:lpstr>
      <vt:lpstr>Raleway SemiBold</vt:lpstr>
      <vt:lpstr>نسق Office</vt:lpstr>
      <vt:lpstr>PowerPoint Presentation</vt:lpstr>
      <vt:lpstr>Roadmap</vt:lpstr>
      <vt:lpstr>Introduction </vt:lpstr>
      <vt:lpstr>Human Centered Design</vt:lpstr>
      <vt:lpstr>PowerPoint Presentation</vt:lpstr>
      <vt:lpstr>Process steps</vt:lpstr>
      <vt:lpstr>Roles And Permissions</vt:lpstr>
      <vt:lpstr>PowerPoint Presentation</vt:lpstr>
      <vt:lpstr>Recommendation</vt:lpstr>
      <vt:lpstr>Earnings and Payment method</vt:lpstr>
      <vt:lpstr>Main Features</vt:lpstr>
      <vt:lpstr>Technologies Used</vt:lpstr>
      <vt:lpstr>Future work</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Dream4Net</dc:creator>
  <cp:lastModifiedBy>ameer yaesh</cp:lastModifiedBy>
  <cp:revision>6</cp:revision>
  <dcterms:created xsi:type="dcterms:W3CDTF">2023-01-17T00:01:04Z</dcterms:created>
  <dcterms:modified xsi:type="dcterms:W3CDTF">2023-01-21T09:00:44Z</dcterms:modified>
</cp:coreProperties>
</file>