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3" r:id="rId25"/>
    <p:sldId id="280" r:id="rId26"/>
    <p:sldId id="279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F49"/>
    <a:srgbClr val="3696AC"/>
    <a:srgbClr val="8C3870"/>
    <a:srgbClr val="CF2F8E"/>
    <a:srgbClr val="C80000"/>
    <a:srgbClr val="FD840B"/>
    <a:srgbClr val="F8C902"/>
    <a:srgbClr val="02C627"/>
    <a:srgbClr val="FF2525"/>
    <a:srgbClr val="02F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9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5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2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0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7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3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2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7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6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6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6AEAC-0CB8-4298-BA2D-74CF48457B34}" type="datetimeFigureOut">
              <a:rPr lang="en-US" smtClean="0"/>
              <a:t>12/21/2018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4AD85-DF09-461B-B4C7-AB2A93496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6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E7E59A7B-C86C-453D-B873-60527AE612C4}"/>
              </a:ext>
            </a:extLst>
          </p:cNvPr>
          <p:cNvCxnSpPr>
            <a:cxnSpLocks/>
          </p:cNvCxnSpPr>
          <p:nvPr/>
        </p:nvCxnSpPr>
        <p:spPr>
          <a:xfrm>
            <a:off x="2088425" y="3724547"/>
            <a:ext cx="496715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صورة 11">
            <a:extLst>
              <a:ext uri="{FF2B5EF4-FFF2-40B4-BE49-F238E27FC236}">
                <a16:creationId xmlns:a16="http://schemas.microsoft.com/office/drawing/2014/main" id="{4BEF940A-02B4-437A-B862-BE380A916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9" y="0"/>
            <a:ext cx="8743781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91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F57B5518-BA7B-45E7-A787-8F06E388E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1" y="496696"/>
            <a:ext cx="4031522" cy="2267732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26DDF65B-8365-4C49-80B8-3946BDFDC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029" y="1892482"/>
            <a:ext cx="4423955" cy="2488475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</p:pic>
      <p:sp>
        <p:nvSpPr>
          <p:cNvPr id="7" name="مستطيل 6">
            <a:extLst>
              <a:ext uri="{FF2B5EF4-FFF2-40B4-BE49-F238E27FC236}">
                <a16:creationId xmlns:a16="http://schemas.microsoft.com/office/drawing/2014/main" id="{56071728-12E4-4E67-8BAE-7D22D67D6B3B}"/>
              </a:ext>
            </a:extLst>
          </p:cNvPr>
          <p:cNvSpPr/>
          <p:nvPr/>
        </p:nvSpPr>
        <p:spPr>
          <a:xfrm>
            <a:off x="1218382" y="3028950"/>
            <a:ext cx="1930037" cy="40168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Baklava_Snake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7D149F12-3539-47A3-870C-69A4502ABDB5}"/>
              </a:ext>
            </a:extLst>
          </p:cNvPr>
          <p:cNvSpPr/>
          <p:nvPr/>
        </p:nvSpPr>
        <p:spPr>
          <a:xfrm>
            <a:off x="5564233" y="4655276"/>
            <a:ext cx="2243546" cy="41148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1856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96EC257B-A83B-4071-B223-FC66BAC43447}"/>
              </a:ext>
            </a:extLst>
          </p:cNvPr>
          <p:cNvSpPr/>
          <p:nvPr/>
        </p:nvSpPr>
        <p:spPr>
          <a:xfrm>
            <a:off x="666206" y="677635"/>
            <a:ext cx="2096589" cy="63681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 Pictures: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05D1733A-895C-417A-8897-391400514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952" y="1545500"/>
            <a:ext cx="6581066" cy="3501662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93848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1F9B6C17-F221-45DB-884B-1F054D88AFCF}"/>
              </a:ext>
            </a:extLst>
          </p:cNvPr>
          <p:cNvSpPr/>
          <p:nvPr/>
        </p:nvSpPr>
        <p:spPr>
          <a:xfrm>
            <a:off x="724988" y="511085"/>
            <a:ext cx="3360421" cy="76417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3. Train Object Detector: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8602F50D-CB2A-489F-AADF-3003B40ED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05" y="1499983"/>
            <a:ext cx="7058674" cy="370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156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ADD0E88F-9CB3-49ED-A477-322D9A0B4F0B}"/>
              </a:ext>
            </a:extLst>
          </p:cNvPr>
          <p:cNvSpPr/>
          <p:nvPr/>
        </p:nvSpPr>
        <p:spPr>
          <a:xfrm>
            <a:off x="930728" y="769499"/>
            <a:ext cx="2557055" cy="6172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Loss Graph: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41AD6746-7991-49A2-8BBA-B7BEAF736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06" y="1772874"/>
            <a:ext cx="5642134" cy="254561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01536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4F9AF53A-B002-4831-87AA-C6CDD20524F0}"/>
              </a:ext>
            </a:extLst>
          </p:cNvPr>
          <p:cNvSpPr/>
          <p:nvPr/>
        </p:nvSpPr>
        <p:spPr>
          <a:xfrm>
            <a:off x="773974" y="589462"/>
            <a:ext cx="3634741" cy="7935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4. Export Inference Graph: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909E7057-4A7D-4FAE-816A-411076B09BA5}"/>
              </a:ext>
            </a:extLst>
          </p:cNvPr>
          <p:cNvSpPr/>
          <p:nvPr/>
        </p:nvSpPr>
        <p:spPr>
          <a:xfrm rot="5400000">
            <a:off x="1160960" y="1495698"/>
            <a:ext cx="1067888" cy="842554"/>
          </a:xfrm>
          <a:prstGeom prst="bentUpArrow">
            <a:avLst>
              <a:gd name="adj1" fmla="val 11047"/>
              <a:gd name="adj2" fmla="val 17442"/>
              <a:gd name="adj3" fmla="val 25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E97E4E74-4BEB-4025-894C-2A92A378F4E6}"/>
              </a:ext>
            </a:extLst>
          </p:cNvPr>
          <p:cNvSpPr txBox="1"/>
          <p:nvPr/>
        </p:nvSpPr>
        <p:spPr>
          <a:xfrm>
            <a:off x="2116181" y="2104670"/>
            <a:ext cx="3262451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 rtl="0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Frozen_inference_graph.pb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01C6C5F4-3C0B-4D41-8848-AEE9DFCCC1F4}"/>
              </a:ext>
            </a:extLst>
          </p:cNvPr>
          <p:cNvSpPr/>
          <p:nvPr/>
        </p:nvSpPr>
        <p:spPr>
          <a:xfrm rot="5400000">
            <a:off x="1188885" y="2442586"/>
            <a:ext cx="1974124" cy="1804644"/>
          </a:xfrm>
          <a:prstGeom prst="bentUpArrow">
            <a:avLst>
              <a:gd name="adj1" fmla="val 6358"/>
              <a:gd name="adj2" fmla="val 10637"/>
              <a:gd name="adj3" fmla="val 13981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1CCC6448-F002-49A2-9542-6D5DC0A0B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269" y="2786471"/>
            <a:ext cx="4792104" cy="2405198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9209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3AA384C8-358B-4E71-90C4-F3B0DAC84E21}"/>
              </a:ext>
            </a:extLst>
          </p:cNvPr>
          <p:cNvSpPr/>
          <p:nvPr/>
        </p:nvSpPr>
        <p:spPr>
          <a:xfrm>
            <a:off x="382089" y="677636"/>
            <a:ext cx="2792186" cy="5976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5. Test The Output: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93E660E5-5104-466D-A862-8267ABA5A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55" y="1717919"/>
            <a:ext cx="3072260" cy="2801178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B304FF29-C5F8-4F05-9535-7B2A0B414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339" y="2074545"/>
            <a:ext cx="4016906" cy="223783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مستطيل 7">
            <a:extLst>
              <a:ext uri="{FF2B5EF4-FFF2-40B4-BE49-F238E27FC236}">
                <a16:creationId xmlns:a16="http://schemas.microsoft.com/office/drawing/2014/main" id="{FF79EFF5-02AF-41F6-B117-97D4E85BFB05}"/>
              </a:ext>
            </a:extLst>
          </p:cNvPr>
          <p:cNvSpPr/>
          <p:nvPr/>
        </p:nvSpPr>
        <p:spPr>
          <a:xfrm>
            <a:off x="3703321" y="4709160"/>
            <a:ext cx="2302328" cy="51924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Backlava_Snake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8694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B6BD6DD-1C70-4980-BFF0-BB06D75AFF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4"/>
          <a:stretch/>
        </p:blipFill>
        <p:spPr>
          <a:xfrm>
            <a:off x="930728" y="1520698"/>
            <a:ext cx="3538847" cy="2339137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3705349B-5C09-44C4-8733-BBCDEE8FD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76" y="1904626"/>
            <a:ext cx="3671753" cy="15712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مستطيل 5">
            <a:extLst>
              <a:ext uri="{FF2B5EF4-FFF2-40B4-BE49-F238E27FC236}">
                <a16:creationId xmlns:a16="http://schemas.microsoft.com/office/drawing/2014/main" id="{24916A60-DC60-4FEE-A026-A81D72B58032}"/>
              </a:ext>
            </a:extLst>
          </p:cNvPr>
          <p:cNvSpPr/>
          <p:nvPr/>
        </p:nvSpPr>
        <p:spPr>
          <a:xfrm>
            <a:off x="3409406" y="4439739"/>
            <a:ext cx="2606039" cy="57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4097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E2B9B987-5738-438D-9BF5-F24DF5720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385" y="1050948"/>
            <a:ext cx="4131230" cy="2898161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مستطيل 3">
            <a:extLst>
              <a:ext uri="{FF2B5EF4-FFF2-40B4-BE49-F238E27FC236}">
                <a16:creationId xmlns:a16="http://schemas.microsoft.com/office/drawing/2014/main" id="{65979B31-D884-4BCB-A0A8-13521D84024D}"/>
              </a:ext>
            </a:extLst>
          </p:cNvPr>
          <p:cNvSpPr/>
          <p:nvPr/>
        </p:nvSpPr>
        <p:spPr>
          <a:xfrm>
            <a:off x="2318656" y="4375037"/>
            <a:ext cx="4506686" cy="578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Backlava_Snake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2604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22E2AF74-5A8C-4E1D-A09F-FEFCE688E359}"/>
              </a:ext>
            </a:extLst>
          </p:cNvPr>
          <p:cNvSpPr/>
          <p:nvPr/>
        </p:nvSpPr>
        <p:spPr>
          <a:xfrm>
            <a:off x="4526281" y="335695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F8C9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Login and Registration.</a:t>
            </a:r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3258E5F7-145A-42B5-955D-7618135DC2C2}"/>
              </a:ext>
            </a:extLst>
          </p:cNvPr>
          <p:cNvSpPr/>
          <p:nvPr/>
        </p:nvSpPr>
        <p:spPr>
          <a:xfrm>
            <a:off x="5280660" y="1644244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8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Palestine Map.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D759F2F9-C890-4827-92E0-1398EBC71CA9}"/>
              </a:ext>
            </a:extLst>
          </p:cNvPr>
          <p:cNvSpPr/>
          <p:nvPr/>
        </p:nvSpPr>
        <p:spPr>
          <a:xfrm>
            <a:off x="4862648" y="998667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User Profile.</a:t>
            </a:r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8DF564AE-BEE4-4C0F-B88B-F17327D7DAA9}"/>
              </a:ext>
            </a:extLst>
          </p:cNvPr>
          <p:cNvSpPr/>
          <p:nvPr/>
        </p:nvSpPr>
        <p:spPr>
          <a:xfrm>
            <a:off x="5750923" y="2289822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Camera.</a:t>
            </a:r>
          </a:p>
        </p:txBody>
      </p:sp>
      <p:sp>
        <p:nvSpPr>
          <p:cNvPr id="6" name="مستطيل: زوايا مستديرة 5">
            <a:extLst>
              <a:ext uri="{FF2B5EF4-FFF2-40B4-BE49-F238E27FC236}">
                <a16:creationId xmlns:a16="http://schemas.microsoft.com/office/drawing/2014/main" id="{30563D31-D9EA-412D-9EC4-EDA70556A805}"/>
              </a:ext>
            </a:extLst>
          </p:cNvPr>
          <p:cNvSpPr/>
          <p:nvPr/>
        </p:nvSpPr>
        <p:spPr>
          <a:xfrm>
            <a:off x="5750923" y="2937366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Snakes Pages.</a:t>
            </a:r>
          </a:p>
        </p:txBody>
      </p:sp>
      <p:sp>
        <p:nvSpPr>
          <p:cNvPr id="7" name="مستطيل: زوايا مستديرة 6">
            <a:extLst>
              <a:ext uri="{FF2B5EF4-FFF2-40B4-BE49-F238E27FC236}">
                <a16:creationId xmlns:a16="http://schemas.microsoft.com/office/drawing/2014/main" id="{54DC5EC8-03AF-4B43-80BB-C819024AC41C}"/>
              </a:ext>
            </a:extLst>
          </p:cNvPr>
          <p:cNvSpPr/>
          <p:nvPr/>
        </p:nvSpPr>
        <p:spPr>
          <a:xfrm>
            <a:off x="5280661" y="3578323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Help Call.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10DD5262-F04A-46CF-8179-11CACFD4974D}"/>
              </a:ext>
            </a:extLst>
          </p:cNvPr>
          <p:cNvSpPr/>
          <p:nvPr/>
        </p:nvSpPr>
        <p:spPr>
          <a:xfrm>
            <a:off x="401683" y="1177290"/>
            <a:ext cx="3389812" cy="305017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 development:</a:t>
            </a:r>
          </a:p>
        </p:txBody>
      </p:sp>
      <p:sp>
        <p:nvSpPr>
          <p:cNvPr id="9" name="قوس 8">
            <a:extLst>
              <a:ext uri="{FF2B5EF4-FFF2-40B4-BE49-F238E27FC236}">
                <a16:creationId xmlns:a16="http://schemas.microsoft.com/office/drawing/2014/main" id="{ADFEBDC6-6F66-451E-B5FF-CBD0C4A8FFF9}"/>
              </a:ext>
            </a:extLst>
          </p:cNvPr>
          <p:cNvSpPr/>
          <p:nvPr/>
        </p:nvSpPr>
        <p:spPr>
          <a:xfrm>
            <a:off x="-235132" y="424705"/>
            <a:ext cx="4516485" cy="4861934"/>
          </a:xfrm>
          <a:prstGeom prst="arc">
            <a:avLst>
              <a:gd name="adj1" fmla="val 16812151"/>
              <a:gd name="adj2" fmla="val 5063880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7468D141-E19E-4BB5-BD11-8081D6251A57}"/>
              </a:ext>
            </a:extLst>
          </p:cNvPr>
          <p:cNvSpPr/>
          <p:nvPr/>
        </p:nvSpPr>
        <p:spPr>
          <a:xfrm>
            <a:off x="2798717" y="477948"/>
            <a:ext cx="254726" cy="277205"/>
          </a:xfrm>
          <a:prstGeom prst="ellipse">
            <a:avLst/>
          </a:prstGeom>
          <a:solidFill>
            <a:srgbClr val="F8C9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17C7CB3E-3A2F-4D72-9DDB-FEA41F23E441}"/>
              </a:ext>
            </a:extLst>
          </p:cNvPr>
          <p:cNvSpPr/>
          <p:nvPr/>
        </p:nvSpPr>
        <p:spPr>
          <a:xfrm>
            <a:off x="3664132" y="1140919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C2F1F69C-F7A6-4619-A984-DC878A90C15A}"/>
              </a:ext>
            </a:extLst>
          </p:cNvPr>
          <p:cNvSpPr/>
          <p:nvPr/>
        </p:nvSpPr>
        <p:spPr>
          <a:xfrm>
            <a:off x="4016422" y="1787387"/>
            <a:ext cx="254726" cy="277205"/>
          </a:xfrm>
          <a:prstGeom prst="ellipse">
            <a:avLst/>
          </a:prstGeom>
          <a:solidFill>
            <a:srgbClr val="C8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51F502E5-688A-4AB9-92E6-5B8183DD9EF8}"/>
              </a:ext>
            </a:extLst>
          </p:cNvPr>
          <p:cNvSpPr/>
          <p:nvPr/>
        </p:nvSpPr>
        <p:spPr>
          <a:xfrm>
            <a:off x="4139298" y="2439868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A437150C-2E5A-45F1-AC1F-51340CFAFD1E}"/>
              </a:ext>
            </a:extLst>
          </p:cNvPr>
          <p:cNvSpPr/>
          <p:nvPr/>
        </p:nvSpPr>
        <p:spPr>
          <a:xfrm>
            <a:off x="4090309" y="3080223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1D9CEC79-5860-4FCD-A641-9DE292CF132F}"/>
              </a:ext>
            </a:extLst>
          </p:cNvPr>
          <p:cNvSpPr/>
          <p:nvPr/>
        </p:nvSpPr>
        <p:spPr>
          <a:xfrm>
            <a:off x="3535135" y="4350418"/>
            <a:ext cx="254726" cy="277205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16" name="رابط مستقيم 15">
            <a:extLst>
              <a:ext uri="{FF2B5EF4-FFF2-40B4-BE49-F238E27FC236}">
                <a16:creationId xmlns:a16="http://schemas.microsoft.com/office/drawing/2014/main" id="{4EB1535C-1113-4C8C-B928-96CEFC2272AA}"/>
              </a:ext>
            </a:extLst>
          </p:cNvPr>
          <p:cNvCxnSpPr>
            <a:stCxn id="10" idx="6"/>
            <a:endCxn id="2" idx="1"/>
          </p:cNvCxnSpPr>
          <p:nvPr/>
        </p:nvCxnSpPr>
        <p:spPr>
          <a:xfrm>
            <a:off x="3053443" y="616550"/>
            <a:ext cx="147283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D7C2357B-5A32-4956-A7DC-8B322368F1AA}"/>
              </a:ext>
            </a:extLst>
          </p:cNvPr>
          <p:cNvCxnSpPr>
            <a:stCxn id="11" idx="6"/>
            <a:endCxn id="4" idx="1"/>
          </p:cNvCxnSpPr>
          <p:nvPr/>
        </p:nvCxnSpPr>
        <p:spPr>
          <a:xfrm>
            <a:off x="3918858" y="1279522"/>
            <a:ext cx="94379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>
            <a:extLst>
              <a:ext uri="{FF2B5EF4-FFF2-40B4-BE49-F238E27FC236}">
                <a16:creationId xmlns:a16="http://schemas.microsoft.com/office/drawing/2014/main" id="{62788A6B-9ABF-40D1-B160-1B5A8F4748EB}"/>
              </a:ext>
            </a:extLst>
          </p:cNvPr>
          <p:cNvCxnSpPr>
            <a:stCxn id="12" idx="6"/>
            <a:endCxn id="3" idx="1"/>
          </p:cNvCxnSpPr>
          <p:nvPr/>
        </p:nvCxnSpPr>
        <p:spPr>
          <a:xfrm flipV="1">
            <a:off x="4271149" y="1925100"/>
            <a:ext cx="1009511" cy="89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EEF6774F-DA7E-47B8-BC2F-D922EB19B3C5}"/>
              </a:ext>
            </a:extLst>
          </p:cNvPr>
          <p:cNvCxnSpPr>
            <a:stCxn id="13" idx="6"/>
            <a:endCxn id="5" idx="1"/>
          </p:cNvCxnSpPr>
          <p:nvPr/>
        </p:nvCxnSpPr>
        <p:spPr>
          <a:xfrm flipV="1">
            <a:off x="4394024" y="2570677"/>
            <a:ext cx="1356899" cy="779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19E5C5EE-C586-47E6-B24B-EABE908A3D63}"/>
              </a:ext>
            </a:extLst>
          </p:cNvPr>
          <p:cNvCxnSpPr>
            <a:stCxn id="14" idx="6"/>
            <a:endCxn id="6" idx="1"/>
          </p:cNvCxnSpPr>
          <p:nvPr/>
        </p:nvCxnSpPr>
        <p:spPr>
          <a:xfrm flipV="1">
            <a:off x="4345034" y="3218221"/>
            <a:ext cx="1405889" cy="60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>
            <a:extLst>
              <a:ext uri="{FF2B5EF4-FFF2-40B4-BE49-F238E27FC236}">
                <a16:creationId xmlns:a16="http://schemas.microsoft.com/office/drawing/2014/main" id="{FF0E6216-4897-4D3E-B811-7539BBF14F19}"/>
              </a:ext>
            </a:extLst>
          </p:cNvPr>
          <p:cNvCxnSpPr>
            <a:cxnSpLocks/>
            <a:stCxn id="15" idx="6"/>
            <a:endCxn id="46" idx="1"/>
          </p:cNvCxnSpPr>
          <p:nvPr/>
        </p:nvCxnSpPr>
        <p:spPr>
          <a:xfrm>
            <a:off x="3789861" y="4489021"/>
            <a:ext cx="107278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ستطيل: زوايا مستديرة 45">
            <a:extLst>
              <a:ext uri="{FF2B5EF4-FFF2-40B4-BE49-F238E27FC236}">
                <a16:creationId xmlns:a16="http://schemas.microsoft.com/office/drawing/2014/main" id="{8FBF1566-6A46-4AA8-832C-ED5BB08D8C7E}"/>
              </a:ext>
            </a:extLst>
          </p:cNvPr>
          <p:cNvSpPr/>
          <p:nvPr/>
        </p:nvSpPr>
        <p:spPr>
          <a:xfrm>
            <a:off x="4862648" y="4208166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First Aids.</a:t>
            </a:r>
          </a:p>
        </p:txBody>
      </p:sp>
      <p:sp>
        <p:nvSpPr>
          <p:cNvPr id="60" name="مستطيل: زوايا مستديرة 59">
            <a:extLst>
              <a:ext uri="{FF2B5EF4-FFF2-40B4-BE49-F238E27FC236}">
                <a16:creationId xmlns:a16="http://schemas.microsoft.com/office/drawing/2014/main" id="{489BB947-6ACF-4F03-A9BF-623CC26E3744}"/>
              </a:ext>
            </a:extLst>
          </p:cNvPr>
          <p:cNvSpPr/>
          <p:nvPr/>
        </p:nvSpPr>
        <p:spPr>
          <a:xfrm>
            <a:off x="4526281" y="4854331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Log Out.</a:t>
            </a:r>
          </a:p>
        </p:txBody>
      </p:sp>
      <p:sp>
        <p:nvSpPr>
          <p:cNvPr id="64" name="شكل بيضاوي 63">
            <a:extLst>
              <a:ext uri="{FF2B5EF4-FFF2-40B4-BE49-F238E27FC236}">
                <a16:creationId xmlns:a16="http://schemas.microsoft.com/office/drawing/2014/main" id="{C713EB78-1B98-4D47-A335-469F5D33F064}"/>
              </a:ext>
            </a:extLst>
          </p:cNvPr>
          <p:cNvSpPr/>
          <p:nvPr/>
        </p:nvSpPr>
        <p:spPr>
          <a:xfrm>
            <a:off x="3936005" y="3715321"/>
            <a:ext cx="254726" cy="277205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65" name="رابط مستقيم 64">
            <a:extLst>
              <a:ext uri="{FF2B5EF4-FFF2-40B4-BE49-F238E27FC236}">
                <a16:creationId xmlns:a16="http://schemas.microsoft.com/office/drawing/2014/main" id="{CBEDE829-D409-49FA-B37A-ADFADDE4C0DA}"/>
              </a:ext>
            </a:extLst>
          </p:cNvPr>
          <p:cNvCxnSpPr>
            <a:cxnSpLocks/>
            <a:stCxn id="64" idx="6"/>
            <a:endCxn id="7" idx="1"/>
          </p:cNvCxnSpPr>
          <p:nvPr/>
        </p:nvCxnSpPr>
        <p:spPr>
          <a:xfrm>
            <a:off x="4190731" y="3853924"/>
            <a:ext cx="1089929" cy="525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شكل بيضاوي 65">
            <a:extLst>
              <a:ext uri="{FF2B5EF4-FFF2-40B4-BE49-F238E27FC236}">
                <a16:creationId xmlns:a16="http://schemas.microsoft.com/office/drawing/2014/main" id="{AD93FB44-D42A-4C8C-A44C-A91CCAC46F00}"/>
              </a:ext>
            </a:extLst>
          </p:cNvPr>
          <p:cNvSpPr/>
          <p:nvPr/>
        </p:nvSpPr>
        <p:spPr>
          <a:xfrm>
            <a:off x="2550521" y="5001609"/>
            <a:ext cx="254726" cy="27720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67" name="رابط مستقيم 66">
            <a:extLst>
              <a:ext uri="{FF2B5EF4-FFF2-40B4-BE49-F238E27FC236}">
                <a16:creationId xmlns:a16="http://schemas.microsoft.com/office/drawing/2014/main" id="{6D9DD4AA-96D3-4247-BCCA-8D68A059D0C8}"/>
              </a:ext>
            </a:extLst>
          </p:cNvPr>
          <p:cNvCxnSpPr>
            <a:cxnSpLocks/>
            <a:stCxn id="66" idx="6"/>
            <a:endCxn id="60" idx="1"/>
          </p:cNvCxnSpPr>
          <p:nvPr/>
        </p:nvCxnSpPr>
        <p:spPr>
          <a:xfrm flipV="1">
            <a:off x="2805247" y="5135186"/>
            <a:ext cx="1721033" cy="502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101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BFE083A4-F03D-47ED-A403-8AF4F8F248EE}"/>
              </a:ext>
            </a:extLst>
          </p:cNvPr>
          <p:cNvSpPr/>
          <p:nvPr/>
        </p:nvSpPr>
        <p:spPr>
          <a:xfrm>
            <a:off x="313508" y="677637"/>
            <a:ext cx="3370218" cy="4800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1. Login and Registration: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661DB0EF-1B70-4385-A226-6EA17FB69986}"/>
              </a:ext>
            </a:extLst>
          </p:cNvPr>
          <p:cNvSpPr/>
          <p:nvPr/>
        </p:nvSpPr>
        <p:spPr>
          <a:xfrm rot="5400000">
            <a:off x="940526" y="1201784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7604700F-8430-48B8-AD18-DD3AD3532526}"/>
              </a:ext>
            </a:extLst>
          </p:cNvPr>
          <p:cNvSpPr/>
          <p:nvPr/>
        </p:nvSpPr>
        <p:spPr>
          <a:xfrm rot="5400000">
            <a:off x="940525" y="2129247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9DF946DA-A892-460E-93D2-A58464243A2B}"/>
              </a:ext>
            </a:extLst>
          </p:cNvPr>
          <p:cNvSpPr/>
          <p:nvPr/>
        </p:nvSpPr>
        <p:spPr>
          <a:xfrm rot="5400000">
            <a:off x="940524" y="305671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95C7A1D5-1886-4CA3-82BB-0EF26127900C}"/>
              </a:ext>
            </a:extLst>
          </p:cNvPr>
          <p:cNvSpPr/>
          <p:nvPr/>
        </p:nvSpPr>
        <p:spPr>
          <a:xfrm>
            <a:off x="1944731" y="1809209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Login page.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EDD2888D-D134-4C56-9A7E-4787A7A7B26D}"/>
              </a:ext>
            </a:extLst>
          </p:cNvPr>
          <p:cNvSpPr/>
          <p:nvPr/>
        </p:nvSpPr>
        <p:spPr>
          <a:xfrm>
            <a:off x="1944731" y="2702376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up page.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49A3E634-3277-46C7-9114-E427B86BE2A5}"/>
              </a:ext>
            </a:extLst>
          </p:cNvPr>
          <p:cNvSpPr/>
          <p:nvPr/>
        </p:nvSpPr>
        <p:spPr>
          <a:xfrm>
            <a:off x="1944730" y="3616780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 password.</a:t>
            </a:r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58616452-F685-438C-920F-EBF6E80EABAF}"/>
              </a:ext>
            </a:extLst>
          </p:cNvPr>
          <p:cNvSpPr/>
          <p:nvPr/>
        </p:nvSpPr>
        <p:spPr>
          <a:xfrm>
            <a:off x="4271553" y="285750"/>
            <a:ext cx="4872448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E695303F-BDB2-43A9-85AE-2D1D5108F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344" y="917667"/>
            <a:ext cx="1853636" cy="329898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صورة 9">
            <a:extLst>
              <a:ext uri="{FF2B5EF4-FFF2-40B4-BE49-F238E27FC236}">
                <a16:creationId xmlns:a16="http://schemas.microsoft.com/office/drawing/2014/main" id="{9CBCC237-FD15-473C-B904-1C5380391F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687" y="917667"/>
            <a:ext cx="1853636" cy="329898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4" name="مستطيل 13">
            <a:extLst>
              <a:ext uri="{FF2B5EF4-FFF2-40B4-BE49-F238E27FC236}">
                <a16:creationId xmlns:a16="http://schemas.microsoft.com/office/drawing/2014/main" id="{62FCFC9D-2FCC-44E9-81F5-6BF97477A947}"/>
              </a:ext>
            </a:extLst>
          </p:cNvPr>
          <p:cNvSpPr/>
          <p:nvPr/>
        </p:nvSpPr>
        <p:spPr>
          <a:xfrm>
            <a:off x="7051527" y="4490093"/>
            <a:ext cx="1499269" cy="43893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 up page.</a:t>
            </a: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1D096BB6-7C88-4BC2-A82F-0CED5F737D46}"/>
              </a:ext>
            </a:extLst>
          </p:cNvPr>
          <p:cNvSpPr/>
          <p:nvPr/>
        </p:nvSpPr>
        <p:spPr>
          <a:xfrm>
            <a:off x="4781870" y="4498410"/>
            <a:ext cx="1499268" cy="42230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Login page.</a:t>
            </a:r>
          </a:p>
        </p:txBody>
      </p:sp>
    </p:spTree>
    <p:extLst>
      <p:ext uri="{BB962C8B-B14F-4D97-AF65-F5344CB8AC3E}">
        <p14:creationId xmlns:p14="http://schemas.microsoft.com/office/powerpoint/2010/main" val="265680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BE2E6C26-3F1D-4F4D-A4AE-BCE5B5FF5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92" y="0"/>
            <a:ext cx="856821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19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BDC6780A-566B-4A21-87E0-20C8D83E081E}"/>
              </a:ext>
            </a:extLst>
          </p:cNvPr>
          <p:cNvSpPr/>
          <p:nvPr/>
        </p:nvSpPr>
        <p:spPr>
          <a:xfrm>
            <a:off x="239689" y="981347"/>
            <a:ext cx="2997926" cy="4800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2. User Profile: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62314277-3B2B-43B8-B124-983162FA47B3}"/>
              </a:ext>
            </a:extLst>
          </p:cNvPr>
          <p:cNvSpPr/>
          <p:nvPr/>
        </p:nvSpPr>
        <p:spPr>
          <a:xfrm rot="5400000">
            <a:off x="866706" y="1505495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895B5048-987F-4BD9-8173-2569943F4116}"/>
              </a:ext>
            </a:extLst>
          </p:cNvPr>
          <p:cNvSpPr/>
          <p:nvPr/>
        </p:nvSpPr>
        <p:spPr>
          <a:xfrm rot="5400000">
            <a:off x="866706" y="2432958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6E06502-6CC2-49D0-ADB5-F11018B61094}"/>
              </a:ext>
            </a:extLst>
          </p:cNvPr>
          <p:cNvSpPr/>
          <p:nvPr/>
        </p:nvSpPr>
        <p:spPr>
          <a:xfrm>
            <a:off x="1870912" y="2112920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page.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AA5019C4-5EA0-47B4-A6C0-20F7B34AF764}"/>
              </a:ext>
            </a:extLst>
          </p:cNvPr>
          <p:cNvSpPr/>
          <p:nvPr/>
        </p:nvSpPr>
        <p:spPr>
          <a:xfrm>
            <a:off x="1870912" y="3006087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 page.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BAD0B3BA-61C2-493A-8F64-0BC9D9226352}"/>
              </a:ext>
            </a:extLst>
          </p:cNvPr>
          <p:cNvSpPr/>
          <p:nvPr/>
        </p:nvSpPr>
        <p:spPr>
          <a:xfrm>
            <a:off x="4271552" y="285750"/>
            <a:ext cx="4872448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9FDE6375-23A3-4FEB-B36C-A01FD0B59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354" y="814796"/>
            <a:ext cx="1947797" cy="346275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87D63617-2C27-472B-94EE-E1C73BCC6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099" y="814796"/>
            <a:ext cx="1947797" cy="3466563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id="{20265AC7-BDCF-4C70-B11E-1DFCEAE6E60C}"/>
              </a:ext>
            </a:extLst>
          </p:cNvPr>
          <p:cNvSpPr/>
          <p:nvPr/>
        </p:nvSpPr>
        <p:spPr>
          <a:xfrm>
            <a:off x="4899486" y="4566563"/>
            <a:ext cx="1468658" cy="33364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page.</a:t>
            </a: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5D85C93F-CE4F-4FB8-84AB-6E071CD78EDD}"/>
              </a:ext>
            </a:extLst>
          </p:cNvPr>
          <p:cNvSpPr/>
          <p:nvPr/>
        </p:nvSpPr>
        <p:spPr>
          <a:xfrm>
            <a:off x="7149495" y="4570376"/>
            <a:ext cx="1468658" cy="32982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 page.</a:t>
            </a:r>
          </a:p>
        </p:txBody>
      </p:sp>
    </p:spTree>
    <p:extLst>
      <p:ext uri="{BB962C8B-B14F-4D97-AF65-F5344CB8AC3E}">
        <p14:creationId xmlns:p14="http://schemas.microsoft.com/office/powerpoint/2010/main" val="212230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EA1BD8E8-C643-446A-84B9-511C557FF60A}"/>
              </a:ext>
            </a:extLst>
          </p:cNvPr>
          <p:cNvSpPr/>
          <p:nvPr/>
        </p:nvSpPr>
        <p:spPr>
          <a:xfrm>
            <a:off x="298471" y="1040130"/>
            <a:ext cx="2997926" cy="4800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3. Palestine Map: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ECA916B3-B99C-4AF2-B994-51B5F32EC80B}"/>
              </a:ext>
            </a:extLst>
          </p:cNvPr>
          <p:cNvSpPr/>
          <p:nvPr/>
        </p:nvSpPr>
        <p:spPr>
          <a:xfrm rot="5400000">
            <a:off x="758938" y="1564277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FFDC05BB-13C9-4435-BF5F-53E9829B676F}"/>
              </a:ext>
            </a:extLst>
          </p:cNvPr>
          <p:cNvSpPr/>
          <p:nvPr/>
        </p:nvSpPr>
        <p:spPr>
          <a:xfrm rot="5400000">
            <a:off x="758937" y="249174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BB980D70-75BE-48F6-9ADC-7CBA5D6130BA}"/>
              </a:ext>
            </a:extLst>
          </p:cNvPr>
          <p:cNvSpPr/>
          <p:nvPr/>
        </p:nvSpPr>
        <p:spPr>
          <a:xfrm>
            <a:off x="1763143" y="2171702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 Map.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82D294E1-58B7-4096-80AF-40C21E936507}"/>
              </a:ext>
            </a:extLst>
          </p:cNvPr>
          <p:cNvSpPr/>
          <p:nvPr/>
        </p:nvSpPr>
        <p:spPr>
          <a:xfrm>
            <a:off x="1763143" y="2988132"/>
            <a:ext cx="2224295" cy="63028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Searching: </a:t>
            </a:r>
          </a:p>
          <a:p>
            <a:pPr algn="ctr" rtl="0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 cities.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DA96787F-1F1E-4385-AF91-F1E1520C669C}"/>
              </a:ext>
            </a:extLst>
          </p:cNvPr>
          <p:cNvSpPr/>
          <p:nvPr/>
        </p:nvSpPr>
        <p:spPr>
          <a:xfrm>
            <a:off x="4232366" y="285750"/>
            <a:ext cx="4911635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FC197D4C-FF86-4EF3-9957-B0F351AA8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079" y="860527"/>
            <a:ext cx="2107363" cy="3746423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B72B8542-88A3-4888-9CC1-194075CC4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155" y="860525"/>
            <a:ext cx="2107364" cy="374642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52608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257FFB02-7342-4253-B42A-2CA08DD419FA}"/>
              </a:ext>
            </a:extLst>
          </p:cNvPr>
          <p:cNvSpPr/>
          <p:nvPr/>
        </p:nvSpPr>
        <p:spPr>
          <a:xfrm>
            <a:off x="141087" y="785404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4. Camera: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ABA5FC78-61CF-4617-824A-FD038FDE9916}"/>
              </a:ext>
            </a:extLst>
          </p:cNvPr>
          <p:cNvSpPr/>
          <p:nvPr/>
        </p:nvSpPr>
        <p:spPr>
          <a:xfrm rot="5400000">
            <a:off x="636184" y="1368334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56BA8B87-4D88-4080-83E9-882731C19839}"/>
              </a:ext>
            </a:extLst>
          </p:cNvPr>
          <p:cNvSpPr/>
          <p:nvPr/>
        </p:nvSpPr>
        <p:spPr>
          <a:xfrm rot="5400000">
            <a:off x="636183" y="2295797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7BBF42E2-08C0-428A-BF54-659A7EA4986C}"/>
              </a:ext>
            </a:extLst>
          </p:cNvPr>
          <p:cNvSpPr/>
          <p:nvPr/>
        </p:nvSpPr>
        <p:spPr>
          <a:xfrm rot="5400000">
            <a:off x="636182" y="3223262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22441758-ABC9-464C-88D1-8848094C1DED}"/>
              </a:ext>
            </a:extLst>
          </p:cNvPr>
          <p:cNvSpPr/>
          <p:nvPr/>
        </p:nvSpPr>
        <p:spPr>
          <a:xfrm>
            <a:off x="1640389" y="1975759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photo.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108ED7D3-B281-43F4-A0BC-B4EBE76F2F6B}"/>
              </a:ext>
            </a:extLst>
          </p:cNvPr>
          <p:cNvSpPr/>
          <p:nvPr/>
        </p:nvSpPr>
        <p:spPr>
          <a:xfrm>
            <a:off x="1640389" y="2868926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Gallery.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E76BA96E-98A6-4977-86E6-CA1D0A017A5E}"/>
              </a:ext>
            </a:extLst>
          </p:cNvPr>
          <p:cNvSpPr/>
          <p:nvPr/>
        </p:nvSpPr>
        <p:spPr>
          <a:xfrm>
            <a:off x="1640389" y="3783330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Classifier (.pb).</a:t>
            </a:r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5096237C-66D3-46C5-97CD-7DB34D84B53E}"/>
              </a:ext>
            </a:extLst>
          </p:cNvPr>
          <p:cNvSpPr/>
          <p:nvPr/>
        </p:nvSpPr>
        <p:spPr>
          <a:xfrm>
            <a:off x="3860075" y="285750"/>
            <a:ext cx="5283926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A0C5408B-70FB-4FBE-9FC3-490F1F938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35" y="859491"/>
            <a:ext cx="2247761" cy="3996019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F1BAB6C9-E3C5-4BE1-906E-6C3ED2D7E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357" y="859491"/>
            <a:ext cx="2247761" cy="3996019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1685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A38317CD-46C6-440D-B86D-86CBFC91A380}"/>
              </a:ext>
            </a:extLst>
          </p:cNvPr>
          <p:cNvSpPr/>
          <p:nvPr/>
        </p:nvSpPr>
        <p:spPr>
          <a:xfrm>
            <a:off x="180276" y="785404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5. Snakes Pages: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02F721BB-571E-4BED-9702-AC85844F6121}"/>
              </a:ext>
            </a:extLst>
          </p:cNvPr>
          <p:cNvSpPr/>
          <p:nvPr/>
        </p:nvSpPr>
        <p:spPr>
          <a:xfrm rot="5400000">
            <a:off x="675373" y="1368334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2CC976DB-9DBE-454A-8A11-B9FF2D5B270A}"/>
              </a:ext>
            </a:extLst>
          </p:cNvPr>
          <p:cNvSpPr/>
          <p:nvPr/>
        </p:nvSpPr>
        <p:spPr>
          <a:xfrm>
            <a:off x="1679578" y="1975759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VENOMOUS.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895BF281-88C9-46F8-8197-D7AD05206AF3}"/>
              </a:ext>
            </a:extLst>
          </p:cNvPr>
          <p:cNvSpPr/>
          <p:nvPr/>
        </p:nvSpPr>
        <p:spPr>
          <a:xfrm rot="5400000">
            <a:off x="675374" y="2254976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9D48F6D8-CA66-48C7-AF25-6A154098C08B}"/>
              </a:ext>
            </a:extLst>
          </p:cNvPr>
          <p:cNvSpPr/>
          <p:nvPr/>
        </p:nvSpPr>
        <p:spPr>
          <a:xfrm rot="5400000">
            <a:off x="675372" y="3182440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094C512-EAAD-4275-BF2D-FAA6A8929494}"/>
              </a:ext>
            </a:extLst>
          </p:cNvPr>
          <p:cNvSpPr/>
          <p:nvPr/>
        </p:nvSpPr>
        <p:spPr>
          <a:xfrm>
            <a:off x="1679580" y="2828105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AVG-VENOMOUS.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68002C52-72F0-4D90-A799-9BB5A11516E8}"/>
              </a:ext>
            </a:extLst>
          </p:cNvPr>
          <p:cNvSpPr/>
          <p:nvPr/>
        </p:nvSpPr>
        <p:spPr>
          <a:xfrm>
            <a:off x="1679579" y="3742508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NON-VENOMOUS.</a:t>
            </a:r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21F6F7DE-C4EB-43A1-AD14-4D179A65053A}"/>
              </a:ext>
            </a:extLst>
          </p:cNvPr>
          <p:cNvSpPr/>
          <p:nvPr/>
        </p:nvSpPr>
        <p:spPr>
          <a:xfrm>
            <a:off x="3850278" y="285750"/>
            <a:ext cx="5293723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92F0F7FF-264D-46D3-AAE8-C9204BF76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803" y="694474"/>
            <a:ext cx="1637519" cy="2911145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04CFEC86-58E4-4E55-8259-787231D929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733" y="2210889"/>
            <a:ext cx="1666037" cy="2961844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5" name="صورة 14">
            <a:extLst>
              <a:ext uri="{FF2B5EF4-FFF2-40B4-BE49-F238E27FC236}">
                <a16:creationId xmlns:a16="http://schemas.microsoft.com/office/drawing/2014/main" id="{A980B082-1BFA-4B44-B683-9156C1E7FA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591" y="643776"/>
            <a:ext cx="1666038" cy="2961844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33766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6AB618F2-87E0-4185-A5F6-3CDAA3FCA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36" y="638448"/>
            <a:ext cx="2341415" cy="4162516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B38C86B1-FE74-4EB1-AECF-00188A1E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269" y="638448"/>
            <a:ext cx="2341415" cy="4162516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327EE8C7-8566-445B-A090-FBA7E42C8E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394" y="638446"/>
            <a:ext cx="2341415" cy="4162517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مستطيل 7">
            <a:extLst>
              <a:ext uri="{FF2B5EF4-FFF2-40B4-BE49-F238E27FC236}">
                <a16:creationId xmlns:a16="http://schemas.microsoft.com/office/drawing/2014/main" id="{1A839853-DCFB-48A3-97A3-DC60C971DD54}"/>
              </a:ext>
            </a:extLst>
          </p:cNvPr>
          <p:cNvSpPr/>
          <p:nvPr/>
        </p:nvSpPr>
        <p:spPr>
          <a:xfrm>
            <a:off x="3125215" y="5076552"/>
            <a:ext cx="2893569" cy="44289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 Snake information.</a:t>
            </a:r>
          </a:p>
        </p:txBody>
      </p:sp>
    </p:spTree>
    <p:extLst>
      <p:ext uri="{BB962C8B-B14F-4D97-AF65-F5344CB8AC3E}">
        <p14:creationId xmlns:p14="http://schemas.microsoft.com/office/powerpoint/2010/main" val="3182045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96D574F1-283D-4C19-A882-7D9983FF1744}"/>
              </a:ext>
            </a:extLst>
          </p:cNvPr>
          <p:cNvSpPr/>
          <p:nvPr/>
        </p:nvSpPr>
        <p:spPr>
          <a:xfrm>
            <a:off x="268449" y="775607"/>
            <a:ext cx="2660897" cy="5290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Drawer Navigator:</a:t>
            </a:r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45EFA473-6250-44EC-AE80-0B7732E63530}"/>
              </a:ext>
            </a:extLst>
          </p:cNvPr>
          <p:cNvSpPr/>
          <p:nvPr/>
        </p:nvSpPr>
        <p:spPr>
          <a:xfrm>
            <a:off x="4026625" y="285750"/>
            <a:ext cx="5117375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181DA0D-BA5F-43AA-804C-164ECCC46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691" y="554174"/>
            <a:ext cx="2591243" cy="4606653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5E86D096-F6A8-4BFF-BA31-46DD442F6684}"/>
              </a:ext>
            </a:extLst>
          </p:cNvPr>
          <p:cNvSpPr/>
          <p:nvPr/>
        </p:nvSpPr>
        <p:spPr>
          <a:xfrm rot="5400000">
            <a:off x="675373" y="1368334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1F73CFF3-71C4-4DD2-AF70-B00CCB61B58A}"/>
              </a:ext>
            </a:extLst>
          </p:cNvPr>
          <p:cNvSpPr/>
          <p:nvPr/>
        </p:nvSpPr>
        <p:spPr>
          <a:xfrm>
            <a:off x="1679578" y="1975759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Account.</a:t>
            </a:r>
          </a:p>
        </p:txBody>
      </p:sp>
      <p:sp>
        <p:nvSpPr>
          <p:cNvPr id="8" name="سهم: منحني لأعلى 7">
            <a:extLst>
              <a:ext uri="{FF2B5EF4-FFF2-40B4-BE49-F238E27FC236}">
                <a16:creationId xmlns:a16="http://schemas.microsoft.com/office/drawing/2014/main" id="{97D3970F-1A11-429E-87C6-1E2AB6F823D9}"/>
              </a:ext>
            </a:extLst>
          </p:cNvPr>
          <p:cNvSpPr/>
          <p:nvPr/>
        </p:nvSpPr>
        <p:spPr>
          <a:xfrm rot="5400000">
            <a:off x="675374" y="2254976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9" name="سهم: منحني لأعلى 8">
            <a:extLst>
              <a:ext uri="{FF2B5EF4-FFF2-40B4-BE49-F238E27FC236}">
                <a16:creationId xmlns:a16="http://schemas.microsoft.com/office/drawing/2014/main" id="{273022BE-C932-4726-A659-B64E027F2D42}"/>
              </a:ext>
            </a:extLst>
          </p:cNvPr>
          <p:cNvSpPr/>
          <p:nvPr/>
        </p:nvSpPr>
        <p:spPr>
          <a:xfrm rot="5400000">
            <a:off x="675372" y="3182440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B59B79A1-BB65-4484-9861-013B24971F83}"/>
              </a:ext>
            </a:extLst>
          </p:cNvPr>
          <p:cNvSpPr/>
          <p:nvPr/>
        </p:nvSpPr>
        <p:spPr>
          <a:xfrm>
            <a:off x="1679580" y="2828105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Call.</a:t>
            </a:r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F172FB39-F3E2-4A9D-A2C4-CDD2FB44F60A}"/>
              </a:ext>
            </a:extLst>
          </p:cNvPr>
          <p:cNvSpPr/>
          <p:nvPr/>
        </p:nvSpPr>
        <p:spPr>
          <a:xfrm>
            <a:off x="1679579" y="3742508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Aid.</a:t>
            </a:r>
          </a:p>
        </p:txBody>
      </p:sp>
      <p:sp>
        <p:nvSpPr>
          <p:cNvPr id="12" name="سهم: منحني لأعلى 11">
            <a:extLst>
              <a:ext uri="{FF2B5EF4-FFF2-40B4-BE49-F238E27FC236}">
                <a16:creationId xmlns:a16="http://schemas.microsoft.com/office/drawing/2014/main" id="{731B3730-5AC3-4533-AF4F-F15F92BD9546}"/>
              </a:ext>
            </a:extLst>
          </p:cNvPr>
          <p:cNvSpPr/>
          <p:nvPr/>
        </p:nvSpPr>
        <p:spPr>
          <a:xfrm rot="5400000">
            <a:off x="675371" y="4109905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141C6E64-1D84-4FD1-9B1B-8F70C22E87B3}"/>
              </a:ext>
            </a:extLst>
          </p:cNvPr>
          <p:cNvSpPr/>
          <p:nvPr/>
        </p:nvSpPr>
        <p:spPr>
          <a:xfrm>
            <a:off x="1679578" y="4669973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 Out.</a:t>
            </a:r>
          </a:p>
        </p:txBody>
      </p:sp>
    </p:spTree>
    <p:extLst>
      <p:ext uri="{BB962C8B-B14F-4D97-AF65-F5344CB8AC3E}">
        <p14:creationId xmlns:p14="http://schemas.microsoft.com/office/powerpoint/2010/main" val="208825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سهم: منحني لأعلى 1">
            <a:extLst>
              <a:ext uri="{FF2B5EF4-FFF2-40B4-BE49-F238E27FC236}">
                <a16:creationId xmlns:a16="http://schemas.microsoft.com/office/drawing/2014/main" id="{6A993631-61D2-4C1C-8169-2932ED3C3278}"/>
              </a:ext>
            </a:extLst>
          </p:cNvPr>
          <p:cNvSpPr/>
          <p:nvPr/>
        </p:nvSpPr>
        <p:spPr>
          <a:xfrm rot="5400000">
            <a:off x="516485" y="1713370"/>
            <a:ext cx="1048294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3" name="مستطيل 2">
            <a:extLst>
              <a:ext uri="{FF2B5EF4-FFF2-40B4-BE49-F238E27FC236}">
                <a16:creationId xmlns:a16="http://schemas.microsoft.com/office/drawing/2014/main" id="{69C5CC6A-BAA5-472F-B0FB-FF66D89CFEF3}"/>
              </a:ext>
            </a:extLst>
          </p:cNvPr>
          <p:cNvSpPr/>
          <p:nvPr/>
        </p:nvSpPr>
        <p:spPr>
          <a:xfrm>
            <a:off x="1420586" y="2137409"/>
            <a:ext cx="2410097" cy="77397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Palestine’s emergency phones numbers.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A6BA64A8-F7F8-40B3-BB17-5B32BF2A93B9}"/>
              </a:ext>
            </a:extLst>
          </p:cNvPr>
          <p:cNvSpPr/>
          <p:nvPr/>
        </p:nvSpPr>
        <p:spPr>
          <a:xfrm>
            <a:off x="121493" y="1030333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6. Help Call: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75896CC1-D7C1-4588-A463-389A47A07572}"/>
              </a:ext>
            </a:extLst>
          </p:cNvPr>
          <p:cNvSpPr/>
          <p:nvPr/>
        </p:nvSpPr>
        <p:spPr>
          <a:xfrm rot="5400000">
            <a:off x="516485" y="2683288"/>
            <a:ext cx="1048294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0127BF2D-8487-4898-A885-12761507B6A1}"/>
              </a:ext>
            </a:extLst>
          </p:cNvPr>
          <p:cNvSpPr/>
          <p:nvPr/>
        </p:nvSpPr>
        <p:spPr>
          <a:xfrm>
            <a:off x="1420587" y="3190607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Contacts.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2CA38979-2A49-4C33-AD04-3EBEAA54EE75}"/>
              </a:ext>
            </a:extLst>
          </p:cNvPr>
          <p:cNvSpPr/>
          <p:nvPr/>
        </p:nvSpPr>
        <p:spPr>
          <a:xfrm>
            <a:off x="4026625" y="285750"/>
            <a:ext cx="5117375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D687822E-84A4-4C8A-9AD5-621758556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029" y="966649"/>
            <a:ext cx="2127206" cy="37817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594BCFE8-84B0-4724-BD8B-19A2AFBA8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455" y="966650"/>
            <a:ext cx="2127206" cy="37817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2512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45A1D466-BD79-40BE-AB2C-FEC65E074DD1}"/>
              </a:ext>
            </a:extLst>
          </p:cNvPr>
          <p:cNvSpPr/>
          <p:nvPr/>
        </p:nvSpPr>
        <p:spPr>
          <a:xfrm>
            <a:off x="155017" y="951956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7. First Aid: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804797A0-B868-4042-AA9E-0CEC085CE669}"/>
              </a:ext>
            </a:extLst>
          </p:cNvPr>
          <p:cNvSpPr/>
          <p:nvPr/>
        </p:nvSpPr>
        <p:spPr>
          <a:xfrm rot="5400000">
            <a:off x="471632" y="1634992"/>
            <a:ext cx="1048294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3BA656B6-F9D1-4D39-BE08-61F13D64F07B}"/>
              </a:ext>
            </a:extLst>
          </p:cNvPr>
          <p:cNvSpPr/>
          <p:nvPr/>
        </p:nvSpPr>
        <p:spPr>
          <a:xfrm>
            <a:off x="1411672" y="2176598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Guidelines.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F39639DE-F712-47FE-8289-AEA0FC514C25}"/>
              </a:ext>
            </a:extLst>
          </p:cNvPr>
          <p:cNvSpPr/>
          <p:nvPr/>
        </p:nvSpPr>
        <p:spPr>
          <a:xfrm>
            <a:off x="3664132" y="285750"/>
            <a:ext cx="5479868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31F05F62-204F-4877-8888-339386187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70" y="1170569"/>
            <a:ext cx="1671849" cy="2972177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978BD17E-DEB3-465A-9A6C-0BFD5B8E8E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856" y="1170569"/>
            <a:ext cx="1671849" cy="2972177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BECA628F-9C0B-4AAB-A72B-B931DC4262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597" y="1170570"/>
            <a:ext cx="1671849" cy="2972176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5019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577D88C6-57A8-4376-BF43-BA35FD68E2C6}"/>
              </a:ext>
            </a:extLst>
          </p:cNvPr>
          <p:cNvSpPr/>
          <p:nvPr/>
        </p:nvSpPr>
        <p:spPr>
          <a:xfrm>
            <a:off x="360758" y="942159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8. Log Out:</a:t>
            </a: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5E8A360E-F465-4E4A-8B85-62B16E1BBB7E}"/>
              </a:ext>
            </a:extLst>
          </p:cNvPr>
          <p:cNvSpPr/>
          <p:nvPr/>
        </p:nvSpPr>
        <p:spPr>
          <a:xfrm rot="5400000">
            <a:off x="677372" y="1625194"/>
            <a:ext cx="1048294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7BB2B848-226F-456B-92F0-7495ABB02FD8}"/>
              </a:ext>
            </a:extLst>
          </p:cNvPr>
          <p:cNvSpPr/>
          <p:nvPr/>
        </p:nvSpPr>
        <p:spPr>
          <a:xfrm>
            <a:off x="1617412" y="2166800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 to Log-In.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B2C7E9BB-60C6-4617-AFD8-176E360F10E2}"/>
              </a:ext>
            </a:extLst>
          </p:cNvPr>
          <p:cNvSpPr/>
          <p:nvPr/>
        </p:nvSpPr>
        <p:spPr>
          <a:xfrm>
            <a:off x="3977640" y="285750"/>
            <a:ext cx="5166360" cy="5143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276664FE-42E6-4150-ADF5-16E6CBDE7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167" y="653672"/>
            <a:ext cx="2479307" cy="4407656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29707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قوس 26">
            <a:extLst>
              <a:ext uri="{FF2B5EF4-FFF2-40B4-BE49-F238E27FC236}">
                <a16:creationId xmlns:a16="http://schemas.microsoft.com/office/drawing/2014/main" id="{9AFC4138-6C73-4667-96AE-B322C6AEF447}"/>
              </a:ext>
            </a:extLst>
          </p:cNvPr>
          <p:cNvSpPr/>
          <p:nvPr/>
        </p:nvSpPr>
        <p:spPr>
          <a:xfrm>
            <a:off x="-1949985" y="104288"/>
            <a:ext cx="6033036" cy="5395911"/>
          </a:xfrm>
          <a:prstGeom prst="arc">
            <a:avLst>
              <a:gd name="adj1" fmla="val 16640849"/>
              <a:gd name="adj2" fmla="val 5063880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5C0E9AA2-BB22-42F2-B67B-40A773A67E21}"/>
              </a:ext>
            </a:extLst>
          </p:cNvPr>
          <p:cNvSpPr/>
          <p:nvPr/>
        </p:nvSpPr>
        <p:spPr>
          <a:xfrm>
            <a:off x="3591560" y="66688"/>
            <a:ext cx="3233056" cy="489789"/>
          </a:xfrm>
          <a:prstGeom prst="roundRect">
            <a:avLst>
              <a:gd name="adj" fmla="val 50000"/>
            </a:avLst>
          </a:prstGeom>
          <a:solidFill>
            <a:srgbClr val="F8C9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Android Studio.</a:t>
            </a:r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C591BD43-BD1D-4B71-BCD2-821841CD980F}"/>
              </a:ext>
            </a:extLst>
          </p:cNvPr>
          <p:cNvSpPr/>
          <p:nvPr/>
        </p:nvSpPr>
        <p:spPr>
          <a:xfrm>
            <a:off x="4605547" y="1213774"/>
            <a:ext cx="3124581" cy="506976"/>
          </a:xfrm>
          <a:prstGeom prst="roundRect">
            <a:avLst>
              <a:gd name="adj" fmla="val 50000"/>
            </a:avLst>
          </a:prstGeom>
          <a:solidFill>
            <a:srgbClr val="C8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Anaconda.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2086F353-AC94-4602-90D2-12F264E8E7BE}"/>
              </a:ext>
            </a:extLst>
          </p:cNvPr>
          <p:cNvSpPr/>
          <p:nvPr/>
        </p:nvSpPr>
        <p:spPr>
          <a:xfrm>
            <a:off x="4155306" y="645343"/>
            <a:ext cx="3233056" cy="489788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TensorFlow (v1.12).</a:t>
            </a:r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D6D5B0B9-B2DE-4DA9-BEC3-A29DCE2CD074}"/>
              </a:ext>
            </a:extLst>
          </p:cNvPr>
          <p:cNvSpPr/>
          <p:nvPr/>
        </p:nvSpPr>
        <p:spPr>
          <a:xfrm>
            <a:off x="4964792" y="1812007"/>
            <a:ext cx="3124581" cy="551872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CUDA Tool Kit (v9).</a:t>
            </a:r>
          </a:p>
        </p:txBody>
      </p:sp>
      <p:sp>
        <p:nvSpPr>
          <p:cNvPr id="6" name="مستطيل: زوايا مستديرة 5">
            <a:extLst>
              <a:ext uri="{FF2B5EF4-FFF2-40B4-BE49-F238E27FC236}">
                <a16:creationId xmlns:a16="http://schemas.microsoft.com/office/drawing/2014/main" id="{81CC9BAD-0062-4D20-BAEC-B21AC1BD92C3}"/>
              </a:ext>
            </a:extLst>
          </p:cNvPr>
          <p:cNvSpPr/>
          <p:nvPr/>
        </p:nvSpPr>
        <p:spPr>
          <a:xfrm>
            <a:off x="5475502" y="2455136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CuDNN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(v7).</a:t>
            </a:r>
          </a:p>
        </p:txBody>
      </p:sp>
      <p:sp>
        <p:nvSpPr>
          <p:cNvPr id="7" name="مستطيل: زوايا مستديرة 6">
            <a:extLst>
              <a:ext uri="{FF2B5EF4-FFF2-40B4-BE49-F238E27FC236}">
                <a16:creationId xmlns:a16="http://schemas.microsoft.com/office/drawing/2014/main" id="{A440C36E-897B-49A5-B1A8-20802ABD13B5}"/>
              </a:ext>
            </a:extLst>
          </p:cNvPr>
          <p:cNvSpPr/>
          <p:nvPr/>
        </p:nvSpPr>
        <p:spPr>
          <a:xfrm>
            <a:off x="4964792" y="3083670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NVIDIA Driver.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429D3D86-615D-4772-B7F4-5E1D59380DE6}"/>
              </a:ext>
            </a:extLst>
          </p:cNvPr>
          <p:cNvSpPr/>
          <p:nvPr/>
        </p:nvSpPr>
        <p:spPr>
          <a:xfrm>
            <a:off x="134802" y="1243762"/>
            <a:ext cx="3389812" cy="305017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Tools:</a:t>
            </a:r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62FBA265-D3F6-4D01-911A-66C454C7D639}"/>
              </a:ext>
            </a:extLst>
          </p:cNvPr>
          <p:cNvSpPr/>
          <p:nvPr/>
        </p:nvSpPr>
        <p:spPr>
          <a:xfrm>
            <a:off x="3980180" y="2597388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DE04CCEF-631E-4FEA-9076-DFA19C3EC036}"/>
              </a:ext>
            </a:extLst>
          </p:cNvPr>
          <p:cNvSpPr/>
          <p:nvPr/>
        </p:nvSpPr>
        <p:spPr>
          <a:xfrm>
            <a:off x="3624728" y="3887248"/>
            <a:ext cx="254726" cy="277205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15" name="رابط مستقيم 14">
            <a:extLst>
              <a:ext uri="{FF2B5EF4-FFF2-40B4-BE49-F238E27FC236}">
                <a16:creationId xmlns:a16="http://schemas.microsoft.com/office/drawing/2014/main" id="{81AE33F9-9111-478C-9212-95A5F052AF1A}"/>
              </a:ext>
            </a:extLst>
          </p:cNvPr>
          <p:cNvCxnSpPr>
            <a:cxnSpLocks/>
            <a:stCxn id="9" idx="6"/>
            <a:endCxn id="2" idx="1"/>
          </p:cNvCxnSpPr>
          <p:nvPr/>
        </p:nvCxnSpPr>
        <p:spPr>
          <a:xfrm>
            <a:off x="2365762" y="308952"/>
            <a:ext cx="1225798" cy="2631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>
            <a:extLst>
              <a:ext uri="{FF2B5EF4-FFF2-40B4-BE49-F238E27FC236}">
                <a16:creationId xmlns:a16="http://schemas.microsoft.com/office/drawing/2014/main" id="{87674B1F-44AF-45A4-9357-AED8A77028BC}"/>
              </a:ext>
            </a:extLst>
          </p:cNvPr>
          <p:cNvCxnSpPr>
            <a:cxnSpLocks/>
            <a:stCxn id="10" idx="6"/>
            <a:endCxn id="4" idx="1"/>
          </p:cNvCxnSpPr>
          <p:nvPr/>
        </p:nvCxnSpPr>
        <p:spPr>
          <a:xfrm flipV="1">
            <a:off x="3348877" y="890237"/>
            <a:ext cx="806429" cy="429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42C1EA09-3DC1-440F-A4A9-426C3A3A2EAC}"/>
              </a:ext>
            </a:extLst>
          </p:cNvPr>
          <p:cNvCxnSpPr>
            <a:cxnSpLocks/>
            <a:stCxn id="11" idx="6"/>
            <a:endCxn id="3" idx="1"/>
          </p:cNvCxnSpPr>
          <p:nvPr/>
        </p:nvCxnSpPr>
        <p:spPr>
          <a:xfrm>
            <a:off x="3803832" y="1467262"/>
            <a:ext cx="801715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>
            <a:extLst>
              <a:ext uri="{FF2B5EF4-FFF2-40B4-BE49-F238E27FC236}">
                <a16:creationId xmlns:a16="http://schemas.microsoft.com/office/drawing/2014/main" id="{9C3DB20A-33EE-4E8B-A743-726924184B06}"/>
              </a:ext>
            </a:extLst>
          </p:cNvPr>
          <p:cNvCxnSpPr>
            <a:cxnSpLocks/>
            <a:stCxn id="12" idx="6"/>
            <a:endCxn id="5" idx="1"/>
          </p:cNvCxnSpPr>
          <p:nvPr/>
        </p:nvCxnSpPr>
        <p:spPr>
          <a:xfrm>
            <a:off x="4143712" y="2087943"/>
            <a:ext cx="82108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E65C0EBC-E523-4BF2-ADF0-2A40A0820F11}"/>
              </a:ext>
            </a:extLst>
          </p:cNvPr>
          <p:cNvCxnSpPr>
            <a:stCxn id="13" idx="6"/>
            <a:endCxn id="6" idx="1"/>
          </p:cNvCxnSpPr>
          <p:nvPr/>
        </p:nvCxnSpPr>
        <p:spPr>
          <a:xfrm>
            <a:off x="4234906" y="2735991"/>
            <a:ext cx="124059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7CADF4E5-D714-4EF8-87D2-E142A0B30B88}"/>
              </a:ext>
            </a:extLst>
          </p:cNvPr>
          <p:cNvCxnSpPr>
            <a:cxnSpLocks/>
            <a:stCxn id="14" idx="6"/>
            <a:endCxn id="21" idx="1"/>
          </p:cNvCxnSpPr>
          <p:nvPr/>
        </p:nvCxnSpPr>
        <p:spPr>
          <a:xfrm>
            <a:off x="3879454" y="4025851"/>
            <a:ext cx="727757" cy="511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مستطيل: زوايا مستديرة 20">
            <a:extLst>
              <a:ext uri="{FF2B5EF4-FFF2-40B4-BE49-F238E27FC236}">
                <a16:creationId xmlns:a16="http://schemas.microsoft.com/office/drawing/2014/main" id="{98D6EA49-85AF-4CFE-A44B-B9F8ACE4ABCF}"/>
              </a:ext>
            </a:extLst>
          </p:cNvPr>
          <p:cNvSpPr/>
          <p:nvPr/>
        </p:nvSpPr>
        <p:spPr>
          <a:xfrm>
            <a:off x="4607211" y="3750111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400" b="1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LabelImg</a:t>
            </a:r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2" name="مستطيل: زوايا مستديرة 21">
            <a:extLst>
              <a:ext uri="{FF2B5EF4-FFF2-40B4-BE49-F238E27FC236}">
                <a16:creationId xmlns:a16="http://schemas.microsoft.com/office/drawing/2014/main" id="{5E544011-26A9-47B9-AAF2-8BA78D7D5FFD}"/>
              </a:ext>
            </a:extLst>
          </p:cNvPr>
          <p:cNvSpPr/>
          <p:nvPr/>
        </p:nvSpPr>
        <p:spPr>
          <a:xfrm>
            <a:off x="4155306" y="4399583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PyCharm.</a:t>
            </a:r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282F30D0-2D0C-4112-A3C3-7300E8C2472F}"/>
              </a:ext>
            </a:extLst>
          </p:cNvPr>
          <p:cNvSpPr/>
          <p:nvPr/>
        </p:nvSpPr>
        <p:spPr>
          <a:xfrm>
            <a:off x="3904253" y="3231234"/>
            <a:ext cx="254726" cy="277205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24" name="رابط مستقيم 23">
            <a:extLst>
              <a:ext uri="{FF2B5EF4-FFF2-40B4-BE49-F238E27FC236}">
                <a16:creationId xmlns:a16="http://schemas.microsoft.com/office/drawing/2014/main" id="{337A6000-7BDC-4903-A0E0-41BA8E5C10D7}"/>
              </a:ext>
            </a:extLst>
          </p:cNvPr>
          <p:cNvCxnSpPr>
            <a:cxnSpLocks/>
            <a:stCxn id="23" idx="6"/>
            <a:endCxn id="7" idx="1"/>
          </p:cNvCxnSpPr>
          <p:nvPr/>
        </p:nvCxnSpPr>
        <p:spPr>
          <a:xfrm flipV="1">
            <a:off x="4158979" y="3364525"/>
            <a:ext cx="805813" cy="531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id="{89125D7C-5DEE-4161-9C24-89B3A7A95D4E}"/>
              </a:ext>
            </a:extLst>
          </p:cNvPr>
          <p:cNvSpPr/>
          <p:nvPr/>
        </p:nvSpPr>
        <p:spPr>
          <a:xfrm>
            <a:off x="3094151" y="4541835"/>
            <a:ext cx="254726" cy="27720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26" name="رابط مستقيم 25">
            <a:extLst>
              <a:ext uri="{FF2B5EF4-FFF2-40B4-BE49-F238E27FC236}">
                <a16:creationId xmlns:a16="http://schemas.microsoft.com/office/drawing/2014/main" id="{6BDF0959-1DE2-4957-B3C7-E8C01041E256}"/>
              </a:ext>
            </a:extLst>
          </p:cNvPr>
          <p:cNvCxnSpPr>
            <a:cxnSpLocks/>
            <a:stCxn id="25" idx="6"/>
            <a:endCxn id="22" idx="1"/>
          </p:cNvCxnSpPr>
          <p:nvPr/>
        </p:nvCxnSpPr>
        <p:spPr>
          <a:xfrm>
            <a:off x="3348877" y="4680438"/>
            <a:ext cx="80642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11272F23-E6C7-478F-8E4C-0F53CB94273A}"/>
              </a:ext>
            </a:extLst>
          </p:cNvPr>
          <p:cNvSpPr/>
          <p:nvPr/>
        </p:nvSpPr>
        <p:spPr>
          <a:xfrm>
            <a:off x="2111036" y="170349"/>
            <a:ext cx="254726" cy="277205"/>
          </a:xfrm>
          <a:prstGeom prst="ellipse">
            <a:avLst/>
          </a:prstGeom>
          <a:solidFill>
            <a:srgbClr val="F8C9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3A1430AE-CB79-49EC-823D-D176204BCE4F}"/>
              </a:ext>
            </a:extLst>
          </p:cNvPr>
          <p:cNvSpPr/>
          <p:nvPr/>
        </p:nvSpPr>
        <p:spPr>
          <a:xfrm>
            <a:off x="3094151" y="755930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526026A5-AAE9-4409-B765-51BBE907D591}"/>
              </a:ext>
            </a:extLst>
          </p:cNvPr>
          <p:cNvSpPr/>
          <p:nvPr/>
        </p:nvSpPr>
        <p:spPr>
          <a:xfrm>
            <a:off x="3549106" y="1328659"/>
            <a:ext cx="254726" cy="277205"/>
          </a:xfrm>
          <a:prstGeom prst="ellipse">
            <a:avLst/>
          </a:prstGeom>
          <a:solidFill>
            <a:srgbClr val="C8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30EA91A9-3FF3-42BE-B630-11561D6F8D61}"/>
              </a:ext>
            </a:extLst>
          </p:cNvPr>
          <p:cNvSpPr/>
          <p:nvPr/>
        </p:nvSpPr>
        <p:spPr>
          <a:xfrm>
            <a:off x="3888986" y="1949340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41" name="مستطيل: زوايا مستديرة 40">
            <a:extLst>
              <a:ext uri="{FF2B5EF4-FFF2-40B4-BE49-F238E27FC236}">
                <a16:creationId xmlns:a16="http://schemas.microsoft.com/office/drawing/2014/main" id="{D7F6D439-491E-4B13-90FD-184BD0F29859}"/>
              </a:ext>
            </a:extLst>
          </p:cNvPr>
          <p:cNvSpPr/>
          <p:nvPr/>
        </p:nvSpPr>
        <p:spPr>
          <a:xfrm>
            <a:off x="3591558" y="5045452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XAMPP.</a:t>
            </a:r>
          </a:p>
        </p:txBody>
      </p:sp>
      <p:sp>
        <p:nvSpPr>
          <p:cNvPr id="45" name="شكل بيضاوي 44">
            <a:extLst>
              <a:ext uri="{FF2B5EF4-FFF2-40B4-BE49-F238E27FC236}">
                <a16:creationId xmlns:a16="http://schemas.microsoft.com/office/drawing/2014/main" id="{B488BD21-769A-47F3-8426-45D928BC8028}"/>
              </a:ext>
            </a:extLst>
          </p:cNvPr>
          <p:cNvSpPr/>
          <p:nvPr/>
        </p:nvSpPr>
        <p:spPr>
          <a:xfrm>
            <a:off x="1983673" y="5187704"/>
            <a:ext cx="254726" cy="27720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46" name="رابط مستقيم 45">
            <a:extLst>
              <a:ext uri="{FF2B5EF4-FFF2-40B4-BE49-F238E27FC236}">
                <a16:creationId xmlns:a16="http://schemas.microsoft.com/office/drawing/2014/main" id="{6BE199E0-D604-443D-AA8D-D606B4784DE6}"/>
              </a:ext>
            </a:extLst>
          </p:cNvPr>
          <p:cNvCxnSpPr>
            <a:cxnSpLocks/>
            <a:stCxn id="45" idx="6"/>
            <a:endCxn id="41" idx="1"/>
          </p:cNvCxnSpPr>
          <p:nvPr/>
        </p:nvCxnSpPr>
        <p:spPr>
          <a:xfrm>
            <a:off x="2238399" y="5326307"/>
            <a:ext cx="1353159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64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ستطيل: زوايا مستديرة 12">
            <a:extLst>
              <a:ext uri="{FF2B5EF4-FFF2-40B4-BE49-F238E27FC236}">
                <a16:creationId xmlns:a16="http://schemas.microsoft.com/office/drawing/2014/main" id="{129238F3-03C8-4A57-B862-DAF8328D52C0}"/>
              </a:ext>
            </a:extLst>
          </p:cNvPr>
          <p:cNvSpPr/>
          <p:nvPr/>
        </p:nvSpPr>
        <p:spPr>
          <a:xfrm>
            <a:off x="4572001" y="844162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Objectives.</a:t>
            </a:r>
          </a:p>
        </p:txBody>
      </p:sp>
      <p:sp>
        <p:nvSpPr>
          <p:cNvPr id="14" name="مستطيل: زوايا مستديرة 13">
            <a:extLst>
              <a:ext uri="{FF2B5EF4-FFF2-40B4-BE49-F238E27FC236}">
                <a16:creationId xmlns:a16="http://schemas.microsoft.com/office/drawing/2014/main" id="{5D24AAB8-A8F0-4921-957E-B3C8238B4AAE}"/>
              </a:ext>
            </a:extLst>
          </p:cNvPr>
          <p:cNvSpPr/>
          <p:nvPr/>
        </p:nvSpPr>
        <p:spPr>
          <a:xfrm>
            <a:off x="5326381" y="2199439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Tools.</a:t>
            </a:r>
          </a:p>
        </p:txBody>
      </p:sp>
      <p:sp>
        <p:nvSpPr>
          <p:cNvPr id="15" name="مستطيل: زوايا مستديرة 14">
            <a:extLst>
              <a:ext uri="{FF2B5EF4-FFF2-40B4-BE49-F238E27FC236}">
                <a16:creationId xmlns:a16="http://schemas.microsoft.com/office/drawing/2014/main" id="{69B32FA1-8120-4B10-A77E-EF9CC2FB89FF}"/>
              </a:ext>
            </a:extLst>
          </p:cNvPr>
          <p:cNvSpPr/>
          <p:nvPr/>
        </p:nvSpPr>
        <p:spPr>
          <a:xfrm>
            <a:off x="4908369" y="1523431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App life cycle.</a:t>
            </a:r>
          </a:p>
        </p:txBody>
      </p:sp>
      <p:sp>
        <p:nvSpPr>
          <p:cNvPr id="16" name="مستطيل: زوايا مستديرة 15">
            <a:extLst>
              <a:ext uri="{FF2B5EF4-FFF2-40B4-BE49-F238E27FC236}">
                <a16:creationId xmlns:a16="http://schemas.microsoft.com/office/drawing/2014/main" id="{A06EC7FC-52DD-4BFF-A7C4-1E2EBB4A5A31}"/>
              </a:ext>
            </a:extLst>
          </p:cNvPr>
          <p:cNvSpPr/>
          <p:nvPr/>
        </p:nvSpPr>
        <p:spPr>
          <a:xfrm>
            <a:off x="5326381" y="2875448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Constraints.</a:t>
            </a:r>
          </a:p>
        </p:txBody>
      </p:sp>
      <p:sp>
        <p:nvSpPr>
          <p:cNvPr id="17" name="مستطيل: زوايا مستديرة 16">
            <a:extLst>
              <a:ext uri="{FF2B5EF4-FFF2-40B4-BE49-F238E27FC236}">
                <a16:creationId xmlns:a16="http://schemas.microsoft.com/office/drawing/2014/main" id="{474DA1A1-7A24-4DFE-93AB-C3DF768DD671}"/>
              </a:ext>
            </a:extLst>
          </p:cNvPr>
          <p:cNvSpPr/>
          <p:nvPr/>
        </p:nvSpPr>
        <p:spPr>
          <a:xfrm>
            <a:off x="4908368" y="3551457"/>
            <a:ext cx="3233057" cy="5617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Future Work.</a:t>
            </a:r>
          </a:p>
        </p:txBody>
      </p:sp>
      <p:sp>
        <p:nvSpPr>
          <p:cNvPr id="18" name="مستطيل: زوايا مستديرة 17">
            <a:extLst>
              <a:ext uri="{FF2B5EF4-FFF2-40B4-BE49-F238E27FC236}">
                <a16:creationId xmlns:a16="http://schemas.microsoft.com/office/drawing/2014/main" id="{A35AF16B-826A-4431-8576-69A0205C5868}"/>
              </a:ext>
            </a:extLst>
          </p:cNvPr>
          <p:cNvSpPr/>
          <p:nvPr/>
        </p:nvSpPr>
        <p:spPr>
          <a:xfrm>
            <a:off x="4572001" y="4227466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7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Demo.</a:t>
            </a:r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86D99630-368D-4F50-8C56-61CE9AADC1E8}"/>
              </a:ext>
            </a:extLst>
          </p:cNvPr>
          <p:cNvSpPr/>
          <p:nvPr/>
        </p:nvSpPr>
        <p:spPr>
          <a:xfrm>
            <a:off x="401683" y="1177290"/>
            <a:ext cx="3389812" cy="305017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20" name="قوس 19">
            <a:extLst>
              <a:ext uri="{FF2B5EF4-FFF2-40B4-BE49-F238E27FC236}">
                <a16:creationId xmlns:a16="http://schemas.microsoft.com/office/drawing/2014/main" id="{CF640873-5089-4561-8C69-B3A2BEC7BA9C}"/>
              </a:ext>
            </a:extLst>
          </p:cNvPr>
          <p:cNvSpPr/>
          <p:nvPr/>
        </p:nvSpPr>
        <p:spPr>
          <a:xfrm>
            <a:off x="1338942" y="736419"/>
            <a:ext cx="2896691" cy="3902149"/>
          </a:xfrm>
          <a:prstGeom prst="arc">
            <a:avLst>
              <a:gd name="adj1" fmla="val 16217284"/>
              <a:gd name="adj2" fmla="val 5645831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6E1B602C-DC3F-4875-8E13-A4BBF419CBCE}"/>
              </a:ext>
            </a:extLst>
          </p:cNvPr>
          <p:cNvSpPr/>
          <p:nvPr/>
        </p:nvSpPr>
        <p:spPr>
          <a:xfrm>
            <a:off x="3536769" y="986414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2" name="شكل بيضاوي 21">
            <a:extLst>
              <a:ext uri="{FF2B5EF4-FFF2-40B4-BE49-F238E27FC236}">
                <a16:creationId xmlns:a16="http://schemas.microsoft.com/office/drawing/2014/main" id="{6B4FFEF4-3179-4042-8031-FDAB1CC3AE77}"/>
              </a:ext>
            </a:extLst>
          </p:cNvPr>
          <p:cNvSpPr/>
          <p:nvPr/>
        </p:nvSpPr>
        <p:spPr>
          <a:xfrm>
            <a:off x="3954779" y="1665683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3" name="شكل بيضاوي 22">
            <a:extLst>
              <a:ext uri="{FF2B5EF4-FFF2-40B4-BE49-F238E27FC236}">
                <a16:creationId xmlns:a16="http://schemas.microsoft.com/office/drawing/2014/main" id="{02AE23FA-A8B3-423D-9646-CAAB2155DCA9}"/>
              </a:ext>
            </a:extLst>
          </p:cNvPr>
          <p:cNvSpPr/>
          <p:nvPr/>
        </p:nvSpPr>
        <p:spPr>
          <a:xfrm>
            <a:off x="4108270" y="2341692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4" name="شكل بيضاوي 23">
            <a:extLst>
              <a:ext uri="{FF2B5EF4-FFF2-40B4-BE49-F238E27FC236}">
                <a16:creationId xmlns:a16="http://schemas.microsoft.com/office/drawing/2014/main" id="{C7D50E92-2E56-449B-A548-32B228F744FA}"/>
              </a:ext>
            </a:extLst>
          </p:cNvPr>
          <p:cNvSpPr/>
          <p:nvPr/>
        </p:nvSpPr>
        <p:spPr>
          <a:xfrm>
            <a:off x="4082143" y="3017701"/>
            <a:ext cx="254726" cy="27720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5" name="شكل بيضاوي 24">
            <a:extLst>
              <a:ext uri="{FF2B5EF4-FFF2-40B4-BE49-F238E27FC236}">
                <a16:creationId xmlns:a16="http://schemas.microsoft.com/office/drawing/2014/main" id="{F624A2CA-A5C0-4888-BEFE-E4FD1A82C8CE}"/>
              </a:ext>
            </a:extLst>
          </p:cNvPr>
          <p:cNvSpPr/>
          <p:nvPr/>
        </p:nvSpPr>
        <p:spPr>
          <a:xfrm>
            <a:off x="3791495" y="3693709"/>
            <a:ext cx="254726" cy="27720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26" name="شكل بيضاوي 25">
            <a:extLst>
              <a:ext uri="{FF2B5EF4-FFF2-40B4-BE49-F238E27FC236}">
                <a16:creationId xmlns:a16="http://schemas.microsoft.com/office/drawing/2014/main" id="{807D77A5-7EEE-4DB7-A2E7-CFF272AA37B6}"/>
              </a:ext>
            </a:extLst>
          </p:cNvPr>
          <p:cNvSpPr/>
          <p:nvPr/>
        </p:nvSpPr>
        <p:spPr>
          <a:xfrm>
            <a:off x="3089366" y="4361362"/>
            <a:ext cx="254726" cy="277205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28" name="رابط مستقيم 27">
            <a:extLst>
              <a:ext uri="{FF2B5EF4-FFF2-40B4-BE49-F238E27FC236}">
                <a16:creationId xmlns:a16="http://schemas.microsoft.com/office/drawing/2014/main" id="{BCC36F04-AA03-452B-B50A-0E66D5C7BC42}"/>
              </a:ext>
            </a:extLst>
          </p:cNvPr>
          <p:cNvCxnSpPr>
            <a:stCxn id="21" idx="6"/>
            <a:endCxn id="13" idx="1"/>
          </p:cNvCxnSpPr>
          <p:nvPr/>
        </p:nvCxnSpPr>
        <p:spPr>
          <a:xfrm>
            <a:off x="3791495" y="1125017"/>
            <a:ext cx="78050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مستقيم 29">
            <a:extLst>
              <a:ext uri="{FF2B5EF4-FFF2-40B4-BE49-F238E27FC236}">
                <a16:creationId xmlns:a16="http://schemas.microsoft.com/office/drawing/2014/main" id="{E8629FC6-E9B5-49B9-83C6-0AB385044073}"/>
              </a:ext>
            </a:extLst>
          </p:cNvPr>
          <p:cNvCxnSpPr>
            <a:stCxn id="22" idx="6"/>
            <a:endCxn id="15" idx="1"/>
          </p:cNvCxnSpPr>
          <p:nvPr/>
        </p:nvCxnSpPr>
        <p:spPr>
          <a:xfrm>
            <a:off x="4209505" y="1804286"/>
            <a:ext cx="6988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>
            <a:extLst>
              <a:ext uri="{FF2B5EF4-FFF2-40B4-BE49-F238E27FC236}">
                <a16:creationId xmlns:a16="http://schemas.microsoft.com/office/drawing/2014/main" id="{0D892A73-A3CD-4547-BE9C-F08EB92DF8AB}"/>
              </a:ext>
            </a:extLst>
          </p:cNvPr>
          <p:cNvCxnSpPr>
            <a:stCxn id="23" idx="6"/>
            <a:endCxn id="14" idx="1"/>
          </p:cNvCxnSpPr>
          <p:nvPr/>
        </p:nvCxnSpPr>
        <p:spPr>
          <a:xfrm>
            <a:off x="4362995" y="2480294"/>
            <a:ext cx="96338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>
            <a:extLst>
              <a:ext uri="{FF2B5EF4-FFF2-40B4-BE49-F238E27FC236}">
                <a16:creationId xmlns:a16="http://schemas.microsoft.com/office/drawing/2014/main" id="{CCD79B1E-885F-451D-9DFE-D15E74B510AB}"/>
              </a:ext>
            </a:extLst>
          </p:cNvPr>
          <p:cNvCxnSpPr>
            <a:stCxn id="24" idx="6"/>
            <a:endCxn id="16" idx="1"/>
          </p:cNvCxnSpPr>
          <p:nvPr/>
        </p:nvCxnSpPr>
        <p:spPr>
          <a:xfrm>
            <a:off x="4336868" y="3156303"/>
            <a:ext cx="9895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>
            <a:extLst>
              <a:ext uri="{FF2B5EF4-FFF2-40B4-BE49-F238E27FC236}">
                <a16:creationId xmlns:a16="http://schemas.microsoft.com/office/drawing/2014/main" id="{99D8C089-9160-42C1-9EAF-CB7157EC5C92}"/>
              </a:ext>
            </a:extLst>
          </p:cNvPr>
          <p:cNvCxnSpPr>
            <a:stCxn id="25" idx="6"/>
            <a:endCxn id="17" idx="1"/>
          </p:cNvCxnSpPr>
          <p:nvPr/>
        </p:nvCxnSpPr>
        <p:spPr>
          <a:xfrm>
            <a:off x="4046221" y="3832312"/>
            <a:ext cx="86214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>
            <a:extLst>
              <a:ext uri="{FF2B5EF4-FFF2-40B4-BE49-F238E27FC236}">
                <a16:creationId xmlns:a16="http://schemas.microsoft.com/office/drawing/2014/main" id="{67B716B9-8E57-42E5-B832-4BE7DA1D35C3}"/>
              </a:ext>
            </a:extLst>
          </p:cNvPr>
          <p:cNvCxnSpPr>
            <a:stCxn id="26" idx="6"/>
            <a:endCxn id="18" idx="1"/>
          </p:cNvCxnSpPr>
          <p:nvPr/>
        </p:nvCxnSpPr>
        <p:spPr>
          <a:xfrm>
            <a:off x="3344092" y="4499965"/>
            <a:ext cx="1227908" cy="835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912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>
            <a:extLst>
              <a:ext uri="{FF2B5EF4-FFF2-40B4-BE49-F238E27FC236}">
                <a16:creationId xmlns:a16="http://schemas.microsoft.com/office/drawing/2014/main" id="{E8B11922-8BF9-470C-A3DA-6D0B39A7FCFB}"/>
              </a:ext>
            </a:extLst>
          </p:cNvPr>
          <p:cNvSpPr/>
          <p:nvPr/>
        </p:nvSpPr>
        <p:spPr>
          <a:xfrm>
            <a:off x="2187401" y="1641513"/>
            <a:ext cx="3679634" cy="18949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10BA4921-126E-4674-8062-1C4525D33090}"/>
              </a:ext>
            </a:extLst>
          </p:cNvPr>
          <p:cNvSpPr/>
          <p:nvPr/>
        </p:nvSpPr>
        <p:spPr>
          <a:xfrm>
            <a:off x="966686" y="876058"/>
            <a:ext cx="2513309" cy="5388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1. Android Studio: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080DE8ED-A4D1-4B7F-BF80-E88B63871010}"/>
              </a:ext>
            </a:extLst>
          </p:cNvPr>
          <p:cNvSpPr/>
          <p:nvPr/>
        </p:nvSpPr>
        <p:spPr>
          <a:xfrm rot="5400000">
            <a:off x="1181856" y="1660537"/>
            <a:ext cx="1251182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EF79D4BB-13A5-4783-8A6E-CDC472E67795}"/>
              </a:ext>
            </a:extLst>
          </p:cNvPr>
          <p:cNvSpPr/>
          <p:nvPr/>
        </p:nvSpPr>
        <p:spPr>
          <a:xfrm>
            <a:off x="2223340" y="4206116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 the App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C1CFD637-C991-4BDA-AA56-5911A7746AE6}"/>
              </a:ext>
            </a:extLst>
          </p:cNvPr>
          <p:cNvSpPr/>
          <p:nvPr/>
        </p:nvSpPr>
        <p:spPr>
          <a:xfrm rot="5400000">
            <a:off x="791890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8CC8BF7B-E819-491E-A80C-83EF9E4D8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630" y="1889162"/>
            <a:ext cx="3305175" cy="133350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1515619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7BED9CCB-1F50-4223-9542-090709F8EB13}"/>
              </a:ext>
            </a:extLst>
          </p:cNvPr>
          <p:cNvSpPr/>
          <p:nvPr/>
        </p:nvSpPr>
        <p:spPr>
          <a:xfrm>
            <a:off x="3421290" y="1553972"/>
            <a:ext cx="3045611" cy="18949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69FAD76C-8046-4BB8-AFA1-036F3D97739E}"/>
              </a:ext>
            </a:extLst>
          </p:cNvPr>
          <p:cNvSpPr/>
          <p:nvPr/>
        </p:nvSpPr>
        <p:spPr>
          <a:xfrm>
            <a:off x="977703" y="581660"/>
            <a:ext cx="2911251" cy="5388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2. TensorFlow (v1.12: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CA42F4D6-9107-4D1B-A9B2-0C968AE6C08D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80C62CC1-BC41-4FF2-8B07-1BABD6AC5100}"/>
              </a:ext>
            </a:extLst>
          </p:cNvPr>
          <p:cNvSpPr/>
          <p:nvPr/>
        </p:nvSpPr>
        <p:spPr>
          <a:xfrm>
            <a:off x="2202365" y="4128997"/>
            <a:ext cx="4585085" cy="57520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source machine learning framework.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BCA91765-AA90-4D08-A0B1-54B525CC3850}"/>
              </a:ext>
            </a:extLst>
          </p:cNvPr>
          <p:cNvSpPr/>
          <p:nvPr/>
        </p:nvSpPr>
        <p:spPr>
          <a:xfrm rot="5400000">
            <a:off x="791890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4FC768EA-BCBC-430F-A852-69AAE0016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133" y="1641511"/>
            <a:ext cx="2017923" cy="171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1804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64CEA3AE-4831-4312-8F04-1D378869FF22}"/>
              </a:ext>
            </a:extLst>
          </p:cNvPr>
          <p:cNvSpPr/>
          <p:nvPr/>
        </p:nvSpPr>
        <p:spPr>
          <a:xfrm>
            <a:off x="3421290" y="1553972"/>
            <a:ext cx="4411703" cy="203111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CABB66AF-9C7F-40C1-991C-4C43278D1B68}"/>
              </a:ext>
            </a:extLst>
          </p:cNvPr>
          <p:cNvSpPr/>
          <p:nvPr/>
        </p:nvSpPr>
        <p:spPr>
          <a:xfrm>
            <a:off x="977703" y="581660"/>
            <a:ext cx="2911251" cy="5388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3. Anaconda: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DDD2E586-6517-4FC2-988A-4DEE7AF3A1CA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985738E3-1C00-4280-A3F8-137071F95814}"/>
              </a:ext>
            </a:extLst>
          </p:cNvPr>
          <p:cNvSpPr/>
          <p:nvPr/>
        </p:nvSpPr>
        <p:spPr>
          <a:xfrm>
            <a:off x="2202365" y="3919676"/>
            <a:ext cx="5630628" cy="100434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open source PYTHON distribution, we used it as an environment for TensorFlow that uses PYTHON 3.6v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125AA89C-77B1-458E-A751-03ECAEE99FA6}"/>
              </a:ext>
            </a:extLst>
          </p:cNvPr>
          <p:cNvSpPr/>
          <p:nvPr/>
        </p:nvSpPr>
        <p:spPr>
          <a:xfrm rot="5400000">
            <a:off x="791890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D4C838F2-E8E5-4B09-8C84-EAA13690C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853" y="1642268"/>
            <a:ext cx="3654576" cy="182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169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66E44F65-20EC-45E0-8280-625B3E30D2B2}"/>
              </a:ext>
            </a:extLst>
          </p:cNvPr>
          <p:cNvSpPr/>
          <p:nvPr/>
        </p:nvSpPr>
        <p:spPr>
          <a:xfrm>
            <a:off x="3421290" y="1553972"/>
            <a:ext cx="4433737" cy="203111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AC8AD2D6-3C60-48F0-9B0A-ED35A3BB3C01}"/>
              </a:ext>
            </a:extLst>
          </p:cNvPr>
          <p:cNvSpPr/>
          <p:nvPr/>
        </p:nvSpPr>
        <p:spPr>
          <a:xfrm>
            <a:off x="977703" y="581660"/>
            <a:ext cx="3230740" cy="546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4. CUDA Tool Kit (v9):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C17C2541-BE34-4676-83B0-6B41D2D96BD0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E16F9818-3291-4B55-AB92-B3E9F303E07F}"/>
              </a:ext>
            </a:extLst>
          </p:cNvPr>
          <p:cNvSpPr/>
          <p:nvPr/>
        </p:nvSpPr>
        <p:spPr>
          <a:xfrm>
            <a:off x="2202365" y="4128997"/>
            <a:ext cx="5773847" cy="58622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NVIDIA CUDA Deep Neural Network library (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cuDNN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6D6F2C3D-3AB8-40D7-AD76-02546FAC9A08}"/>
              </a:ext>
            </a:extLst>
          </p:cNvPr>
          <p:cNvSpPr/>
          <p:nvPr/>
        </p:nvSpPr>
        <p:spPr>
          <a:xfrm rot="5400000">
            <a:off x="791890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EAFF4EEB-6B29-4A3D-A042-1600CA9C9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65" y="1589837"/>
            <a:ext cx="3697894" cy="193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023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94BDE33F-4063-4CBC-86DC-B76FDBFFB8DF}"/>
              </a:ext>
            </a:extLst>
          </p:cNvPr>
          <p:cNvSpPr/>
          <p:nvPr/>
        </p:nvSpPr>
        <p:spPr>
          <a:xfrm>
            <a:off x="3421290" y="1252688"/>
            <a:ext cx="4896445" cy="341846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A9847B64-5197-4E4C-9BC2-405C12BB0843}"/>
              </a:ext>
            </a:extLst>
          </p:cNvPr>
          <p:cNvSpPr/>
          <p:nvPr/>
        </p:nvSpPr>
        <p:spPr>
          <a:xfrm>
            <a:off x="977703" y="581660"/>
            <a:ext cx="3230740" cy="546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6. NVIDIA Driver: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DDE24249-03D0-4534-A77A-1DEF6DAC66FF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664A4972-E01C-4053-9FCA-A1166713A6F0}"/>
              </a:ext>
            </a:extLst>
          </p:cNvPr>
          <p:cNvSpPr/>
          <p:nvPr/>
        </p:nvSpPr>
        <p:spPr>
          <a:xfrm>
            <a:off x="2187401" y="4840228"/>
            <a:ext cx="2384599" cy="64617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GPU driver.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0ED7A6FF-5496-4B74-8A01-544D8688E3F4}"/>
              </a:ext>
            </a:extLst>
          </p:cNvPr>
          <p:cNvSpPr/>
          <p:nvPr/>
        </p:nvSpPr>
        <p:spPr>
          <a:xfrm rot="5400000">
            <a:off x="452370" y="3531036"/>
            <a:ext cx="271015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29A7BD9D-6189-45A0-94A6-F793A89AA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246" y="1333299"/>
            <a:ext cx="4372532" cy="325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625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10092DCB-C1F9-4EC2-B007-BDB4AFD867FB}"/>
              </a:ext>
            </a:extLst>
          </p:cNvPr>
          <p:cNvSpPr/>
          <p:nvPr/>
        </p:nvSpPr>
        <p:spPr>
          <a:xfrm>
            <a:off x="3421290" y="1553972"/>
            <a:ext cx="4433737" cy="203111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D18B855A-3099-49C0-BFA8-990EAA5FD054}"/>
              </a:ext>
            </a:extLst>
          </p:cNvPr>
          <p:cNvSpPr/>
          <p:nvPr/>
        </p:nvSpPr>
        <p:spPr>
          <a:xfrm>
            <a:off x="977703" y="581660"/>
            <a:ext cx="3230740" cy="546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7. Label-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Img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2356B4D5-CD8A-44D2-B109-FE58E5CBDD99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0B9E6BAB-80F8-4FDF-AE4E-FC36CA198DA8}"/>
              </a:ext>
            </a:extLst>
          </p:cNvPr>
          <p:cNvSpPr/>
          <p:nvPr/>
        </p:nvSpPr>
        <p:spPr>
          <a:xfrm>
            <a:off x="2202366" y="4128996"/>
            <a:ext cx="3702676" cy="59723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open source image labeling tool.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42D205E0-03D0-45A9-A8FB-CD05266CE22A}"/>
              </a:ext>
            </a:extLst>
          </p:cNvPr>
          <p:cNvSpPr/>
          <p:nvPr/>
        </p:nvSpPr>
        <p:spPr>
          <a:xfrm rot="5400000">
            <a:off x="791890" y="3191515"/>
            <a:ext cx="2031113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FF305AA0-B83F-45C6-A565-3271A8F44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765" y="1589837"/>
            <a:ext cx="3697894" cy="193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56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F31AA381-8B6D-459C-BC30-FA702DAAEC80}"/>
              </a:ext>
            </a:extLst>
          </p:cNvPr>
          <p:cNvSpPr/>
          <p:nvPr/>
        </p:nvSpPr>
        <p:spPr>
          <a:xfrm>
            <a:off x="3421290" y="1397731"/>
            <a:ext cx="4202382" cy="29195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C1EA3DFA-B13C-44AB-9179-95AA715D423E}"/>
              </a:ext>
            </a:extLst>
          </p:cNvPr>
          <p:cNvSpPr/>
          <p:nvPr/>
        </p:nvSpPr>
        <p:spPr>
          <a:xfrm>
            <a:off x="977703" y="581660"/>
            <a:ext cx="3230740" cy="546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8. PyCharm: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CD0DCF87-CFBB-4497-8423-ABD7605FF1D4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5CB7BFE2-3418-48E8-93A8-3319F0A344D1}"/>
              </a:ext>
            </a:extLst>
          </p:cNvPr>
          <p:cNvSpPr/>
          <p:nvPr/>
        </p:nvSpPr>
        <p:spPr>
          <a:xfrm>
            <a:off x="2187401" y="4691501"/>
            <a:ext cx="2671038" cy="54151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PYTHON scripts.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85395149-1E02-4B1B-834C-B6CF98E2298C}"/>
              </a:ext>
            </a:extLst>
          </p:cNvPr>
          <p:cNvSpPr/>
          <p:nvPr/>
        </p:nvSpPr>
        <p:spPr>
          <a:xfrm rot="5400000">
            <a:off x="518733" y="3464673"/>
            <a:ext cx="2577427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4FF6D162-B2E5-42AF-BDA6-8E49092B1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194" y="1497213"/>
            <a:ext cx="2720574" cy="272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950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B5B72EA2-3402-4D17-9CF0-D83CA66A6ED0}"/>
              </a:ext>
            </a:extLst>
          </p:cNvPr>
          <p:cNvSpPr/>
          <p:nvPr/>
        </p:nvSpPr>
        <p:spPr>
          <a:xfrm>
            <a:off x="3421290" y="1443210"/>
            <a:ext cx="5315086" cy="20601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32C98D00-8BDA-43EA-A41A-FA6123EA54DD}"/>
              </a:ext>
            </a:extLst>
          </p:cNvPr>
          <p:cNvSpPr/>
          <p:nvPr/>
        </p:nvSpPr>
        <p:spPr>
          <a:xfrm>
            <a:off x="977703" y="581660"/>
            <a:ext cx="3230740" cy="546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9. XAMPP: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سهم: منحني لأعلى 3">
            <a:extLst>
              <a:ext uri="{FF2B5EF4-FFF2-40B4-BE49-F238E27FC236}">
                <a16:creationId xmlns:a16="http://schemas.microsoft.com/office/drawing/2014/main" id="{B4A02A4A-3C76-4E61-8CA0-AADBC8D0E658}"/>
              </a:ext>
            </a:extLst>
          </p:cNvPr>
          <p:cNvSpPr/>
          <p:nvPr/>
        </p:nvSpPr>
        <p:spPr>
          <a:xfrm rot="5400000">
            <a:off x="1655337" y="900129"/>
            <a:ext cx="1538108" cy="1993797"/>
          </a:xfrm>
          <a:prstGeom prst="bentUpArrow">
            <a:avLst>
              <a:gd name="adj1" fmla="val 5700"/>
              <a:gd name="adj2" fmla="val 10184"/>
              <a:gd name="adj3" fmla="val 17837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A68731C7-6F57-4989-A98E-65A21936A9C8}"/>
              </a:ext>
            </a:extLst>
          </p:cNvPr>
          <p:cNvSpPr/>
          <p:nvPr/>
        </p:nvSpPr>
        <p:spPr>
          <a:xfrm>
            <a:off x="2191559" y="4206758"/>
            <a:ext cx="4782118" cy="64066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 users login and registration information.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66CB5A63-F0EC-45A2-935D-AD740ACFCBA6}"/>
              </a:ext>
            </a:extLst>
          </p:cNvPr>
          <p:cNvSpPr/>
          <p:nvPr/>
        </p:nvSpPr>
        <p:spPr>
          <a:xfrm rot="5400000">
            <a:off x="777369" y="3206039"/>
            <a:ext cx="2060156" cy="759908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pic>
        <p:nvPicPr>
          <p:cNvPr id="9" name="صورة 8">
            <a:extLst>
              <a:ext uri="{FF2B5EF4-FFF2-40B4-BE49-F238E27FC236}">
                <a16:creationId xmlns:a16="http://schemas.microsoft.com/office/drawing/2014/main" id="{3D14894A-9AE5-4A66-86FA-3438611E8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024" y="1963232"/>
            <a:ext cx="4541617" cy="118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563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86BC4133-385A-4E76-84A9-F2DDBCE0C23A}"/>
              </a:ext>
            </a:extLst>
          </p:cNvPr>
          <p:cNvSpPr/>
          <p:nvPr/>
        </p:nvSpPr>
        <p:spPr>
          <a:xfrm>
            <a:off x="1069177" y="753574"/>
            <a:ext cx="2660897" cy="5290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Constraints: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CFA55633-51B7-4E41-A996-B2B4FCA97A9D}"/>
              </a:ext>
            </a:extLst>
          </p:cNvPr>
          <p:cNvSpPr/>
          <p:nvPr/>
        </p:nvSpPr>
        <p:spPr>
          <a:xfrm rot="5400000">
            <a:off x="1476101" y="134630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A5D3C8FA-AAB6-43BA-B768-278AEA3485B1}"/>
              </a:ext>
            </a:extLst>
          </p:cNvPr>
          <p:cNvSpPr/>
          <p:nvPr/>
        </p:nvSpPr>
        <p:spPr>
          <a:xfrm>
            <a:off x="2480306" y="1953726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Knowledge.</a:t>
            </a:r>
            <a:endParaRPr lang="en-US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1289D423-A00A-438D-98E9-1449A4A65416}"/>
              </a:ext>
            </a:extLst>
          </p:cNvPr>
          <p:cNvSpPr/>
          <p:nvPr/>
        </p:nvSpPr>
        <p:spPr>
          <a:xfrm rot="5400000">
            <a:off x="1476102" y="2232943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528B4F54-7B64-4C03-A254-93026C22CF30}"/>
              </a:ext>
            </a:extLst>
          </p:cNvPr>
          <p:cNvSpPr/>
          <p:nvPr/>
        </p:nvSpPr>
        <p:spPr>
          <a:xfrm rot="5400000">
            <a:off x="1476100" y="3160407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203628B9-FC71-40D1-94FF-78FAC0E4B658}"/>
              </a:ext>
            </a:extLst>
          </p:cNvPr>
          <p:cNvSpPr/>
          <p:nvPr/>
        </p:nvSpPr>
        <p:spPr>
          <a:xfrm>
            <a:off x="2480308" y="2806072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Time.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D1A28EBF-42ED-427B-B821-F70FE4960043}"/>
              </a:ext>
            </a:extLst>
          </p:cNvPr>
          <p:cNvSpPr/>
          <p:nvPr/>
        </p:nvSpPr>
        <p:spPr>
          <a:xfrm>
            <a:off x="2480307" y="3720475"/>
            <a:ext cx="2091692" cy="48006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Resources</a:t>
            </a:r>
          </a:p>
        </p:txBody>
      </p:sp>
    </p:spTree>
    <p:extLst>
      <p:ext uri="{BB962C8B-B14F-4D97-AF65-F5344CB8AC3E}">
        <p14:creationId xmlns:p14="http://schemas.microsoft.com/office/powerpoint/2010/main" val="41946587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0A219B52-B9CF-4858-B509-494855DF3680}"/>
              </a:ext>
            </a:extLst>
          </p:cNvPr>
          <p:cNvSpPr/>
          <p:nvPr/>
        </p:nvSpPr>
        <p:spPr>
          <a:xfrm>
            <a:off x="1069177" y="753574"/>
            <a:ext cx="2660897" cy="5290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  <a:cs typeface="Times New Roman" panose="02020603050405020304" pitchFamily="18" charset="0"/>
              </a:rPr>
              <a:t>Future Work: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Elephant" panose="020209040905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سهم: منحني لأعلى 2">
            <a:extLst>
              <a:ext uri="{FF2B5EF4-FFF2-40B4-BE49-F238E27FC236}">
                <a16:creationId xmlns:a16="http://schemas.microsoft.com/office/drawing/2014/main" id="{2DD9C51E-0D1C-44A6-BF9A-CB16ABB7D8FF}"/>
              </a:ext>
            </a:extLst>
          </p:cNvPr>
          <p:cNvSpPr/>
          <p:nvPr/>
        </p:nvSpPr>
        <p:spPr>
          <a:xfrm rot="5400000">
            <a:off x="1476101" y="1346301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6B3042CF-86A4-4019-B70D-5482CCD6EE61}"/>
              </a:ext>
            </a:extLst>
          </p:cNvPr>
          <p:cNvSpPr/>
          <p:nvPr/>
        </p:nvSpPr>
        <p:spPr>
          <a:xfrm>
            <a:off x="2480307" y="1755400"/>
            <a:ext cx="6024717" cy="8033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Developing an object detection classifier that can recognize all the snakes that lives in Palestine.</a:t>
            </a:r>
          </a:p>
        </p:txBody>
      </p:sp>
      <p:sp>
        <p:nvSpPr>
          <p:cNvPr id="5" name="سهم: منحني لأعلى 4">
            <a:extLst>
              <a:ext uri="{FF2B5EF4-FFF2-40B4-BE49-F238E27FC236}">
                <a16:creationId xmlns:a16="http://schemas.microsoft.com/office/drawing/2014/main" id="{D0481BC4-E600-480E-9942-947C4898DA69}"/>
              </a:ext>
            </a:extLst>
          </p:cNvPr>
          <p:cNvSpPr/>
          <p:nvPr/>
        </p:nvSpPr>
        <p:spPr>
          <a:xfrm rot="5400000">
            <a:off x="1352016" y="2357029"/>
            <a:ext cx="1296466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6" name="سهم: منحني لأعلى 5">
            <a:extLst>
              <a:ext uri="{FF2B5EF4-FFF2-40B4-BE49-F238E27FC236}">
                <a16:creationId xmlns:a16="http://schemas.microsoft.com/office/drawing/2014/main" id="{3825D1AD-7622-443B-A118-BB7DBC80B3F3}"/>
              </a:ext>
            </a:extLst>
          </p:cNvPr>
          <p:cNvSpPr/>
          <p:nvPr/>
        </p:nvSpPr>
        <p:spPr>
          <a:xfrm rot="5400000">
            <a:off x="1476100" y="3408579"/>
            <a:ext cx="1048294" cy="960120"/>
          </a:xfrm>
          <a:prstGeom prst="bentUpArrow">
            <a:avLst>
              <a:gd name="adj1" fmla="val 10714"/>
              <a:gd name="adj2" fmla="val 17347"/>
              <a:gd name="adj3" fmla="val 25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F65F4464-EDA3-4D8C-800A-9DBA13921DCD}"/>
              </a:ext>
            </a:extLst>
          </p:cNvPr>
          <p:cNvSpPr/>
          <p:nvPr/>
        </p:nvSpPr>
        <p:spPr>
          <a:xfrm>
            <a:off x="2480307" y="2857500"/>
            <a:ext cx="6024716" cy="8033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Adding the ability to recognize the snake by a live camera feature.</a:t>
            </a: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3B99D222-6BB5-44CB-B9DE-86EED87CBB8E}"/>
              </a:ext>
            </a:extLst>
          </p:cNvPr>
          <p:cNvSpPr/>
          <p:nvPr/>
        </p:nvSpPr>
        <p:spPr>
          <a:xfrm>
            <a:off x="2480308" y="3896432"/>
            <a:ext cx="6024715" cy="80336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Developing the map, so it can presents the closest hospitals to the person by the GPS feature.</a:t>
            </a:r>
          </a:p>
        </p:txBody>
      </p:sp>
    </p:spTree>
    <p:extLst>
      <p:ext uri="{BB962C8B-B14F-4D97-AF65-F5344CB8AC3E}">
        <p14:creationId xmlns:p14="http://schemas.microsoft.com/office/powerpoint/2010/main" val="2484423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D7EF3381-64AE-4EA6-BF82-26EC55236A1B}"/>
              </a:ext>
            </a:extLst>
          </p:cNvPr>
          <p:cNvSpPr/>
          <p:nvPr/>
        </p:nvSpPr>
        <p:spPr>
          <a:xfrm>
            <a:off x="0" y="1265465"/>
            <a:ext cx="9144000" cy="12736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pic>
        <p:nvPicPr>
          <p:cNvPr id="15" name="صورة 14">
            <a:extLst>
              <a:ext uri="{FF2B5EF4-FFF2-40B4-BE49-F238E27FC236}">
                <a16:creationId xmlns:a16="http://schemas.microsoft.com/office/drawing/2014/main" id="{421105AB-F389-4E46-879C-EEBA27F18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65" y="763361"/>
            <a:ext cx="2343966" cy="2343966"/>
          </a:xfrm>
          <a:prstGeom prst="rect">
            <a:avLst/>
          </a:prstGeom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id="{01B4B7C1-2536-43E6-BCEE-0559E32756C6}"/>
              </a:ext>
            </a:extLst>
          </p:cNvPr>
          <p:cNvSpPr txBox="1"/>
          <p:nvPr/>
        </p:nvSpPr>
        <p:spPr>
          <a:xfrm>
            <a:off x="2339680" y="842319"/>
            <a:ext cx="23186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3000" b="1" dirty="0">
                <a:latin typeface="Elephant" panose="02020904090505020303" pitchFamily="18" charset="0"/>
              </a:rPr>
              <a:t>Objectives:</a:t>
            </a:r>
          </a:p>
        </p:txBody>
      </p:sp>
      <p:pic>
        <p:nvPicPr>
          <p:cNvPr id="18" name="صورة 17">
            <a:extLst>
              <a:ext uri="{FF2B5EF4-FFF2-40B4-BE49-F238E27FC236}">
                <a16:creationId xmlns:a16="http://schemas.microsoft.com/office/drawing/2014/main" id="{10FE3F73-C69B-4EDB-8AFE-F1E8B0F0E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43" y="1491616"/>
            <a:ext cx="929096" cy="929096"/>
          </a:xfrm>
          <a:prstGeom prst="rect">
            <a:avLst/>
          </a:prstGeom>
        </p:spPr>
      </p:pic>
      <p:pic>
        <p:nvPicPr>
          <p:cNvPr id="20" name="صورة 19">
            <a:extLst>
              <a:ext uri="{FF2B5EF4-FFF2-40B4-BE49-F238E27FC236}">
                <a16:creationId xmlns:a16="http://schemas.microsoft.com/office/drawing/2014/main" id="{FB3734DE-40A6-4C64-B0DD-FC62D919C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621" y="1491616"/>
            <a:ext cx="929096" cy="929096"/>
          </a:xfrm>
          <a:prstGeom prst="rect">
            <a:avLst/>
          </a:prstGeom>
        </p:spPr>
      </p:pic>
      <p:sp>
        <p:nvSpPr>
          <p:cNvPr id="21" name="مربع نص 20">
            <a:extLst>
              <a:ext uri="{FF2B5EF4-FFF2-40B4-BE49-F238E27FC236}">
                <a16:creationId xmlns:a16="http://schemas.microsoft.com/office/drawing/2014/main" id="{A69BACD5-FA82-49E4-A708-63610E082442}"/>
              </a:ext>
            </a:extLst>
          </p:cNvPr>
          <p:cNvSpPr txBox="1"/>
          <p:nvPr/>
        </p:nvSpPr>
        <p:spPr>
          <a:xfrm>
            <a:off x="2985894" y="2667063"/>
            <a:ext cx="1508987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25" b="1" u="sng" dirty="0">
                <a:latin typeface="Showcard Gothic" panose="04020904020102020604" pitchFamily="82" charset="0"/>
              </a:rPr>
              <a:t>Learning:</a:t>
            </a:r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BF8AD65D-8A75-49A5-A097-ADF37D2B8E44}"/>
              </a:ext>
            </a:extLst>
          </p:cNvPr>
          <p:cNvSpPr txBox="1"/>
          <p:nvPr/>
        </p:nvSpPr>
        <p:spPr>
          <a:xfrm>
            <a:off x="5810547" y="2667063"/>
            <a:ext cx="2267427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875" b="1" u="sng" dirty="0">
                <a:latin typeface="Showcard Gothic" panose="04020904020102020604" pitchFamily="82" charset="0"/>
              </a:rPr>
              <a:t>Communication:</a:t>
            </a:r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5A3E7E8B-CFE1-4689-A89D-EC3A39213551}"/>
              </a:ext>
            </a:extLst>
          </p:cNvPr>
          <p:cNvSpPr txBox="1"/>
          <p:nvPr/>
        </p:nvSpPr>
        <p:spPr>
          <a:xfrm>
            <a:off x="2985895" y="3400991"/>
            <a:ext cx="2267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800" dirty="0">
                <a:latin typeface="Bookman Old Style" panose="02050604050505020204" pitchFamily="18" charset="0"/>
                <a:cs typeface="Bold Italic Art" panose="02010400000000000000" pitchFamily="2" charset="-78"/>
              </a:rPr>
              <a:t>Educative material and field guide.</a:t>
            </a:r>
          </a:p>
        </p:txBody>
      </p:sp>
      <p:sp>
        <p:nvSpPr>
          <p:cNvPr id="24" name="مربع نص 23">
            <a:extLst>
              <a:ext uri="{FF2B5EF4-FFF2-40B4-BE49-F238E27FC236}">
                <a16:creationId xmlns:a16="http://schemas.microsoft.com/office/drawing/2014/main" id="{CFC06C28-0AEE-4CF7-9C76-D09B9072BAD2}"/>
              </a:ext>
            </a:extLst>
          </p:cNvPr>
          <p:cNvSpPr txBox="1"/>
          <p:nvPr/>
        </p:nvSpPr>
        <p:spPr>
          <a:xfrm>
            <a:off x="5810547" y="3262492"/>
            <a:ext cx="2181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800" dirty="0">
                <a:latin typeface="Bookman Old Style" panose="02050604050505020204" pitchFamily="18" charset="0"/>
              </a:rPr>
              <a:t>Communicative environment for interested people.</a:t>
            </a:r>
          </a:p>
        </p:txBody>
      </p:sp>
    </p:spTree>
    <p:extLst>
      <p:ext uri="{BB962C8B-B14F-4D97-AF65-F5344CB8AC3E}">
        <p14:creationId xmlns:p14="http://schemas.microsoft.com/office/powerpoint/2010/main" val="39748162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5597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>
            <a:extLst>
              <a:ext uri="{FF2B5EF4-FFF2-40B4-BE49-F238E27FC236}">
                <a16:creationId xmlns:a16="http://schemas.microsoft.com/office/drawing/2014/main" id="{BA18E7E5-73C4-42CE-853A-CEE0D096019F}"/>
              </a:ext>
            </a:extLst>
          </p:cNvPr>
          <p:cNvSpPr/>
          <p:nvPr/>
        </p:nvSpPr>
        <p:spPr>
          <a:xfrm>
            <a:off x="5125596" y="729993"/>
            <a:ext cx="1211855" cy="1090670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A5C43E1E-22BC-41A1-AF11-F8C0C929AC7B}"/>
              </a:ext>
            </a:extLst>
          </p:cNvPr>
          <p:cNvSpPr/>
          <p:nvPr/>
        </p:nvSpPr>
        <p:spPr>
          <a:xfrm>
            <a:off x="5354198" y="302473"/>
            <a:ext cx="881350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شكل بيضاوي 4">
            <a:extLst>
              <a:ext uri="{FF2B5EF4-FFF2-40B4-BE49-F238E27FC236}">
                <a16:creationId xmlns:a16="http://schemas.microsoft.com/office/drawing/2014/main" id="{8FCCEE01-8305-4B20-94B2-3E407F2062B7}"/>
              </a:ext>
            </a:extLst>
          </p:cNvPr>
          <p:cNvSpPr/>
          <p:nvPr/>
        </p:nvSpPr>
        <p:spPr>
          <a:xfrm>
            <a:off x="5960125" y="156944"/>
            <a:ext cx="804231" cy="77777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id="{4A4894FD-A9AF-4421-B4BB-461397B496B8}"/>
              </a:ext>
            </a:extLst>
          </p:cNvPr>
          <p:cNvSpPr/>
          <p:nvPr/>
        </p:nvSpPr>
        <p:spPr>
          <a:xfrm>
            <a:off x="6384271" y="156449"/>
            <a:ext cx="804231" cy="777771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id="{877D37B1-F7A1-4665-9DF0-061A8A11ACD6}"/>
              </a:ext>
            </a:extLst>
          </p:cNvPr>
          <p:cNvSpPr/>
          <p:nvPr/>
        </p:nvSpPr>
        <p:spPr>
          <a:xfrm>
            <a:off x="6924096" y="481446"/>
            <a:ext cx="1090670" cy="94745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CC9CB705-61F1-4524-A17E-D2B71FC1E580}"/>
              </a:ext>
            </a:extLst>
          </p:cNvPr>
          <p:cNvSpPr/>
          <p:nvPr/>
        </p:nvSpPr>
        <p:spPr>
          <a:xfrm>
            <a:off x="7081224" y="1487597"/>
            <a:ext cx="467947" cy="40983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61CDC370-B50B-445A-9234-55EC6A8624E7}"/>
              </a:ext>
            </a:extLst>
          </p:cNvPr>
          <p:cNvSpPr/>
          <p:nvPr/>
        </p:nvSpPr>
        <p:spPr>
          <a:xfrm>
            <a:off x="7484981" y="1218142"/>
            <a:ext cx="467947" cy="42965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1C74731D-3FB9-449B-BFE2-1761B2EDBB9B}"/>
              </a:ext>
            </a:extLst>
          </p:cNvPr>
          <p:cNvSpPr/>
          <p:nvPr/>
        </p:nvSpPr>
        <p:spPr>
          <a:xfrm>
            <a:off x="7188503" y="1795750"/>
            <a:ext cx="807120" cy="777771"/>
          </a:xfrm>
          <a:prstGeom prst="ellipse">
            <a:avLst/>
          </a:prstGeom>
          <a:solidFill>
            <a:srgbClr val="CB0F4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0E66AAC1-30F0-44E5-8CDA-455EB27D08BD}"/>
              </a:ext>
            </a:extLst>
          </p:cNvPr>
          <p:cNvSpPr/>
          <p:nvPr/>
        </p:nvSpPr>
        <p:spPr>
          <a:xfrm>
            <a:off x="6786386" y="2066156"/>
            <a:ext cx="672029" cy="77777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6A7A9B33-C48E-4729-8EBC-66D0A5FEEE4F}"/>
              </a:ext>
            </a:extLst>
          </p:cNvPr>
          <p:cNvSpPr/>
          <p:nvPr/>
        </p:nvSpPr>
        <p:spPr>
          <a:xfrm>
            <a:off x="6085433" y="2184635"/>
            <a:ext cx="903383" cy="1017978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81F96569-F417-4B5E-9F35-D04FDD47FFA7}"/>
              </a:ext>
            </a:extLst>
          </p:cNvPr>
          <p:cNvSpPr/>
          <p:nvPr/>
        </p:nvSpPr>
        <p:spPr>
          <a:xfrm flipH="1" flipV="1">
            <a:off x="6323675" y="2872586"/>
            <a:ext cx="517792" cy="45169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6B4A7DC6-C309-421C-B5B1-E3A8585D69C1}"/>
              </a:ext>
            </a:extLst>
          </p:cNvPr>
          <p:cNvSpPr/>
          <p:nvPr/>
        </p:nvSpPr>
        <p:spPr>
          <a:xfrm>
            <a:off x="5562131" y="2565627"/>
            <a:ext cx="716097" cy="652751"/>
          </a:xfrm>
          <a:prstGeom prst="ellipse">
            <a:avLst/>
          </a:prstGeom>
          <a:solidFill>
            <a:srgbClr val="3696A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EFD45E18-7A3F-4054-849E-F7D53A656B9F}"/>
              </a:ext>
            </a:extLst>
          </p:cNvPr>
          <p:cNvSpPr/>
          <p:nvPr/>
        </p:nvSpPr>
        <p:spPr>
          <a:xfrm>
            <a:off x="5794873" y="3335219"/>
            <a:ext cx="940557" cy="83591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7AD5885E-42F4-455B-A55B-F0897A1E1E48}"/>
              </a:ext>
            </a:extLst>
          </p:cNvPr>
          <p:cNvSpPr/>
          <p:nvPr/>
        </p:nvSpPr>
        <p:spPr>
          <a:xfrm>
            <a:off x="5859584" y="4588094"/>
            <a:ext cx="940557" cy="950635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8B4755D5-E29A-429C-BC7E-D628EA0CD005}"/>
              </a:ext>
            </a:extLst>
          </p:cNvPr>
          <p:cNvSpPr/>
          <p:nvPr/>
        </p:nvSpPr>
        <p:spPr>
          <a:xfrm>
            <a:off x="5920179" y="2987735"/>
            <a:ext cx="627961" cy="65029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شكل بيضاوي 17">
            <a:extLst>
              <a:ext uri="{FF2B5EF4-FFF2-40B4-BE49-F238E27FC236}">
                <a16:creationId xmlns:a16="http://schemas.microsoft.com/office/drawing/2014/main" id="{B893EFBC-380A-42A4-BBF4-F0D7AD6D5AA9}"/>
              </a:ext>
            </a:extLst>
          </p:cNvPr>
          <p:cNvSpPr/>
          <p:nvPr/>
        </p:nvSpPr>
        <p:spPr>
          <a:xfrm>
            <a:off x="5496028" y="3389274"/>
            <a:ext cx="716097" cy="650290"/>
          </a:xfrm>
          <a:prstGeom prst="ellipse">
            <a:avLst/>
          </a:prstGeom>
          <a:solidFill>
            <a:srgbClr val="CB0F4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شكل بيضاوي 18">
            <a:extLst>
              <a:ext uri="{FF2B5EF4-FFF2-40B4-BE49-F238E27FC236}">
                <a16:creationId xmlns:a16="http://schemas.microsoft.com/office/drawing/2014/main" id="{4901D27D-3385-4324-B200-FFC6AAB8E2BC}"/>
              </a:ext>
            </a:extLst>
          </p:cNvPr>
          <p:cNvSpPr/>
          <p:nvPr/>
        </p:nvSpPr>
        <p:spPr>
          <a:xfrm>
            <a:off x="6125370" y="3698025"/>
            <a:ext cx="798726" cy="8359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شكل بيضاوي 19">
            <a:extLst>
              <a:ext uri="{FF2B5EF4-FFF2-40B4-BE49-F238E27FC236}">
                <a16:creationId xmlns:a16="http://schemas.microsoft.com/office/drawing/2014/main" id="{A72979F1-0F04-459E-A381-A1D1E5F64DC6}"/>
              </a:ext>
            </a:extLst>
          </p:cNvPr>
          <p:cNvSpPr/>
          <p:nvPr/>
        </p:nvSpPr>
        <p:spPr>
          <a:xfrm>
            <a:off x="6940624" y="2648657"/>
            <a:ext cx="374574" cy="3390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A604A07C-CB22-4E62-84BF-B0233DE960B6}"/>
              </a:ext>
            </a:extLst>
          </p:cNvPr>
          <p:cNvSpPr/>
          <p:nvPr/>
        </p:nvSpPr>
        <p:spPr>
          <a:xfrm>
            <a:off x="6253442" y="962252"/>
            <a:ext cx="393856" cy="34006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42A6A8DC-2528-461B-98BC-262D4B3D4F7C}"/>
              </a:ext>
            </a:extLst>
          </p:cNvPr>
          <p:cNvSpPr/>
          <p:nvPr/>
        </p:nvSpPr>
        <p:spPr>
          <a:xfrm>
            <a:off x="859316" y="2073703"/>
            <a:ext cx="2744588" cy="8678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Questions:</a:t>
            </a:r>
          </a:p>
        </p:txBody>
      </p:sp>
    </p:spTree>
    <p:extLst>
      <p:ext uri="{BB962C8B-B14F-4D97-AF65-F5344CB8AC3E}">
        <p14:creationId xmlns:p14="http://schemas.microsoft.com/office/powerpoint/2010/main" val="45526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040B390F-6EB7-4D36-AA36-80A5848A70F1}"/>
              </a:ext>
            </a:extLst>
          </p:cNvPr>
          <p:cNvSpPr/>
          <p:nvPr/>
        </p:nvSpPr>
        <p:spPr>
          <a:xfrm>
            <a:off x="790302" y="618853"/>
            <a:ext cx="3853544" cy="7935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App Life-Cycle: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87F61530-298C-4712-9122-87CB16030576}"/>
              </a:ext>
            </a:extLst>
          </p:cNvPr>
          <p:cNvSpPr/>
          <p:nvPr/>
        </p:nvSpPr>
        <p:spPr>
          <a:xfrm>
            <a:off x="1734094" y="1951265"/>
            <a:ext cx="2478677" cy="2351314"/>
          </a:xfrm>
          <a:prstGeom prst="ellipse">
            <a:avLst/>
          </a:prstGeom>
          <a:solidFill>
            <a:srgbClr val="FF252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Elephant" panose="02020904090505020303" pitchFamily="18" charset="0"/>
              </a:rPr>
              <a:t>Machine Learning.</a:t>
            </a:r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6BC13461-4175-4D0B-BAEF-472261AB915F}"/>
              </a:ext>
            </a:extLst>
          </p:cNvPr>
          <p:cNvSpPr/>
          <p:nvPr/>
        </p:nvSpPr>
        <p:spPr>
          <a:xfrm>
            <a:off x="4856117" y="1951265"/>
            <a:ext cx="2478677" cy="2351314"/>
          </a:xfrm>
          <a:prstGeom prst="ellipse">
            <a:avLst/>
          </a:prstGeom>
          <a:solidFill>
            <a:srgbClr val="02C62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Elephant" panose="02020904090505020303" pitchFamily="18" charset="0"/>
              </a:rPr>
              <a:t>Android Development.</a:t>
            </a:r>
          </a:p>
        </p:txBody>
      </p:sp>
    </p:spTree>
    <p:extLst>
      <p:ext uri="{BB962C8B-B14F-4D97-AF65-F5344CB8AC3E}">
        <p14:creationId xmlns:p14="http://schemas.microsoft.com/office/powerpoint/2010/main" val="1491794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B055F2D4-4C40-4901-A356-0B2450B9ABBC}"/>
              </a:ext>
            </a:extLst>
          </p:cNvPr>
          <p:cNvSpPr/>
          <p:nvPr/>
        </p:nvSpPr>
        <p:spPr>
          <a:xfrm>
            <a:off x="705394" y="569868"/>
            <a:ext cx="4291149" cy="8817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30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Machine Learning: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50EC3B31-688C-486E-AD57-E369628400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8"/>
          <a:stretch/>
        </p:blipFill>
        <p:spPr>
          <a:xfrm>
            <a:off x="1531211" y="1905239"/>
            <a:ext cx="6456618" cy="2260179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F2FF49C9-247A-4DB1-944F-A1CAB3D596EA}"/>
              </a:ext>
            </a:extLst>
          </p:cNvPr>
          <p:cNvSpPr/>
          <p:nvPr/>
        </p:nvSpPr>
        <p:spPr>
          <a:xfrm>
            <a:off x="3505486" y="4488724"/>
            <a:ext cx="2508068" cy="3918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053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Architecture.</a:t>
            </a:r>
          </a:p>
        </p:txBody>
      </p:sp>
    </p:spTree>
    <p:extLst>
      <p:ext uri="{BB962C8B-B14F-4D97-AF65-F5344CB8AC3E}">
        <p14:creationId xmlns:p14="http://schemas.microsoft.com/office/powerpoint/2010/main" val="720957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509DC923-AB48-4F53-A142-97BD467D0D6E}"/>
              </a:ext>
            </a:extLst>
          </p:cNvPr>
          <p:cNvSpPr/>
          <p:nvPr/>
        </p:nvSpPr>
        <p:spPr>
          <a:xfrm>
            <a:off x="4572001" y="1171058"/>
            <a:ext cx="3233057" cy="567942"/>
          </a:xfrm>
          <a:prstGeom prst="roundRect">
            <a:avLst>
              <a:gd name="adj" fmla="val 50000"/>
            </a:avLst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Install a TensorFlow Object Detection Model.</a:t>
            </a:r>
          </a:p>
        </p:txBody>
      </p:sp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3823DD12-D241-4FB4-868D-C5D5691E58D2}"/>
              </a:ext>
            </a:extLst>
          </p:cNvPr>
          <p:cNvSpPr/>
          <p:nvPr/>
        </p:nvSpPr>
        <p:spPr>
          <a:xfrm>
            <a:off x="5326381" y="2532568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Train Object Detector.</a:t>
            </a:r>
          </a:p>
        </p:txBody>
      </p:sp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1F867C74-3E33-4711-A358-B25D0C4C58F3}"/>
              </a:ext>
            </a:extLst>
          </p:cNvPr>
          <p:cNvSpPr/>
          <p:nvPr/>
        </p:nvSpPr>
        <p:spPr>
          <a:xfrm>
            <a:off x="4908369" y="1856559"/>
            <a:ext cx="3233057" cy="561710"/>
          </a:xfrm>
          <a:prstGeom prst="roundRect">
            <a:avLst>
              <a:gd name="adj" fmla="val 50000"/>
            </a:avLst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Gather and Label Pictures.</a:t>
            </a:r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90CD707B-C298-40F6-8636-30E361723CB6}"/>
              </a:ext>
            </a:extLst>
          </p:cNvPr>
          <p:cNvSpPr/>
          <p:nvPr/>
        </p:nvSpPr>
        <p:spPr>
          <a:xfrm>
            <a:off x="5326381" y="3208576"/>
            <a:ext cx="3233057" cy="561710"/>
          </a:xfrm>
          <a:prstGeom prst="roundRect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Export Inference Graph.</a:t>
            </a:r>
          </a:p>
        </p:txBody>
      </p:sp>
      <p:sp>
        <p:nvSpPr>
          <p:cNvPr id="6" name="مستطيل: زوايا مستديرة 5">
            <a:extLst>
              <a:ext uri="{FF2B5EF4-FFF2-40B4-BE49-F238E27FC236}">
                <a16:creationId xmlns:a16="http://schemas.microsoft.com/office/drawing/2014/main" id="{477FCF58-56B3-4310-80C4-65BC8B94C42D}"/>
              </a:ext>
            </a:extLst>
          </p:cNvPr>
          <p:cNvSpPr/>
          <p:nvPr/>
        </p:nvSpPr>
        <p:spPr>
          <a:xfrm>
            <a:off x="4908368" y="3884585"/>
            <a:ext cx="3233057" cy="56171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Test The Output.</a:t>
            </a:r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233E82B3-8AFF-46D1-8EA8-F9D15FBC288E}"/>
              </a:ext>
            </a:extLst>
          </p:cNvPr>
          <p:cNvSpPr/>
          <p:nvPr/>
        </p:nvSpPr>
        <p:spPr>
          <a:xfrm>
            <a:off x="401683" y="1177290"/>
            <a:ext cx="3389812" cy="305017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5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steps:</a:t>
            </a:r>
          </a:p>
        </p:txBody>
      </p:sp>
      <p:sp>
        <p:nvSpPr>
          <p:cNvPr id="9" name="قوس 8">
            <a:extLst>
              <a:ext uri="{FF2B5EF4-FFF2-40B4-BE49-F238E27FC236}">
                <a16:creationId xmlns:a16="http://schemas.microsoft.com/office/drawing/2014/main" id="{E8FCEF7E-40D1-4028-B939-0CF2B9ECD622}"/>
              </a:ext>
            </a:extLst>
          </p:cNvPr>
          <p:cNvSpPr/>
          <p:nvPr/>
        </p:nvSpPr>
        <p:spPr>
          <a:xfrm>
            <a:off x="1477733" y="1053107"/>
            <a:ext cx="2731772" cy="3797836"/>
          </a:xfrm>
          <a:prstGeom prst="arc">
            <a:avLst>
              <a:gd name="adj1" fmla="val 16217284"/>
              <a:gd name="adj2" fmla="val 4739019"/>
            </a:avLst>
          </a:prstGeom>
          <a:noFill/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0" name="شكل بيضاوي 9">
            <a:extLst>
              <a:ext uri="{FF2B5EF4-FFF2-40B4-BE49-F238E27FC236}">
                <a16:creationId xmlns:a16="http://schemas.microsoft.com/office/drawing/2014/main" id="{7C6B9EBF-5332-441C-A926-62088B34F2EE}"/>
              </a:ext>
            </a:extLst>
          </p:cNvPr>
          <p:cNvSpPr/>
          <p:nvPr/>
        </p:nvSpPr>
        <p:spPr>
          <a:xfrm>
            <a:off x="3536769" y="1319542"/>
            <a:ext cx="254726" cy="277205"/>
          </a:xfrm>
          <a:prstGeom prst="ellipse">
            <a:avLst/>
          </a:prstGeom>
          <a:solidFill>
            <a:srgbClr val="FD840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1" name="شكل بيضاوي 10">
            <a:extLst>
              <a:ext uri="{FF2B5EF4-FFF2-40B4-BE49-F238E27FC236}">
                <a16:creationId xmlns:a16="http://schemas.microsoft.com/office/drawing/2014/main" id="{053415B6-F4A5-4518-AD81-7A2AFF3DC6CD}"/>
              </a:ext>
            </a:extLst>
          </p:cNvPr>
          <p:cNvSpPr/>
          <p:nvPr/>
        </p:nvSpPr>
        <p:spPr>
          <a:xfrm>
            <a:off x="3954779" y="1998811"/>
            <a:ext cx="254726" cy="277205"/>
          </a:xfrm>
          <a:prstGeom prst="ellipse">
            <a:avLst/>
          </a:prstGeom>
          <a:solidFill>
            <a:srgbClr val="CF2F8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4983C4DF-0313-4850-902D-197F795843AD}"/>
              </a:ext>
            </a:extLst>
          </p:cNvPr>
          <p:cNvSpPr/>
          <p:nvPr/>
        </p:nvSpPr>
        <p:spPr>
          <a:xfrm>
            <a:off x="4108270" y="2674820"/>
            <a:ext cx="254726" cy="277205"/>
          </a:xfrm>
          <a:prstGeom prst="ellipse">
            <a:avLst/>
          </a:prstGeom>
          <a:solidFill>
            <a:srgbClr val="8C387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3" name="شكل بيضاوي 12">
            <a:extLst>
              <a:ext uri="{FF2B5EF4-FFF2-40B4-BE49-F238E27FC236}">
                <a16:creationId xmlns:a16="http://schemas.microsoft.com/office/drawing/2014/main" id="{D6DD567A-FC35-44BF-BC5F-880453C1A760}"/>
              </a:ext>
            </a:extLst>
          </p:cNvPr>
          <p:cNvSpPr/>
          <p:nvPr/>
        </p:nvSpPr>
        <p:spPr>
          <a:xfrm>
            <a:off x="4082143" y="3350829"/>
            <a:ext cx="254726" cy="27720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BC4B9D83-5456-4BEB-B377-89C9B942754F}"/>
              </a:ext>
            </a:extLst>
          </p:cNvPr>
          <p:cNvSpPr/>
          <p:nvPr/>
        </p:nvSpPr>
        <p:spPr>
          <a:xfrm>
            <a:off x="3791495" y="4026838"/>
            <a:ext cx="254726" cy="27720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16" name="رابط مستقيم 15">
            <a:extLst>
              <a:ext uri="{FF2B5EF4-FFF2-40B4-BE49-F238E27FC236}">
                <a16:creationId xmlns:a16="http://schemas.microsoft.com/office/drawing/2014/main" id="{3B3B6BA5-2F27-492B-978B-69D8FB25CEBF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 flipV="1">
            <a:off x="3791495" y="1455029"/>
            <a:ext cx="780506" cy="311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>
            <a:extLst>
              <a:ext uri="{FF2B5EF4-FFF2-40B4-BE49-F238E27FC236}">
                <a16:creationId xmlns:a16="http://schemas.microsoft.com/office/drawing/2014/main" id="{6DF1ABB3-FEC9-4356-8602-6FB72B21E5E7}"/>
              </a:ext>
            </a:extLst>
          </p:cNvPr>
          <p:cNvCxnSpPr>
            <a:stCxn id="11" idx="6"/>
            <a:endCxn id="4" idx="1"/>
          </p:cNvCxnSpPr>
          <p:nvPr/>
        </p:nvCxnSpPr>
        <p:spPr>
          <a:xfrm>
            <a:off x="4209505" y="2137414"/>
            <a:ext cx="6988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>
            <a:extLst>
              <a:ext uri="{FF2B5EF4-FFF2-40B4-BE49-F238E27FC236}">
                <a16:creationId xmlns:a16="http://schemas.microsoft.com/office/drawing/2014/main" id="{7B9E50D5-5D74-42D6-B331-AE6305243C1B}"/>
              </a:ext>
            </a:extLst>
          </p:cNvPr>
          <p:cNvCxnSpPr>
            <a:stCxn id="12" idx="6"/>
            <a:endCxn id="3" idx="1"/>
          </p:cNvCxnSpPr>
          <p:nvPr/>
        </p:nvCxnSpPr>
        <p:spPr>
          <a:xfrm>
            <a:off x="4362995" y="2813423"/>
            <a:ext cx="963386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>
            <a:extLst>
              <a:ext uri="{FF2B5EF4-FFF2-40B4-BE49-F238E27FC236}">
                <a16:creationId xmlns:a16="http://schemas.microsoft.com/office/drawing/2014/main" id="{3EF163BD-CC5E-41E9-ABE9-364DB8C2A90F}"/>
              </a:ext>
            </a:extLst>
          </p:cNvPr>
          <p:cNvCxnSpPr>
            <a:stCxn id="13" idx="6"/>
            <a:endCxn id="5" idx="1"/>
          </p:cNvCxnSpPr>
          <p:nvPr/>
        </p:nvCxnSpPr>
        <p:spPr>
          <a:xfrm>
            <a:off x="4336868" y="3489431"/>
            <a:ext cx="9895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:a16="http://schemas.microsoft.com/office/drawing/2014/main" id="{0EA4D7EB-7BF3-4171-BB02-01C5D7DA2856}"/>
              </a:ext>
            </a:extLst>
          </p:cNvPr>
          <p:cNvCxnSpPr>
            <a:stCxn id="14" idx="6"/>
            <a:endCxn id="6" idx="1"/>
          </p:cNvCxnSpPr>
          <p:nvPr/>
        </p:nvCxnSpPr>
        <p:spPr>
          <a:xfrm>
            <a:off x="4046221" y="4165440"/>
            <a:ext cx="862147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844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C66BA4F8-7FEE-4764-A67B-FEC0604CA7D9}"/>
              </a:ext>
            </a:extLst>
          </p:cNvPr>
          <p:cNvSpPr/>
          <p:nvPr/>
        </p:nvSpPr>
        <p:spPr>
          <a:xfrm>
            <a:off x="803365" y="569866"/>
            <a:ext cx="4134395" cy="71519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1. Install a TensorFlow Object Detection Model: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A5167208-1E45-40E6-95B7-265576F57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647" y="1560195"/>
            <a:ext cx="5662341" cy="345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56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1651C23B-802C-4F47-B710-8C1B995E9A5F}"/>
              </a:ext>
            </a:extLst>
          </p:cNvPr>
          <p:cNvSpPr/>
          <p:nvPr/>
        </p:nvSpPr>
        <p:spPr>
          <a:xfrm>
            <a:off x="744583" y="560070"/>
            <a:ext cx="3827417" cy="685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Elephant" panose="02020904090505020303" pitchFamily="18" charset="0"/>
              </a:rPr>
              <a:t>2. Gather and Label Pictures:</a:t>
            </a:r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FBF16FA5-D1A2-4FA3-A0FF-72740E440E72}"/>
              </a:ext>
            </a:extLst>
          </p:cNvPr>
          <p:cNvSpPr/>
          <p:nvPr/>
        </p:nvSpPr>
        <p:spPr>
          <a:xfrm>
            <a:off x="2696928" y="2322331"/>
            <a:ext cx="1214846" cy="10703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700 picture.</a:t>
            </a:r>
          </a:p>
        </p:txBody>
      </p:sp>
      <p:pic>
        <p:nvPicPr>
          <p:cNvPr id="31" name="صورة 30">
            <a:extLst>
              <a:ext uri="{FF2B5EF4-FFF2-40B4-BE49-F238E27FC236}">
                <a16:creationId xmlns:a16="http://schemas.microsoft.com/office/drawing/2014/main" id="{29A6F2EE-F90B-4098-81B6-2D452A821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16" y="4290737"/>
            <a:ext cx="2697528" cy="601549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pic>
        <p:nvPicPr>
          <p:cNvPr id="33" name="صورة 32">
            <a:extLst>
              <a:ext uri="{FF2B5EF4-FFF2-40B4-BE49-F238E27FC236}">
                <a16:creationId xmlns:a16="http://schemas.microsoft.com/office/drawing/2014/main" id="{3AC1A59F-EABA-43C3-ADFF-ABECF7177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328" y="4028093"/>
            <a:ext cx="1126835" cy="1126835"/>
          </a:xfrm>
          <a:prstGeom prst="rect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</p:pic>
      <p:sp>
        <p:nvSpPr>
          <p:cNvPr id="34" name="مستطيل: زوايا مستديرة 33">
            <a:extLst>
              <a:ext uri="{FF2B5EF4-FFF2-40B4-BE49-F238E27FC236}">
                <a16:creationId xmlns:a16="http://schemas.microsoft.com/office/drawing/2014/main" id="{37F358E1-32E6-4A61-BAC3-E4EB26D7170A}"/>
              </a:ext>
            </a:extLst>
          </p:cNvPr>
          <p:cNvSpPr/>
          <p:nvPr/>
        </p:nvSpPr>
        <p:spPr>
          <a:xfrm>
            <a:off x="1547948" y="1500596"/>
            <a:ext cx="1998618" cy="45548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Gather Pictures:</a:t>
            </a:r>
          </a:p>
        </p:txBody>
      </p:sp>
      <p:sp>
        <p:nvSpPr>
          <p:cNvPr id="9" name="سهم: منحني لأعلى 8">
            <a:extLst>
              <a:ext uri="{FF2B5EF4-FFF2-40B4-BE49-F238E27FC236}">
                <a16:creationId xmlns:a16="http://schemas.microsoft.com/office/drawing/2014/main" id="{C07F832D-3FCC-45F1-8B11-DF750646E105}"/>
              </a:ext>
            </a:extLst>
          </p:cNvPr>
          <p:cNvSpPr/>
          <p:nvPr/>
        </p:nvSpPr>
        <p:spPr>
          <a:xfrm rot="5400000">
            <a:off x="1741707" y="2069971"/>
            <a:ext cx="1067888" cy="842554"/>
          </a:xfrm>
          <a:prstGeom prst="bentUpArrow">
            <a:avLst>
              <a:gd name="adj1" fmla="val 11047"/>
              <a:gd name="adj2" fmla="val 17442"/>
              <a:gd name="adj3" fmla="val 25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  <p:sp>
        <p:nvSpPr>
          <p:cNvPr id="10" name="سهم: منحني لأعلى 9">
            <a:extLst>
              <a:ext uri="{FF2B5EF4-FFF2-40B4-BE49-F238E27FC236}">
                <a16:creationId xmlns:a16="http://schemas.microsoft.com/office/drawing/2014/main" id="{0C02A8EB-57A7-4130-B8F7-537E89988EB1}"/>
              </a:ext>
            </a:extLst>
          </p:cNvPr>
          <p:cNvSpPr/>
          <p:nvPr/>
        </p:nvSpPr>
        <p:spPr>
          <a:xfrm rot="5400000">
            <a:off x="1354173" y="3394498"/>
            <a:ext cx="1842955" cy="842554"/>
          </a:xfrm>
          <a:prstGeom prst="bentUpArrow">
            <a:avLst>
              <a:gd name="adj1" fmla="val 11047"/>
              <a:gd name="adj2" fmla="val 17442"/>
              <a:gd name="adj3" fmla="val 25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3"/>
          </a:p>
        </p:txBody>
      </p:sp>
    </p:spTree>
    <p:extLst>
      <p:ext uri="{BB962C8B-B14F-4D97-AF65-F5344CB8AC3E}">
        <p14:creationId xmlns:p14="http://schemas.microsoft.com/office/powerpoint/2010/main" val="106014106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نسق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نسق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نسق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565</Words>
  <Application>Microsoft Office PowerPoint</Application>
  <PresentationFormat>عرض على الشاشة (16:10)</PresentationFormat>
  <Paragraphs>118</Paragraphs>
  <Slides>41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9" baseType="lpstr">
      <vt:lpstr>Arial</vt:lpstr>
      <vt:lpstr>Bookman Old Style</vt:lpstr>
      <vt:lpstr>Calibri</vt:lpstr>
      <vt:lpstr>Calibri Light</vt:lpstr>
      <vt:lpstr>Elephant</vt:lpstr>
      <vt:lpstr>Showcard Gothic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waed hamza</dc:creator>
  <cp:lastModifiedBy>waed hamza</cp:lastModifiedBy>
  <cp:revision>54</cp:revision>
  <dcterms:created xsi:type="dcterms:W3CDTF">2018-12-20T14:58:07Z</dcterms:created>
  <dcterms:modified xsi:type="dcterms:W3CDTF">2018-12-21T10:15:10Z</dcterms:modified>
</cp:coreProperties>
</file>