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E79C16D-0540-4C42-B1A0-FE21A5C80808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1E2FADC-FA3F-40BD-8D66-A2DDF1506211}" type="datetimeFigureOut">
              <a:rPr lang="en-GB" smtClean="0"/>
              <a:t>20/12/2017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GRADUATION PROJECT 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33022" y="5733256"/>
            <a:ext cx="3767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Fall 2017</a:t>
            </a:r>
          </a:p>
          <a:p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Supervise by :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Dr.Haya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Sammaneh</a:t>
            </a:r>
            <a:endParaRPr lang="en-GB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By:Duha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Shtayeh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&amp; 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Shahed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600" dirty="0" err="1" smtClean="0">
                <a:solidFill>
                  <a:schemeClr val="bg2">
                    <a:lumMod val="25000"/>
                  </a:schemeClr>
                </a:solidFill>
              </a:rPr>
              <a:t>Boreeni</a:t>
            </a:r>
            <a:r>
              <a:rPr lang="en-GB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wamp64\www\palestine\palestine\image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7272808" cy="261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96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must stand up and talk about your project for 15 minutes.</a:t>
            </a:r>
          </a:p>
          <a:p>
            <a:pPr lvl="1"/>
            <a:r>
              <a:rPr lang="en-US" dirty="0"/>
              <a:t>Up to 4 minutes of those 15 can be used to show a video, give a demonstration, etc. </a:t>
            </a:r>
          </a:p>
          <a:p>
            <a:r>
              <a:rPr lang="en-US" dirty="0"/>
              <a:t>You must be prepared to answer questions about your project </a:t>
            </a:r>
            <a:r>
              <a:rPr lang="en-US" i="1" dirty="0"/>
              <a:t>after</a:t>
            </a:r>
            <a:r>
              <a:rPr lang="en-US" dirty="0"/>
              <a:t> your 15-minute speech. </a:t>
            </a:r>
          </a:p>
          <a:p>
            <a:r>
              <a:rPr lang="en-US" dirty="0"/>
              <a:t>Your presentation must include an audio and/or visual component (a PowerPoint fulfills this requirement). </a:t>
            </a:r>
          </a:p>
          <a:p>
            <a:r>
              <a:rPr lang="en-US" dirty="0"/>
              <a:t>You must address the following items in your speech: Introduction, The Project, Research, Conclusion.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05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73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Introduction</a:t>
            </a:r>
          </a:p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About the Project</a:t>
            </a:r>
          </a:p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Project Demo </a:t>
            </a:r>
          </a:p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Conclusion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Future work </a:t>
            </a:r>
          </a:p>
          <a:p>
            <a:endParaRPr lang="en-GB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Palestine have a large number of restaurants ,hotels,</a:t>
            </a:r>
            <a:r>
              <a:rPr lang="en-US" dirty="0"/>
              <a:t> entertainment places, museums </a:t>
            </a:r>
            <a:r>
              <a:rPr lang="en-GB" dirty="0" smtClean="0"/>
              <a:t>and </a:t>
            </a:r>
            <a:r>
              <a:rPr lang="en-GB" dirty="0"/>
              <a:t>Historical Sites which is distributed among the Palestinian cities , as we noticed the internet contains websites as a guide for Palestine, but they are not interactive with the users ,they just give solid information about each place , so we decided to build an interactive website that suggests places depending on the user desired features and give the places ordered from the highest rated place to the lowest 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65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/>
            <a:r>
              <a:rPr lang="en-US" dirty="0" smtClean="0"/>
              <a:t>Palestine </a:t>
            </a:r>
            <a:r>
              <a:rPr lang="en-US" dirty="0"/>
              <a:t>Guide Is </a:t>
            </a:r>
            <a:r>
              <a:rPr lang="en-US" dirty="0" smtClean="0"/>
              <a:t>a </a:t>
            </a:r>
            <a:r>
              <a:rPr lang="en-US" dirty="0"/>
              <a:t>website and a</a:t>
            </a:r>
            <a:r>
              <a:rPr lang="en-GB" dirty="0"/>
              <a:t>n android mobile application</a:t>
            </a:r>
            <a:r>
              <a:rPr lang="en-US" dirty="0"/>
              <a:t> targeting Palestinian people in </a:t>
            </a:r>
            <a:r>
              <a:rPr lang="en-US" dirty="0" smtClean="0"/>
              <a:t>general.</a:t>
            </a:r>
            <a:endParaRPr lang="en-GB" dirty="0"/>
          </a:p>
          <a:p>
            <a:r>
              <a:rPr lang="en-GB" dirty="0"/>
              <a:t>    </a:t>
            </a:r>
            <a:r>
              <a:rPr lang="en-GB" dirty="0" smtClean="0"/>
              <a:t>in additional to the full information about each place. </a:t>
            </a:r>
            <a:r>
              <a:rPr lang="en-GB" dirty="0"/>
              <a:t>It suggests places to the users as the user specify the </a:t>
            </a:r>
            <a:r>
              <a:rPr lang="en-GB" dirty="0" smtClean="0"/>
              <a:t>features.</a:t>
            </a:r>
          </a:p>
          <a:p>
            <a:r>
              <a:rPr lang="en-GB" dirty="0" smtClean="0"/>
              <a:t>it </a:t>
            </a:r>
            <a:r>
              <a:rPr lang="en-GB" dirty="0"/>
              <a:t>provides  a map to show each place location </a:t>
            </a:r>
            <a:r>
              <a:rPr lang="en-GB" dirty="0" smtClean="0"/>
              <a:t> </a:t>
            </a:r>
            <a:r>
              <a:rPr lang="en-GB" dirty="0"/>
              <a:t>,It also allows to help people to see hotels, restaurants ,playgrounds , entertainment places, museums , </a:t>
            </a:r>
            <a:r>
              <a:rPr lang="en-GB" dirty="0" err="1"/>
              <a:t>Archeological</a:t>
            </a:r>
            <a:r>
              <a:rPr lang="en-GB" dirty="0"/>
              <a:t> and Historical Sites  in Palestine  and rate each place  . the application </a:t>
            </a:r>
            <a:r>
              <a:rPr lang="en-GB" dirty="0" smtClean="0"/>
              <a:t>notify </a:t>
            </a:r>
            <a:r>
              <a:rPr lang="en-GB" dirty="0"/>
              <a:t>the users whenever new </a:t>
            </a:r>
            <a:r>
              <a:rPr lang="en-GB" dirty="0" smtClean="0"/>
              <a:t>place is </a:t>
            </a:r>
            <a:r>
              <a:rPr lang="en-GB" dirty="0"/>
              <a:t>added  .Moreover it allows the users to chat with each other. </a:t>
            </a:r>
            <a:r>
              <a:rPr lang="en-US" dirty="0" smtClean="0"/>
              <a:t>The </a:t>
            </a:r>
            <a:r>
              <a:rPr lang="en-US" dirty="0" err="1"/>
              <a:t>PalGuide</a:t>
            </a:r>
            <a:r>
              <a:rPr lang="en-US" dirty="0"/>
              <a:t> application is a full guide for any Palestinian who wants to know about any place in Palestine </a:t>
            </a:r>
            <a:r>
              <a:rPr lang="en-GB" dirty="0"/>
              <a:t>and </a:t>
            </a:r>
            <a:r>
              <a:rPr lang="en-US" dirty="0"/>
              <a:t>it suggests new places for you.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36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11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MOBILE 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6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 The PalGuide is not just an ordinary guide, it also can suggest and interact with the users.</a:t>
            </a:r>
            <a:endParaRPr lang="ar-JO" dirty="0"/>
          </a:p>
          <a:p>
            <a:pPr marL="68580" indent="0">
              <a:buNone/>
            </a:pPr>
            <a:r>
              <a:rPr lang="en-US" dirty="0" smtClean="0"/>
              <a:t>The web site interact with the users in a dynamic way ,which make it special .</a:t>
            </a:r>
          </a:p>
          <a:p>
            <a:pPr marL="68580" indent="0">
              <a:buNone/>
            </a:pPr>
            <a:endParaRPr lang="en-US" dirty="0"/>
          </a:p>
          <a:p>
            <a:pPr marL="365760" lvl="1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27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hope to improve our application by </a:t>
            </a:r>
            <a:r>
              <a:rPr lang="en-US" dirty="0" smtClean="0"/>
              <a:t>adding more features to allow the user to see the available rooms in the Hotels and make real reservation through our web application  . Also </a:t>
            </a:r>
            <a:r>
              <a:rPr lang="en-US" dirty="0"/>
              <a:t>, we can improve the android </a:t>
            </a:r>
            <a:r>
              <a:rPr lang="en-US" dirty="0" smtClean="0"/>
              <a:t>application</a:t>
            </a:r>
            <a:r>
              <a:rPr lang="ar-JO" dirty="0" smtClean="0"/>
              <a:t> </a:t>
            </a:r>
            <a:r>
              <a:rPr lang="en-GB" dirty="0"/>
              <a:t> </a:t>
            </a:r>
            <a:r>
              <a:rPr lang="en-GB" dirty="0" smtClean="0"/>
              <a:t>by adding all the web features in it  and allow it to </a:t>
            </a:r>
            <a:r>
              <a:rPr lang="en-US" dirty="0" smtClean="0"/>
              <a:t> </a:t>
            </a:r>
            <a:r>
              <a:rPr lang="en-US" dirty="0"/>
              <a:t>give the </a:t>
            </a:r>
            <a:r>
              <a:rPr lang="en-US" dirty="0" smtClean="0"/>
              <a:t>nearest places </a:t>
            </a:r>
            <a:r>
              <a:rPr lang="en-US" dirty="0" smtClean="0"/>
              <a:t> from your </a:t>
            </a:r>
            <a:r>
              <a:rPr lang="en-US" dirty="0"/>
              <a:t>location and the path on the map to that place </a:t>
            </a:r>
            <a:endParaRPr lang="en-US" dirty="0" smtClean="0"/>
          </a:p>
          <a:p>
            <a:r>
              <a:rPr lang="en-US" dirty="0" smtClean="0"/>
              <a:t>We also hope to allow each place to add commercials to the application </a:t>
            </a:r>
            <a:r>
              <a:rPr lang="en-US" dirty="0" smtClean="0"/>
              <a:t>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8694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973</TotalTime>
  <Words>456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PowerPoint Presentation</vt:lpstr>
      <vt:lpstr>Guidelines</vt:lpstr>
      <vt:lpstr>outline</vt:lpstr>
      <vt:lpstr>Introduction</vt:lpstr>
      <vt:lpstr>About the Project</vt:lpstr>
      <vt:lpstr>WEB Demo</vt:lpstr>
      <vt:lpstr>MOBILE DEMO</vt:lpstr>
      <vt:lpstr>Conclusion </vt:lpstr>
      <vt:lpstr>Future Work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PalGuide</dc:title>
  <dc:creator>duha</dc:creator>
  <cp:lastModifiedBy>duha</cp:lastModifiedBy>
  <cp:revision>14</cp:revision>
  <dcterms:created xsi:type="dcterms:W3CDTF">2017-12-19T11:39:00Z</dcterms:created>
  <dcterms:modified xsi:type="dcterms:W3CDTF">2017-12-20T22:14:56Z</dcterms:modified>
</cp:coreProperties>
</file>