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notesSlides/notesSlide8.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notesMasterIdLst>
    <p:notesMasterId r:id="rId33"/>
  </p:notesMasterIdLst>
  <p:sldIdLst>
    <p:sldId id="256" r:id="rId2"/>
    <p:sldId id="322" r:id="rId3"/>
    <p:sldId id="323" r:id="rId4"/>
    <p:sldId id="324" r:id="rId5"/>
    <p:sldId id="325" r:id="rId6"/>
    <p:sldId id="346" r:id="rId7"/>
    <p:sldId id="332" r:id="rId8"/>
    <p:sldId id="343" r:id="rId9"/>
    <p:sldId id="336" r:id="rId10"/>
    <p:sldId id="337" r:id="rId11"/>
    <p:sldId id="338" r:id="rId12"/>
    <p:sldId id="339" r:id="rId13"/>
    <p:sldId id="342" r:id="rId14"/>
    <p:sldId id="345" r:id="rId15"/>
    <p:sldId id="340" r:id="rId16"/>
    <p:sldId id="341" r:id="rId17"/>
    <p:sldId id="272" r:id="rId18"/>
    <p:sldId id="273" r:id="rId19"/>
    <p:sldId id="304" r:id="rId20"/>
    <p:sldId id="305" r:id="rId21"/>
    <p:sldId id="301" r:id="rId22"/>
    <p:sldId id="303" r:id="rId23"/>
    <p:sldId id="296" r:id="rId24"/>
    <p:sldId id="282" r:id="rId25"/>
    <p:sldId id="326" r:id="rId26"/>
    <p:sldId id="327" r:id="rId27"/>
    <p:sldId id="328" r:id="rId28"/>
    <p:sldId id="329" r:id="rId29"/>
    <p:sldId id="330" r:id="rId30"/>
    <p:sldId id="331" r:id="rId31"/>
    <p:sldId id="335"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3871" autoAdjust="0"/>
  </p:normalViewPr>
  <p:slideViewPr>
    <p:cSldViewPr>
      <p:cViewPr>
        <p:scale>
          <a:sx n="70" d="100"/>
          <a:sy n="70" d="100"/>
        </p:scale>
        <p:origin x="-1386"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ata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ata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_rels/data5.xml.rels><?xml version="1.0" encoding="UTF-8" standalone="yes"?>
<Relationships xmlns="http://schemas.openxmlformats.org/package/2006/relationships"><Relationship Id="rId1" Type="http://schemas.openxmlformats.org/officeDocument/2006/relationships/image" Target="../media/image15.png"/></Relationships>
</file>

<file path=ppt/diagrams/_rels/data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diagrams/_rels/data7.xml.rels><?xml version="1.0" encoding="UTF-8" standalone="yes"?>
<Relationships xmlns="http://schemas.openxmlformats.org/package/2006/relationships"><Relationship Id="rId1" Type="http://schemas.openxmlformats.org/officeDocument/2006/relationships/image" Target="../media/image1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diagrams/_rels/drawing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_rels/drawing5.xml.rels><?xml version="1.0" encoding="UTF-8" standalone="yes"?>
<Relationships xmlns="http://schemas.openxmlformats.org/package/2006/relationships"><Relationship Id="rId1" Type="http://schemas.openxmlformats.org/officeDocument/2006/relationships/image" Target="../media/image15.png"/></Relationships>
</file>

<file path=ppt/diagrams/_rels/drawing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diagrams/_rels/drawing7.xml.rels><?xml version="1.0" encoding="UTF-8" standalone="yes"?>
<Relationships xmlns="http://schemas.openxmlformats.org/package/2006/relationships"><Relationship Id="rId1"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7BEAA8-ACFA-4DF9-982C-AF67636DF62E}"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5F593F3D-D8D2-49F8-AF56-BF96C44B3135}">
      <dgm:prSet phldrT="[Text]"/>
      <dgm:spPr/>
      <dgm:t>
        <a:bodyPr/>
        <a:lstStyle/>
        <a:p>
          <a:pPr algn="ctr"/>
          <a:r>
            <a:rPr lang="en-US" dirty="0" smtClean="0"/>
            <a:t>    Emergency and pharmacy Finder</a:t>
          </a:r>
          <a:endParaRPr lang="en-US" dirty="0"/>
        </a:p>
      </dgm:t>
    </dgm:pt>
    <dgm:pt modelId="{30992AB6-4396-42CF-8F06-C1D9BA8DC273}" type="parTrans" cxnId="{DEC27499-8342-4F0F-B446-5FB683BEBB65}">
      <dgm:prSet/>
      <dgm:spPr/>
      <dgm:t>
        <a:bodyPr/>
        <a:lstStyle/>
        <a:p>
          <a:endParaRPr lang="en-US"/>
        </a:p>
      </dgm:t>
    </dgm:pt>
    <dgm:pt modelId="{8237F523-0BC7-4BC6-93E7-AA4ABDB3CE10}" type="sibTrans" cxnId="{DEC27499-8342-4F0F-B446-5FB683BEBB65}">
      <dgm:prSet/>
      <dgm:spPr/>
      <dgm:t>
        <a:bodyPr/>
        <a:lstStyle/>
        <a:p>
          <a:endParaRPr lang="en-US"/>
        </a:p>
      </dgm:t>
    </dgm:pt>
    <dgm:pt modelId="{D2D497C8-80E3-43D8-B645-CC2904294F2A}">
      <dgm:prSet phldrT="[Text]"/>
      <dgm:spPr/>
      <dgm:t>
        <a:bodyPr/>
        <a:lstStyle/>
        <a:p>
          <a:r>
            <a:rPr lang="en-US" dirty="0" smtClean="0"/>
            <a:t>       Choose City </a:t>
          </a:r>
          <a:endParaRPr lang="en-US" dirty="0"/>
        </a:p>
      </dgm:t>
    </dgm:pt>
    <dgm:pt modelId="{C3A1829E-C054-4A1D-8FB9-CC9BBA70560C}" type="parTrans" cxnId="{DE40CCFD-6125-4736-B58A-7CAB2031A4D9}">
      <dgm:prSet/>
      <dgm:spPr/>
      <dgm:t>
        <a:bodyPr/>
        <a:lstStyle/>
        <a:p>
          <a:endParaRPr lang="en-US"/>
        </a:p>
      </dgm:t>
    </dgm:pt>
    <dgm:pt modelId="{293192BD-A867-4B52-83BC-087A0FD78A53}" type="sibTrans" cxnId="{DE40CCFD-6125-4736-B58A-7CAB2031A4D9}">
      <dgm:prSet/>
      <dgm:spPr/>
      <dgm:t>
        <a:bodyPr/>
        <a:lstStyle/>
        <a:p>
          <a:endParaRPr lang="en-US"/>
        </a:p>
      </dgm:t>
    </dgm:pt>
    <dgm:pt modelId="{DD09AF3A-ECD5-4080-A031-F90C0FB41267}">
      <dgm:prSet phldrT="[Text]"/>
      <dgm:spPr/>
      <dgm:t>
        <a:bodyPr/>
        <a:lstStyle/>
        <a:p>
          <a:pPr algn="ctr"/>
          <a:r>
            <a:rPr lang="en-US" dirty="0" smtClean="0"/>
            <a:t>List of Pharmacies</a:t>
          </a:r>
          <a:endParaRPr lang="en-US" dirty="0"/>
        </a:p>
      </dgm:t>
    </dgm:pt>
    <dgm:pt modelId="{154D1A4E-37C9-455C-9460-D2E6CB2B56DA}" type="parTrans" cxnId="{9C976FD0-B01F-40D4-A079-C20DF7E2E588}">
      <dgm:prSet/>
      <dgm:spPr/>
      <dgm:t>
        <a:bodyPr/>
        <a:lstStyle/>
        <a:p>
          <a:endParaRPr lang="en-US"/>
        </a:p>
      </dgm:t>
    </dgm:pt>
    <dgm:pt modelId="{758C392A-5471-4D15-8EB7-FFFC749684DC}" type="sibTrans" cxnId="{9C976FD0-B01F-40D4-A079-C20DF7E2E588}">
      <dgm:prSet/>
      <dgm:spPr/>
      <dgm:t>
        <a:bodyPr/>
        <a:lstStyle/>
        <a:p>
          <a:endParaRPr lang="en-US"/>
        </a:p>
      </dgm:t>
    </dgm:pt>
    <dgm:pt modelId="{CC1E36F1-FECD-4BE7-A7E8-73466B44FF34}" type="pres">
      <dgm:prSet presAssocID="{BB7BEAA8-ACFA-4DF9-982C-AF67636DF62E}" presName="Name0" presStyleCnt="0">
        <dgm:presLayoutVars>
          <dgm:chMax val="7"/>
          <dgm:chPref val="7"/>
          <dgm:dir/>
        </dgm:presLayoutVars>
      </dgm:prSet>
      <dgm:spPr/>
      <dgm:t>
        <a:bodyPr/>
        <a:lstStyle/>
        <a:p>
          <a:pPr rtl="1"/>
          <a:endParaRPr lang="ar-SA"/>
        </a:p>
      </dgm:t>
    </dgm:pt>
    <dgm:pt modelId="{0009C3E0-83D8-4CA2-8BA1-86CC8EB02357}" type="pres">
      <dgm:prSet presAssocID="{BB7BEAA8-ACFA-4DF9-982C-AF67636DF62E}" presName="Name1" presStyleCnt="0"/>
      <dgm:spPr/>
      <dgm:t>
        <a:bodyPr/>
        <a:lstStyle/>
        <a:p>
          <a:pPr rtl="1"/>
          <a:endParaRPr lang="ar-SA"/>
        </a:p>
      </dgm:t>
    </dgm:pt>
    <dgm:pt modelId="{1EC66385-47B3-471D-A85A-A414CE2D136C}" type="pres">
      <dgm:prSet presAssocID="{BB7BEAA8-ACFA-4DF9-982C-AF67636DF62E}" presName="cycle" presStyleCnt="0"/>
      <dgm:spPr/>
      <dgm:t>
        <a:bodyPr/>
        <a:lstStyle/>
        <a:p>
          <a:pPr rtl="1"/>
          <a:endParaRPr lang="ar-SA"/>
        </a:p>
      </dgm:t>
    </dgm:pt>
    <dgm:pt modelId="{BFC52347-836B-4D35-8276-C6265900DEBB}" type="pres">
      <dgm:prSet presAssocID="{BB7BEAA8-ACFA-4DF9-982C-AF67636DF62E}" presName="srcNode" presStyleLbl="node1" presStyleIdx="0" presStyleCnt="3"/>
      <dgm:spPr/>
      <dgm:t>
        <a:bodyPr/>
        <a:lstStyle/>
        <a:p>
          <a:pPr rtl="1"/>
          <a:endParaRPr lang="ar-SA"/>
        </a:p>
      </dgm:t>
    </dgm:pt>
    <dgm:pt modelId="{D961E795-5692-4F48-A98D-A5CDAA42C509}" type="pres">
      <dgm:prSet presAssocID="{BB7BEAA8-ACFA-4DF9-982C-AF67636DF62E}" presName="conn" presStyleLbl="parChTrans1D2" presStyleIdx="0" presStyleCnt="1" custScaleX="118317" custLinFactNeighborX="-5782" custLinFactNeighborY="494"/>
      <dgm:spPr/>
      <dgm:t>
        <a:bodyPr/>
        <a:lstStyle/>
        <a:p>
          <a:pPr rtl="1"/>
          <a:endParaRPr lang="ar-SA"/>
        </a:p>
      </dgm:t>
    </dgm:pt>
    <dgm:pt modelId="{308AE235-8F8B-4EB3-BB56-52A11FC8CC1D}" type="pres">
      <dgm:prSet presAssocID="{BB7BEAA8-ACFA-4DF9-982C-AF67636DF62E}" presName="extraNode" presStyleLbl="node1" presStyleIdx="0" presStyleCnt="3"/>
      <dgm:spPr/>
      <dgm:t>
        <a:bodyPr/>
        <a:lstStyle/>
        <a:p>
          <a:pPr rtl="1"/>
          <a:endParaRPr lang="ar-SA"/>
        </a:p>
      </dgm:t>
    </dgm:pt>
    <dgm:pt modelId="{764DCE13-F8B1-4E46-8A60-91DA5357854A}" type="pres">
      <dgm:prSet presAssocID="{BB7BEAA8-ACFA-4DF9-982C-AF67636DF62E}" presName="dstNode" presStyleLbl="node1" presStyleIdx="0" presStyleCnt="3"/>
      <dgm:spPr/>
      <dgm:t>
        <a:bodyPr/>
        <a:lstStyle/>
        <a:p>
          <a:pPr rtl="1"/>
          <a:endParaRPr lang="ar-SA"/>
        </a:p>
      </dgm:t>
    </dgm:pt>
    <dgm:pt modelId="{84488557-7203-4A0A-B89F-26DCD62FC09F}" type="pres">
      <dgm:prSet presAssocID="{5F593F3D-D8D2-49F8-AF56-BF96C44B3135}" presName="text_1" presStyleLbl="node1" presStyleIdx="0" presStyleCnt="3" custFlipHor="1" custScaleX="79422" custLinFactNeighborX="10837" custLinFactNeighborY="-29510">
        <dgm:presLayoutVars>
          <dgm:bulletEnabled val="1"/>
        </dgm:presLayoutVars>
      </dgm:prSet>
      <dgm:spPr/>
      <dgm:t>
        <a:bodyPr/>
        <a:lstStyle/>
        <a:p>
          <a:endParaRPr lang="en-US"/>
        </a:p>
      </dgm:t>
    </dgm:pt>
    <dgm:pt modelId="{1972CDBD-BCFA-4492-9B9B-B107F423D382}" type="pres">
      <dgm:prSet presAssocID="{5F593F3D-D8D2-49F8-AF56-BF96C44B3135}" presName="accent_1" presStyleCnt="0"/>
      <dgm:spPr/>
      <dgm:t>
        <a:bodyPr/>
        <a:lstStyle/>
        <a:p>
          <a:pPr rtl="1"/>
          <a:endParaRPr lang="ar-SA"/>
        </a:p>
      </dgm:t>
    </dgm:pt>
    <dgm:pt modelId="{126B69D1-5EFA-4273-A684-1B04B61A4EF4}" type="pres">
      <dgm:prSet presAssocID="{5F593F3D-D8D2-49F8-AF56-BF96C44B3135}" presName="accentRepeatNode" presStyleLbl="solidFgAcc1" presStyleIdx="0" presStyleCnt="3" custScaleX="198746" custScaleY="209786" custLinFactNeighborX="67598" custLinFactNeighborY="-2964"/>
      <dgm:spPr>
        <a:blipFill rotWithShape="0">
          <a:blip xmlns:r="http://schemas.openxmlformats.org/officeDocument/2006/relationships" r:embed="rId1"/>
          <a:stretch>
            <a:fillRect/>
          </a:stretch>
        </a:blipFill>
      </dgm:spPr>
      <dgm:t>
        <a:bodyPr/>
        <a:lstStyle/>
        <a:p>
          <a:endParaRPr lang="en-US"/>
        </a:p>
      </dgm:t>
    </dgm:pt>
    <dgm:pt modelId="{AF969FBD-2F02-4F4B-B14C-F60B66E93E92}" type="pres">
      <dgm:prSet presAssocID="{D2D497C8-80E3-43D8-B645-CC2904294F2A}" presName="text_2" presStyleLbl="node1" presStyleIdx="1" presStyleCnt="3" custScaleX="89741" custLinFactNeighborX="-1291" custLinFactNeighborY="9185">
        <dgm:presLayoutVars>
          <dgm:bulletEnabled val="1"/>
        </dgm:presLayoutVars>
      </dgm:prSet>
      <dgm:spPr/>
      <dgm:t>
        <a:bodyPr/>
        <a:lstStyle/>
        <a:p>
          <a:pPr rtl="1"/>
          <a:endParaRPr lang="ar-SA"/>
        </a:p>
      </dgm:t>
    </dgm:pt>
    <dgm:pt modelId="{571DBBA2-595F-4E2A-B610-549A2BCCF2DD}" type="pres">
      <dgm:prSet presAssocID="{D2D497C8-80E3-43D8-B645-CC2904294F2A}" presName="accent_2" presStyleCnt="0"/>
      <dgm:spPr/>
      <dgm:t>
        <a:bodyPr/>
        <a:lstStyle/>
        <a:p>
          <a:pPr rtl="1"/>
          <a:endParaRPr lang="ar-SA"/>
        </a:p>
      </dgm:t>
    </dgm:pt>
    <dgm:pt modelId="{F540FA2E-8D3A-4E9D-AD50-12ADFFE505BA}" type="pres">
      <dgm:prSet presAssocID="{D2D497C8-80E3-43D8-B645-CC2904294F2A}" presName="accentRepeatNode" presStyleLbl="solidFgAcc1" presStyleIdx="1" presStyleCnt="3" custScaleX="201340" custScaleY="201460" custLinFactNeighborX="-8617" custLinFactNeighborY="-33199"/>
      <dgm:spPr>
        <a:blipFill rotWithShape="0">
          <a:blip xmlns:r="http://schemas.openxmlformats.org/officeDocument/2006/relationships" r:embed="rId2"/>
          <a:stretch>
            <a:fillRect/>
          </a:stretch>
        </a:blipFill>
      </dgm:spPr>
      <dgm:t>
        <a:bodyPr/>
        <a:lstStyle/>
        <a:p>
          <a:pPr rtl="1"/>
          <a:endParaRPr lang="ar-SA"/>
        </a:p>
      </dgm:t>
    </dgm:pt>
    <dgm:pt modelId="{84D81F9E-1794-4AC5-9F33-AA3315E43D89}" type="pres">
      <dgm:prSet presAssocID="{DD09AF3A-ECD5-4080-A031-F90C0FB41267}" presName="text_3" presStyleLbl="node1" presStyleIdx="2" presStyleCnt="3" custScaleX="88068">
        <dgm:presLayoutVars>
          <dgm:bulletEnabled val="1"/>
        </dgm:presLayoutVars>
      </dgm:prSet>
      <dgm:spPr/>
      <dgm:t>
        <a:bodyPr/>
        <a:lstStyle/>
        <a:p>
          <a:pPr rtl="1"/>
          <a:endParaRPr lang="ar-SA"/>
        </a:p>
      </dgm:t>
    </dgm:pt>
    <dgm:pt modelId="{F7F95ED4-66E2-4F04-9696-A5D6F69869E7}" type="pres">
      <dgm:prSet presAssocID="{DD09AF3A-ECD5-4080-A031-F90C0FB41267}" presName="accent_3" presStyleCnt="0"/>
      <dgm:spPr/>
      <dgm:t>
        <a:bodyPr/>
        <a:lstStyle/>
        <a:p>
          <a:pPr rtl="1"/>
          <a:endParaRPr lang="ar-SA"/>
        </a:p>
      </dgm:t>
    </dgm:pt>
    <dgm:pt modelId="{A8A6E7D8-D697-4985-A876-6A828723CD8B}" type="pres">
      <dgm:prSet presAssocID="{DD09AF3A-ECD5-4080-A031-F90C0FB41267}" presName="accentRepeatNode" presStyleLbl="solidFgAcc1" presStyleIdx="2" presStyleCnt="3" custScaleX="187416" custScaleY="186761" custLinFactNeighborX="74278" custLinFactNeighborY="-11369"/>
      <dgm:spPr>
        <a:blipFill rotWithShape="0">
          <a:blip xmlns:r="http://schemas.openxmlformats.org/officeDocument/2006/relationships" r:embed="rId3"/>
          <a:stretch>
            <a:fillRect/>
          </a:stretch>
        </a:blipFill>
      </dgm:spPr>
      <dgm:t>
        <a:bodyPr/>
        <a:lstStyle/>
        <a:p>
          <a:pPr rtl="1"/>
          <a:endParaRPr lang="ar-SA"/>
        </a:p>
      </dgm:t>
    </dgm:pt>
  </dgm:ptLst>
  <dgm:cxnLst>
    <dgm:cxn modelId="{AA447947-8E72-4475-AE93-58D4F5ACF81F}" type="presOf" srcId="{D2D497C8-80E3-43D8-B645-CC2904294F2A}" destId="{AF969FBD-2F02-4F4B-B14C-F60B66E93E92}" srcOrd="0" destOrd="0" presId="urn:microsoft.com/office/officeart/2008/layout/VerticalCurvedList"/>
    <dgm:cxn modelId="{F9175F65-527D-4713-B097-6BADD3165354}" type="presOf" srcId="{BB7BEAA8-ACFA-4DF9-982C-AF67636DF62E}" destId="{CC1E36F1-FECD-4BE7-A7E8-73466B44FF34}" srcOrd="0" destOrd="0" presId="urn:microsoft.com/office/officeart/2008/layout/VerticalCurvedList"/>
    <dgm:cxn modelId="{FCFA2FAB-DA0F-4AFD-9871-604F94CEFC9E}" type="presOf" srcId="{DD09AF3A-ECD5-4080-A031-F90C0FB41267}" destId="{84D81F9E-1794-4AC5-9F33-AA3315E43D89}" srcOrd="0" destOrd="0" presId="urn:microsoft.com/office/officeart/2008/layout/VerticalCurvedList"/>
    <dgm:cxn modelId="{DE40CCFD-6125-4736-B58A-7CAB2031A4D9}" srcId="{BB7BEAA8-ACFA-4DF9-982C-AF67636DF62E}" destId="{D2D497C8-80E3-43D8-B645-CC2904294F2A}" srcOrd="1" destOrd="0" parTransId="{C3A1829E-C054-4A1D-8FB9-CC9BBA70560C}" sibTransId="{293192BD-A867-4B52-83BC-087A0FD78A53}"/>
    <dgm:cxn modelId="{DEC27499-8342-4F0F-B446-5FB683BEBB65}" srcId="{BB7BEAA8-ACFA-4DF9-982C-AF67636DF62E}" destId="{5F593F3D-D8D2-49F8-AF56-BF96C44B3135}" srcOrd="0" destOrd="0" parTransId="{30992AB6-4396-42CF-8F06-C1D9BA8DC273}" sibTransId="{8237F523-0BC7-4BC6-93E7-AA4ABDB3CE10}"/>
    <dgm:cxn modelId="{64EE4EF6-542B-4E2E-8FFD-1CBED81E4E90}" type="presOf" srcId="{8237F523-0BC7-4BC6-93E7-AA4ABDB3CE10}" destId="{D961E795-5692-4F48-A98D-A5CDAA42C509}" srcOrd="0" destOrd="0" presId="urn:microsoft.com/office/officeart/2008/layout/VerticalCurvedList"/>
    <dgm:cxn modelId="{9C976FD0-B01F-40D4-A079-C20DF7E2E588}" srcId="{BB7BEAA8-ACFA-4DF9-982C-AF67636DF62E}" destId="{DD09AF3A-ECD5-4080-A031-F90C0FB41267}" srcOrd="2" destOrd="0" parTransId="{154D1A4E-37C9-455C-9460-D2E6CB2B56DA}" sibTransId="{758C392A-5471-4D15-8EB7-FFFC749684DC}"/>
    <dgm:cxn modelId="{15280500-228E-491E-83DA-106B23A9C1FE}" type="presOf" srcId="{5F593F3D-D8D2-49F8-AF56-BF96C44B3135}" destId="{84488557-7203-4A0A-B89F-26DCD62FC09F}" srcOrd="0" destOrd="0" presId="urn:microsoft.com/office/officeart/2008/layout/VerticalCurvedList"/>
    <dgm:cxn modelId="{CD7767D8-A918-44CB-9EED-07981B756958}" type="presParOf" srcId="{CC1E36F1-FECD-4BE7-A7E8-73466B44FF34}" destId="{0009C3E0-83D8-4CA2-8BA1-86CC8EB02357}" srcOrd="0" destOrd="0" presId="urn:microsoft.com/office/officeart/2008/layout/VerticalCurvedList"/>
    <dgm:cxn modelId="{E585F7B1-AA14-42CA-B360-AE334A0B20DB}" type="presParOf" srcId="{0009C3E0-83D8-4CA2-8BA1-86CC8EB02357}" destId="{1EC66385-47B3-471D-A85A-A414CE2D136C}" srcOrd="0" destOrd="0" presId="urn:microsoft.com/office/officeart/2008/layout/VerticalCurvedList"/>
    <dgm:cxn modelId="{01E8EDB0-A707-40FA-827D-29C6D31D97DC}" type="presParOf" srcId="{1EC66385-47B3-471D-A85A-A414CE2D136C}" destId="{BFC52347-836B-4D35-8276-C6265900DEBB}" srcOrd="0" destOrd="0" presId="urn:microsoft.com/office/officeart/2008/layout/VerticalCurvedList"/>
    <dgm:cxn modelId="{22E52CF6-AFFA-41EC-B625-F4F83A9A3D49}" type="presParOf" srcId="{1EC66385-47B3-471D-A85A-A414CE2D136C}" destId="{D961E795-5692-4F48-A98D-A5CDAA42C509}" srcOrd="1" destOrd="0" presId="urn:microsoft.com/office/officeart/2008/layout/VerticalCurvedList"/>
    <dgm:cxn modelId="{4486B459-9A7D-49FE-BECA-85128E2E32C7}" type="presParOf" srcId="{1EC66385-47B3-471D-A85A-A414CE2D136C}" destId="{308AE235-8F8B-4EB3-BB56-52A11FC8CC1D}" srcOrd="2" destOrd="0" presId="urn:microsoft.com/office/officeart/2008/layout/VerticalCurvedList"/>
    <dgm:cxn modelId="{C013334D-6B88-4F40-AB7E-6C54223A6350}" type="presParOf" srcId="{1EC66385-47B3-471D-A85A-A414CE2D136C}" destId="{764DCE13-F8B1-4E46-8A60-91DA5357854A}" srcOrd="3" destOrd="0" presId="urn:microsoft.com/office/officeart/2008/layout/VerticalCurvedList"/>
    <dgm:cxn modelId="{AC01A616-84B3-40C1-8533-D451AF9767AB}" type="presParOf" srcId="{0009C3E0-83D8-4CA2-8BA1-86CC8EB02357}" destId="{84488557-7203-4A0A-B89F-26DCD62FC09F}" srcOrd="1" destOrd="0" presId="urn:microsoft.com/office/officeart/2008/layout/VerticalCurvedList"/>
    <dgm:cxn modelId="{F0175A9A-5457-4E9C-B017-0A8320BE5BD0}" type="presParOf" srcId="{0009C3E0-83D8-4CA2-8BA1-86CC8EB02357}" destId="{1972CDBD-BCFA-4492-9B9B-B107F423D382}" srcOrd="2" destOrd="0" presId="urn:microsoft.com/office/officeart/2008/layout/VerticalCurvedList"/>
    <dgm:cxn modelId="{021D1662-72D8-4661-9DA1-DEA6645C796B}" type="presParOf" srcId="{1972CDBD-BCFA-4492-9B9B-B107F423D382}" destId="{126B69D1-5EFA-4273-A684-1B04B61A4EF4}" srcOrd="0" destOrd="0" presId="urn:microsoft.com/office/officeart/2008/layout/VerticalCurvedList"/>
    <dgm:cxn modelId="{EB4837BD-4710-4059-BADA-AC430DE8D5C3}" type="presParOf" srcId="{0009C3E0-83D8-4CA2-8BA1-86CC8EB02357}" destId="{AF969FBD-2F02-4F4B-B14C-F60B66E93E92}" srcOrd="3" destOrd="0" presId="urn:microsoft.com/office/officeart/2008/layout/VerticalCurvedList"/>
    <dgm:cxn modelId="{9F3CF86A-2498-4479-B642-B61003C48CEA}" type="presParOf" srcId="{0009C3E0-83D8-4CA2-8BA1-86CC8EB02357}" destId="{571DBBA2-595F-4E2A-B610-549A2BCCF2DD}" srcOrd="4" destOrd="0" presId="urn:microsoft.com/office/officeart/2008/layout/VerticalCurvedList"/>
    <dgm:cxn modelId="{E2666FF0-679F-432D-A292-64A0BCD45083}" type="presParOf" srcId="{571DBBA2-595F-4E2A-B610-549A2BCCF2DD}" destId="{F540FA2E-8D3A-4E9D-AD50-12ADFFE505BA}" srcOrd="0" destOrd="0" presId="urn:microsoft.com/office/officeart/2008/layout/VerticalCurvedList"/>
    <dgm:cxn modelId="{5A04D102-87FC-460F-B8E8-CEA67D80E080}" type="presParOf" srcId="{0009C3E0-83D8-4CA2-8BA1-86CC8EB02357}" destId="{84D81F9E-1794-4AC5-9F33-AA3315E43D89}" srcOrd="5" destOrd="0" presId="urn:microsoft.com/office/officeart/2008/layout/VerticalCurvedList"/>
    <dgm:cxn modelId="{A3C6E22E-8C51-45D0-81CE-2629F104F518}" type="presParOf" srcId="{0009C3E0-83D8-4CA2-8BA1-86CC8EB02357}" destId="{F7F95ED4-66E2-4F04-9696-A5D6F69869E7}" srcOrd="6" destOrd="0" presId="urn:microsoft.com/office/officeart/2008/layout/VerticalCurvedList"/>
    <dgm:cxn modelId="{CBFD9EE3-C7B3-4740-9C31-89C0F59FEED1}" type="presParOf" srcId="{F7F95ED4-66E2-4F04-9696-A5D6F69869E7}" destId="{A8A6E7D8-D697-4985-A876-6A828723CD8B}"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8F99EC-2F80-47D7-ABD8-BA12EEA25F04}"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26C7E3F2-D579-48A3-9C9A-B8709CF5B8EF}">
      <dgm:prSet phldrT="[Text]" custT="1"/>
      <dgm:spPr/>
      <dgm:t>
        <a:bodyPr/>
        <a:lstStyle/>
        <a:p>
          <a:pPr algn="ctr"/>
          <a:r>
            <a:rPr lang="en-US" sz="3600" dirty="0" smtClean="0"/>
            <a:t>Show pharmacies </a:t>
          </a:r>
          <a:endParaRPr lang="en-US" sz="3600" dirty="0"/>
        </a:p>
      </dgm:t>
    </dgm:pt>
    <dgm:pt modelId="{68E4FCD2-2467-4480-B696-CC0F5F88C2CA}" type="parTrans" cxnId="{C10D66E8-70B5-473B-9CE5-64741A35C3CD}">
      <dgm:prSet/>
      <dgm:spPr/>
      <dgm:t>
        <a:bodyPr/>
        <a:lstStyle/>
        <a:p>
          <a:endParaRPr lang="en-US"/>
        </a:p>
      </dgm:t>
    </dgm:pt>
    <dgm:pt modelId="{5063BEFF-AE21-4E95-8402-4F19BB90CBFA}" type="sibTrans" cxnId="{C10D66E8-70B5-473B-9CE5-64741A35C3CD}">
      <dgm:prSet/>
      <dgm:spPr/>
      <dgm:t>
        <a:bodyPr/>
        <a:lstStyle/>
        <a:p>
          <a:endParaRPr lang="en-US"/>
        </a:p>
      </dgm:t>
    </dgm:pt>
    <dgm:pt modelId="{0D68CE9F-CD3E-4A72-AF5D-FDB0D7555916}">
      <dgm:prSet phldrT="[Text]" custT="1"/>
      <dgm:spPr/>
      <dgm:t>
        <a:bodyPr/>
        <a:lstStyle/>
        <a:p>
          <a:pPr algn="ctr"/>
          <a:r>
            <a:rPr lang="en-US" sz="3200" dirty="0" smtClean="0"/>
            <a:t>Satellites view </a:t>
          </a:r>
          <a:endParaRPr lang="en-US" sz="3200" dirty="0"/>
        </a:p>
      </dgm:t>
    </dgm:pt>
    <dgm:pt modelId="{94ADE711-4791-43E2-8382-46478A5C6852}" type="parTrans" cxnId="{78EE7607-4DEF-4BDD-8124-E20047DAA5A9}">
      <dgm:prSet/>
      <dgm:spPr/>
      <dgm:t>
        <a:bodyPr/>
        <a:lstStyle/>
        <a:p>
          <a:endParaRPr lang="en-US"/>
        </a:p>
      </dgm:t>
    </dgm:pt>
    <dgm:pt modelId="{B59CFC8B-B5F8-47C3-B441-5DFB222CEE97}" type="sibTrans" cxnId="{78EE7607-4DEF-4BDD-8124-E20047DAA5A9}">
      <dgm:prSet/>
      <dgm:spPr/>
      <dgm:t>
        <a:bodyPr/>
        <a:lstStyle/>
        <a:p>
          <a:endParaRPr lang="en-US"/>
        </a:p>
      </dgm:t>
    </dgm:pt>
    <dgm:pt modelId="{068ABC00-EDA8-424E-90E0-401F8474B34E}" type="pres">
      <dgm:prSet presAssocID="{678F99EC-2F80-47D7-ABD8-BA12EEA25F04}" presName="Name0" presStyleCnt="0">
        <dgm:presLayoutVars>
          <dgm:chMax val="7"/>
          <dgm:chPref val="7"/>
          <dgm:dir/>
        </dgm:presLayoutVars>
      </dgm:prSet>
      <dgm:spPr/>
      <dgm:t>
        <a:bodyPr/>
        <a:lstStyle/>
        <a:p>
          <a:pPr rtl="1"/>
          <a:endParaRPr lang="ar-SA"/>
        </a:p>
      </dgm:t>
    </dgm:pt>
    <dgm:pt modelId="{43084EBF-FD5E-410B-A550-2C97AFB1F614}" type="pres">
      <dgm:prSet presAssocID="{678F99EC-2F80-47D7-ABD8-BA12EEA25F04}" presName="Name1" presStyleCnt="0"/>
      <dgm:spPr/>
      <dgm:t>
        <a:bodyPr/>
        <a:lstStyle/>
        <a:p>
          <a:pPr rtl="1"/>
          <a:endParaRPr lang="ar-SA"/>
        </a:p>
      </dgm:t>
    </dgm:pt>
    <dgm:pt modelId="{BA616A74-4C29-4C23-ABD3-2C76C7760C1B}" type="pres">
      <dgm:prSet presAssocID="{678F99EC-2F80-47D7-ABD8-BA12EEA25F04}" presName="cycle" presStyleCnt="0"/>
      <dgm:spPr/>
      <dgm:t>
        <a:bodyPr/>
        <a:lstStyle/>
        <a:p>
          <a:pPr rtl="1"/>
          <a:endParaRPr lang="ar-SA"/>
        </a:p>
      </dgm:t>
    </dgm:pt>
    <dgm:pt modelId="{F447924C-53A2-46B1-9F08-90E11AA1DD2D}" type="pres">
      <dgm:prSet presAssocID="{678F99EC-2F80-47D7-ABD8-BA12EEA25F04}" presName="srcNode" presStyleLbl="node1" presStyleIdx="0" presStyleCnt="2"/>
      <dgm:spPr/>
      <dgm:t>
        <a:bodyPr/>
        <a:lstStyle/>
        <a:p>
          <a:pPr rtl="1"/>
          <a:endParaRPr lang="ar-SA"/>
        </a:p>
      </dgm:t>
    </dgm:pt>
    <dgm:pt modelId="{475E33B5-480C-4D55-94D4-5C708A4CDCD6}" type="pres">
      <dgm:prSet presAssocID="{678F99EC-2F80-47D7-ABD8-BA12EEA25F04}" presName="conn" presStyleLbl="parChTrans1D2" presStyleIdx="0" presStyleCnt="1" custLinFactNeighborX="6656" custRadScaleRad="697" custRadScaleInc="-2147483648"/>
      <dgm:spPr/>
      <dgm:t>
        <a:bodyPr/>
        <a:lstStyle/>
        <a:p>
          <a:pPr rtl="1"/>
          <a:endParaRPr lang="ar-SA"/>
        </a:p>
      </dgm:t>
    </dgm:pt>
    <dgm:pt modelId="{2BAC08F8-C772-481E-BEA7-1EC23F877605}" type="pres">
      <dgm:prSet presAssocID="{678F99EC-2F80-47D7-ABD8-BA12EEA25F04}" presName="extraNode" presStyleLbl="node1" presStyleIdx="0" presStyleCnt="2"/>
      <dgm:spPr/>
      <dgm:t>
        <a:bodyPr/>
        <a:lstStyle/>
        <a:p>
          <a:pPr rtl="1"/>
          <a:endParaRPr lang="ar-SA"/>
        </a:p>
      </dgm:t>
    </dgm:pt>
    <dgm:pt modelId="{78BBD8A3-A853-4EE5-802F-F5067B7A3D74}" type="pres">
      <dgm:prSet presAssocID="{678F99EC-2F80-47D7-ABD8-BA12EEA25F04}" presName="dstNode" presStyleLbl="node1" presStyleIdx="0" presStyleCnt="2"/>
      <dgm:spPr/>
      <dgm:t>
        <a:bodyPr/>
        <a:lstStyle/>
        <a:p>
          <a:pPr rtl="1"/>
          <a:endParaRPr lang="ar-SA"/>
        </a:p>
      </dgm:t>
    </dgm:pt>
    <dgm:pt modelId="{D1CE1C9B-BC6C-4F8E-8AB7-FDEA2457A93C}" type="pres">
      <dgm:prSet presAssocID="{26C7E3F2-D579-48A3-9C9A-B8709CF5B8EF}" presName="text_1" presStyleLbl="node1" presStyleIdx="0" presStyleCnt="2" custScaleX="78571" custLinFactNeighborX="8398" custLinFactNeighborY="-3842">
        <dgm:presLayoutVars>
          <dgm:bulletEnabled val="1"/>
        </dgm:presLayoutVars>
      </dgm:prSet>
      <dgm:spPr/>
      <dgm:t>
        <a:bodyPr/>
        <a:lstStyle/>
        <a:p>
          <a:pPr rtl="1"/>
          <a:endParaRPr lang="ar-SA"/>
        </a:p>
      </dgm:t>
    </dgm:pt>
    <dgm:pt modelId="{34D93E81-6D6B-4BF1-A34F-8FBACF4A4415}" type="pres">
      <dgm:prSet presAssocID="{26C7E3F2-D579-48A3-9C9A-B8709CF5B8EF}" presName="accent_1" presStyleCnt="0"/>
      <dgm:spPr/>
      <dgm:t>
        <a:bodyPr/>
        <a:lstStyle/>
        <a:p>
          <a:pPr rtl="1"/>
          <a:endParaRPr lang="ar-SA"/>
        </a:p>
      </dgm:t>
    </dgm:pt>
    <dgm:pt modelId="{10FBC9FC-F726-48CD-B8EC-D1B9D254D9A4}" type="pres">
      <dgm:prSet presAssocID="{26C7E3F2-D579-48A3-9C9A-B8709CF5B8EF}" presName="accentRepeatNode" presStyleLbl="solidFgAcc1" presStyleIdx="0" presStyleCnt="2" custScaleX="156730" custScaleY="182105" custLinFactNeighborX="59776"/>
      <dgm:spPr>
        <a:blipFill rotWithShape="0">
          <a:blip xmlns:r="http://schemas.openxmlformats.org/officeDocument/2006/relationships" r:embed="rId1"/>
          <a:stretch>
            <a:fillRect/>
          </a:stretch>
        </a:blipFill>
      </dgm:spPr>
      <dgm:t>
        <a:bodyPr/>
        <a:lstStyle/>
        <a:p>
          <a:pPr rtl="1"/>
          <a:endParaRPr lang="ar-SA"/>
        </a:p>
      </dgm:t>
    </dgm:pt>
    <dgm:pt modelId="{D4E6E5AB-2B9F-45A7-9869-0BCAF8782C31}" type="pres">
      <dgm:prSet presAssocID="{0D68CE9F-CD3E-4A72-AF5D-FDB0D7555916}" presName="text_2" presStyleLbl="node1" presStyleIdx="1" presStyleCnt="2" custLinFactNeighborX="-3705" custLinFactNeighborY="3189">
        <dgm:presLayoutVars>
          <dgm:bulletEnabled val="1"/>
        </dgm:presLayoutVars>
      </dgm:prSet>
      <dgm:spPr/>
      <dgm:t>
        <a:bodyPr/>
        <a:lstStyle/>
        <a:p>
          <a:pPr rtl="1"/>
          <a:endParaRPr lang="ar-SA"/>
        </a:p>
      </dgm:t>
    </dgm:pt>
    <dgm:pt modelId="{23DCC891-4359-4927-AFC1-0B6AA4C30041}" type="pres">
      <dgm:prSet presAssocID="{0D68CE9F-CD3E-4A72-AF5D-FDB0D7555916}" presName="accent_2" presStyleCnt="0"/>
      <dgm:spPr/>
      <dgm:t>
        <a:bodyPr/>
        <a:lstStyle/>
        <a:p>
          <a:pPr rtl="1"/>
          <a:endParaRPr lang="ar-SA"/>
        </a:p>
      </dgm:t>
    </dgm:pt>
    <dgm:pt modelId="{440BC09D-0C3A-4F63-AD32-8F7502244F93}" type="pres">
      <dgm:prSet presAssocID="{0D68CE9F-CD3E-4A72-AF5D-FDB0D7555916}" presName="accentRepeatNode" presStyleLbl="solidFgAcc1" presStyleIdx="1" presStyleCnt="2" custScaleX="159173" custScaleY="174926" custLinFactNeighborX="9161" custLinFactNeighborY="-18793"/>
      <dgm:spPr>
        <a:blipFill rotWithShape="0">
          <a:blip xmlns:r="http://schemas.openxmlformats.org/officeDocument/2006/relationships" r:embed="rId2"/>
          <a:stretch>
            <a:fillRect/>
          </a:stretch>
        </a:blipFill>
      </dgm:spPr>
      <dgm:t>
        <a:bodyPr/>
        <a:lstStyle/>
        <a:p>
          <a:pPr rtl="1"/>
          <a:endParaRPr lang="ar-SA"/>
        </a:p>
      </dgm:t>
    </dgm:pt>
  </dgm:ptLst>
  <dgm:cxnLst>
    <dgm:cxn modelId="{C10D66E8-70B5-473B-9CE5-64741A35C3CD}" srcId="{678F99EC-2F80-47D7-ABD8-BA12EEA25F04}" destId="{26C7E3F2-D579-48A3-9C9A-B8709CF5B8EF}" srcOrd="0" destOrd="0" parTransId="{68E4FCD2-2467-4480-B696-CC0F5F88C2CA}" sibTransId="{5063BEFF-AE21-4E95-8402-4F19BB90CBFA}"/>
    <dgm:cxn modelId="{79537255-1517-4F69-AFFF-F1B18666E34D}" type="presOf" srcId="{678F99EC-2F80-47D7-ABD8-BA12EEA25F04}" destId="{068ABC00-EDA8-424E-90E0-401F8474B34E}" srcOrd="0" destOrd="0" presId="urn:microsoft.com/office/officeart/2008/layout/VerticalCurvedList"/>
    <dgm:cxn modelId="{777A7FEF-B3ED-4A58-87C6-8EF06114BBAD}" type="presOf" srcId="{0D68CE9F-CD3E-4A72-AF5D-FDB0D7555916}" destId="{D4E6E5AB-2B9F-45A7-9869-0BCAF8782C31}" srcOrd="0" destOrd="0" presId="urn:microsoft.com/office/officeart/2008/layout/VerticalCurvedList"/>
    <dgm:cxn modelId="{1FB1BDBB-BC57-4374-9B89-BB5BE451EBC1}" type="presOf" srcId="{26C7E3F2-D579-48A3-9C9A-B8709CF5B8EF}" destId="{D1CE1C9B-BC6C-4F8E-8AB7-FDEA2457A93C}" srcOrd="0" destOrd="0" presId="urn:microsoft.com/office/officeart/2008/layout/VerticalCurvedList"/>
    <dgm:cxn modelId="{78EE7607-4DEF-4BDD-8124-E20047DAA5A9}" srcId="{678F99EC-2F80-47D7-ABD8-BA12EEA25F04}" destId="{0D68CE9F-CD3E-4A72-AF5D-FDB0D7555916}" srcOrd="1" destOrd="0" parTransId="{94ADE711-4791-43E2-8382-46478A5C6852}" sibTransId="{B59CFC8B-B5F8-47C3-B441-5DFB222CEE97}"/>
    <dgm:cxn modelId="{FBEBC2E3-66EE-4686-868B-E2B1CF1DC73B}" type="presOf" srcId="{5063BEFF-AE21-4E95-8402-4F19BB90CBFA}" destId="{475E33B5-480C-4D55-94D4-5C708A4CDCD6}" srcOrd="0" destOrd="0" presId="urn:microsoft.com/office/officeart/2008/layout/VerticalCurvedList"/>
    <dgm:cxn modelId="{DC637C25-9F63-4014-85B5-226E92D60AEE}" type="presParOf" srcId="{068ABC00-EDA8-424E-90E0-401F8474B34E}" destId="{43084EBF-FD5E-410B-A550-2C97AFB1F614}" srcOrd="0" destOrd="0" presId="urn:microsoft.com/office/officeart/2008/layout/VerticalCurvedList"/>
    <dgm:cxn modelId="{0340D643-2F78-44C4-9AB8-E30861AEC4CA}" type="presParOf" srcId="{43084EBF-FD5E-410B-A550-2C97AFB1F614}" destId="{BA616A74-4C29-4C23-ABD3-2C76C7760C1B}" srcOrd="0" destOrd="0" presId="urn:microsoft.com/office/officeart/2008/layout/VerticalCurvedList"/>
    <dgm:cxn modelId="{C24A44CA-BE94-4514-9202-9F25FD37D1E4}" type="presParOf" srcId="{BA616A74-4C29-4C23-ABD3-2C76C7760C1B}" destId="{F447924C-53A2-46B1-9F08-90E11AA1DD2D}" srcOrd="0" destOrd="0" presId="urn:microsoft.com/office/officeart/2008/layout/VerticalCurvedList"/>
    <dgm:cxn modelId="{EAD94EBC-8897-461B-985C-690FE54D1460}" type="presParOf" srcId="{BA616A74-4C29-4C23-ABD3-2C76C7760C1B}" destId="{475E33B5-480C-4D55-94D4-5C708A4CDCD6}" srcOrd="1" destOrd="0" presId="urn:microsoft.com/office/officeart/2008/layout/VerticalCurvedList"/>
    <dgm:cxn modelId="{FA96B7D5-582B-445F-B076-1CDCF31B856A}" type="presParOf" srcId="{BA616A74-4C29-4C23-ABD3-2C76C7760C1B}" destId="{2BAC08F8-C772-481E-BEA7-1EC23F877605}" srcOrd="2" destOrd="0" presId="urn:microsoft.com/office/officeart/2008/layout/VerticalCurvedList"/>
    <dgm:cxn modelId="{4C9B7426-CA62-4EE3-9A70-8609C8C5273F}" type="presParOf" srcId="{BA616A74-4C29-4C23-ABD3-2C76C7760C1B}" destId="{78BBD8A3-A853-4EE5-802F-F5067B7A3D74}" srcOrd="3" destOrd="0" presId="urn:microsoft.com/office/officeart/2008/layout/VerticalCurvedList"/>
    <dgm:cxn modelId="{342D347C-4E16-447B-BCF1-38198CDC85E3}" type="presParOf" srcId="{43084EBF-FD5E-410B-A550-2C97AFB1F614}" destId="{D1CE1C9B-BC6C-4F8E-8AB7-FDEA2457A93C}" srcOrd="1" destOrd="0" presId="urn:microsoft.com/office/officeart/2008/layout/VerticalCurvedList"/>
    <dgm:cxn modelId="{D35CD16E-A8E0-4705-B838-32DDFCEE9AFD}" type="presParOf" srcId="{43084EBF-FD5E-410B-A550-2C97AFB1F614}" destId="{34D93E81-6D6B-4BF1-A34F-8FBACF4A4415}" srcOrd="2" destOrd="0" presId="urn:microsoft.com/office/officeart/2008/layout/VerticalCurvedList"/>
    <dgm:cxn modelId="{2208824B-D71B-4725-BE38-4E0D46290981}" type="presParOf" srcId="{34D93E81-6D6B-4BF1-A34F-8FBACF4A4415}" destId="{10FBC9FC-F726-48CD-B8EC-D1B9D254D9A4}" srcOrd="0" destOrd="0" presId="urn:microsoft.com/office/officeart/2008/layout/VerticalCurvedList"/>
    <dgm:cxn modelId="{32E8F20E-8AF3-48C8-8998-C05579DF1637}" type="presParOf" srcId="{43084EBF-FD5E-410B-A550-2C97AFB1F614}" destId="{D4E6E5AB-2B9F-45A7-9869-0BCAF8782C31}" srcOrd="3" destOrd="0" presId="urn:microsoft.com/office/officeart/2008/layout/VerticalCurvedList"/>
    <dgm:cxn modelId="{8D8C0D2A-CA3A-4AAF-AF0F-8FBC7AB1AB47}" type="presParOf" srcId="{43084EBF-FD5E-410B-A550-2C97AFB1F614}" destId="{23DCC891-4359-4927-AFC1-0B6AA4C30041}" srcOrd="4" destOrd="0" presId="urn:microsoft.com/office/officeart/2008/layout/VerticalCurvedList"/>
    <dgm:cxn modelId="{B3FFF619-4D94-4BD8-81DB-3BEF0913F7EE}" type="presParOf" srcId="{23DCC891-4359-4927-AFC1-0B6AA4C30041}" destId="{440BC09D-0C3A-4F63-AD32-8F7502244F93}"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CE6959-8629-48B7-A693-34A205838238}"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F6C0B115-2D79-45A5-BBF6-366B8D4330CC}">
      <dgm:prSet phldrT="[Text]" custT="1"/>
      <dgm:spPr/>
      <dgm:t>
        <a:bodyPr/>
        <a:lstStyle/>
        <a:p>
          <a:pPr algn="ctr"/>
          <a:r>
            <a:rPr lang="en-US" sz="3600" dirty="0" smtClean="0"/>
            <a:t>First aid services </a:t>
          </a:r>
          <a:endParaRPr lang="en-US" sz="3600" dirty="0"/>
        </a:p>
      </dgm:t>
    </dgm:pt>
    <dgm:pt modelId="{8F618412-228B-4069-A211-0849391E3AFA}" type="parTrans" cxnId="{02E2B162-453F-4E1D-9897-B74238C59E83}">
      <dgm:prSet/>
      <dgm:spPr/>
      <dgm:t>
        <a:bodyPr/>
        <a:lstStyle/>
        <a:p>
          <a:endParaRPr lang="en-US"/>
        </a:p>
      </dgm:t>
    </dgm:pt>
    <dgm:pt modelId="{140FF76D-2A43-4E59-9A65-D61AF5D147FA}" type="sibTrans" cxnId="{02E2B162-453F-4E1D-9897-B74238C59E83}">
      <dgm:prSet/>
      <dgm:spPr/>
      <dgm:t>
        <a:bodyPr/>
        <a:lstStyle/>
        <a:p>
          <a:endParaRPr lang="en-US"/>
        </a:p>
      </dgm:t>
    </dgm:pt>
    <dgm:pt modelId="{C8A0A8F7-4090-41FB-86EB-7066A85C8B60}">
      <dgm:prSet phldrT="[Text]" custT="1"/>
      <dgm:spPr/>
      <dgm:t>
        <a:bodyPr/>
        <a:lstStyle/>
        <a:p>
          <a:pPr algn="ctr"/>
          <a:r>
            <a:rPr lang="en-US" sz="3600" dirty="0" smtClean="0"/>
            <a:t>First Aid Kit</a:t>
          </a:r>
          <a:endParaRPr lang="en-US" sz="3600" dirty="0"/>
        </a:p>
      </dgm:t>
    </dgm:pt>
    <dgm:pt modelId="{0DBB07D3-7508-4A84-8142-E0729A024731}" type="parTrans" cxnId="{3419ED49-7D5B-4E56-8E6E-383CFC87ADE2}">
      <dgm:prSet/>
      <dgm:spPr/>
      <dgm:t>
        <a:bodyPr/>
        <a:lstStyle/>
        <a:p>
          <a:endParaRPr lang="en-US"/>
        </a:p>
      </dgm:t>
    </dgm:pt>
    <dgm:pt modelId="{1B194C97-B26B-4699-BDE3-02A5DDE35D6F}" type="sibTrans" cxnId="{3419ED49-7D5B-4E56-8E6E-383CFC87ADE2}">
      <dgm:prSet/>
      <dgm:spPr/>
      <dgm:t>
        <a:bodyPr/>
        <a:lstStyle/>
        <a:p>
          <a:endParaRPr lang="en-US"/>
        </a:p>
      </dgm:t>
    </dgm:pt>
    <dgm:pt modelId="{0582B2AB-1A63-4368-8890-57A8522CA1B8}">
      <dgm:prSet phldrT="[Text]" custT="1"/>
      <dgm:spPr/>
      <dgm:t>
        <a:bodyPr/>
        <a:lstStyle/>
        <a:p>
          <a:pPr algn="ctr"/>
          <a:r>
            <a:rPr lang="en-US" sz="3600" dirty="0" smtClean="0"/>
            <a:t>Medical advice  </a:t>
          </a:r>
          <a:endParaRPr lang="en-US" sz="3600" dirty="0"/>
        </a:p>
      </dgm:t>
    </dgm:pt>
    <dgm:pt modelId="{557A66E0-C5F3-4097-8FDD-DA2D7925B3F3}" type="parTrans" cxnId="{25B3F9E3-BF3E-4050-B19A-581869C67C56}">
      <dgm:prSet/>
      <dgm:spPr/>
      <dgm:t>
        <a:bodyPr/>
        <a:lstStyle/>
        <a:p>
          <a:endParaRPr lang="en-US"/>
        </a:p>
      </dgm:t>
    </dgm:pt>
    <dgm:pt modelId="{DA3A404C-1E93-42C8-B325-1B032DE91369}" type="sibTrans" cxnId="{25B3F9E3-BF3E-4050-B19A-581869C67C56}">
      <dgm:prSet/>
      <dgm:spPr/>
      <dgm:t>
        <a:bodyPr/>
        <a:lstStyle/>
        <a:p>
          <a:endParaRPr lang="en-US"/>
        </a:p>
      </dgm:t>
    </dgm:pt>
    <dgm:pt modelId="{8C66CA94-5352-4822-94DE-CBD6F00E61F7}" type="pres">
      <dgm:prSet presAssocID="{0ECE6959-8629-48B7-A693-34A205838238}" presName="Name0" presStyleCnt="0">
        <dgm:presLayoutVars>
          <dgm:chMax val="7"/>
          <dgm:chPref val="7"/>
          <dgm:dir/>
        </dgm:presLayoutVars>
      </dgm:prSet>
      <dgm:spPr/>
      <dgm:t>
        <a:bodyPr/>
        <a:lstStyle/>
        <a:p>
          <a:pPr rtl="1"/>
          <a:endParaRPr lang="ar-SA"/>
        </a:p>
      </dgm:t>
    </dgm:pt>
    <dgm:pt modelId="{ED3678D3-C9D9-4483-B7BF-A1D38D435371}" type="pres">
      <dgm:prSet presAssocID="{0ECE6959-8629-48B7-A693-34A205838238}" presName="Name1" presStyleCnt="0"/>
      <dgm:spPr/>
      <dgm:t>
        <a:bodyPr/>
        <a:lstStyle/>
        <a:p>
          <a:pPr rtl="1"/>
          <a:endParaRPr lang="ar-SA"/>
        </a:p>
      </dgm:t>
    </dgm:pt>
    <dgm:pt modelId="{4B654992-C394-4E5F-B70C-D0355CDEFAF1}" type="pres">
      <dgm:prSet presAssocID="{0ECE6959-8629-48B7-A693-34A205838238}" presName="cycle" presStyleCnt="0"/>
      <dgm:spPr/>
      <dgm:t>
        <a:bodyPr/>
        <a:lstStyle/>
        <a:p>
          <a:pPr rtl="1"/>
          <a:endParaRPr lang="ar-SA"/>
        </a:p>
      </dgm:t>
    </dgm:pt>
    <dgm:pt modelId="{8B5BBB29-A119-499C-A9E0-80ACC4F268C1}" type="pres">
      <dgm:prSet presAssocID="{0ECE6959-8629-48B7-A693-34A205838238}" presName="srcNode" presStyleLbl="node1" presStyleIdx="0" presStyleCnt="3"/>
      <dgm:spPr/>
      <dgm:t>
        <a:bodyPr/>
        <a:lstStyle/>
        <a:p>
          <a:pPr rtl="1"/>
          <a:endParaRPr lang="ar-SA"/>
        </a:p>
      </dgm:t>
    </dgm:pt>
    <dgm:pt modelId="{5D8580B4-BBCA-4D97-83C5-0C6F794CD631}" type="pres">
      <dgm:prSet presAssocID="{0ECE6959-8629-48B7-A693-34A205838238}" presName="conn" presStyleLbl="parChTrans1D2" presStyleIdx="0" presStyleCnt="1" custLinFactNeighborX="5330" custLinFactNeighborY="1808"/>
      <dgm:spPr/>
      <dgm:t>
        <a:bodyPr/>
        <a:lstStyle/>
        <a:p>
          <a:pPr rtl="1"/>
          <a:endParaRPr lang="ar-SA"/>
        </a:p>
      </dgm:t>
    </dgm:pt>
    <dgm:pt modelId="{3C78E6B2-9300-4FE2-89EB-D51E2DFD0D5B}" type="pres">
      <dgm:prSet presAssocID="{0ECE6959-8629-48B7-A693-34A205838238}" presName="extraNode" presStyleLbl="node1" presStyleIdx="0" presStyleCnt="3"/>
      <dgm:spPr/>
      <dgm:t>
        <a:bodyPr/>
        <a:lstStyle/>
        <a:p>
          <a:pPr rtl="1"/>
          <a:endParaRPr lang="ar-SA"/>
        </a:p>
      </dgm:t>
    </dgm:pt>
    <dgm:pt modelId="{11D1E03B-739F-410D-B08C-56164AE89C17}" type="pres">
      <dgm:prSet presAssocID="{0ECE6959-8629-48B7-A693-34A205838238}" presName="dstNode" presStyleLbl="node1" presStyleIdx="0" presStyleCnt="3"/>
      <dgm:spPr/>
      <dgm:t>
        <a:bodyPr/>
        <a:lstStyle/>
        <a:p>
          <a:pPr rtl="1"/>
          <a:endParaRPr lang="ar-SA"/>
        </a:p>
      </dgm:t>
    </dgm:pt>
    <dgm:pt modelId="{9E347260-639D-411C-9F7F-08DB83F03A4D}" type="pres">
      <dgm:prSet presAssocID="{F6C0B115-2D79-45A5-BBF6-366B8D4330CC}" presName="text_1" presStyleLbl="node1" presStyleIdx="0" presStyleCnt="3" custScaleX="77019" custLinFactNeighborX="7785" custLinFactNeighborY="-5083">
        <dgm:presLayoutVars>
          <dgm:bulletEnabled val="1"/>
        </dgm:presLayoutVars>
      </dgm:prSet>
      <dgm:spPr/>
      <dgm:t>
        <a:bodyPr/>
        <a:lstStyle/>
        <a:p>
          <a:pPr rtl="1"/>
          <a:endParaRPr lang="ar-SA"/>
        </a:p>
      </dgm:t>
    </dgm:pt>
    <dgm:pt modelId="{AF066C3B-6387-4705-A3E3-1456796DC927}" type="pres">
      <dgm:prSet presAssocID="{F6C0B115-2D79-45A5-BBF6-366B8D4330CC}" presName="accent_1" presStyleCnt="0"/>
      <dgm:spPr/>
      <dgm:t>
        <a:bodyPr/>
        <a:lstStyle/>
        <a:p>
          <a:pPr rtl="1"/>
          <a:endParaRPr lang="ar-SA"/>
        </a:p>
      </dgm:t>
    </dgm:pt>
    <dgm:pt modelId="{ADB28B31-1B4E-437B-8E00-99118B708ED0}" type="pres">
      <dgm:prSet presAssocID="{F6C0B115-2D79-45A5-BBF6-366B8D4330CC}" presName="accentRepeatNode" presStyleLbl="solidFgAcc1" presStyleIdx="0" presStyleCnt="3" custScaleX="202704" custScaleY="201081" custLinFactNeighborX="98592" custLinFactNeighborY="-4874"/>
      <dgm:spPr>
        <a:blipFill rotWithShape="0">
          <a:blip xmlns:r="http://schemas.openxmlformats.org/officeDocument/2006/relationships" r:embed="rId1"/>
          <a:stretch>
            <a:fillRect/>
          </a:stretch>
        </a:blipFill>
      </dgm:spPr>
      <dgm:t>
        <a:bodyPr/>
        <a:lstStyle/>
        <a:p>
          <a:pPr rtl="1"/>
          <a:endParaRPr lang="ar-SA"/>
        </a:p>
      </dgm:t>
    </dgm:pt>
    <dgm:pt modelId="{E7556638-02A4-48CA-A351-9DEA4AFB64FE}" type="pres">
      <dgm:prSet presAssocID="{C8A0A8F7-4090-41FB-86EB-7066A85C8B60}" presName="text_2" presStyleLbl="node1" presStyleIdx="1" presStyleCnt="3" custLinFactNeighborX="-3789" custLinFactNeighborY="3747">
        <dgm:presLayoutVars>
          <dgm:bulletEnabled val="1"/>
        </dgm:presLayoutVars>
      </dgm:prSet>
      <dgm:spPr/>
      <dgm:t>
        <a:bodyPr/>
        <a:lstStyle/>
        <a:p>
          <a:pPr rtl="1"/>
          <a:endParaRPr lang="ar-SA"/>
        </a:p>
      </dgm:t>
    </dgm:pt>
    <dgm:pt modelId="{0E30C49D-7052-41F8-B631-6578AADD8145}" type="pres">
      <dgm:prSet presAssocID="{C8A0A8F7-4090-41FB-86EB-7066A85C8B60}" presName="accent_2" presStyleCnt="0"/>
      <dgm:spPr/>
      <dgm:t>
        <a:bodyPr/>
        <a:lstStyle/>
        <a:p>
          <a:pPr rtl="1"/>
          <a:endParaRPr lang="ar-SA"/>
        </a:p>
      </dgm:t>
    </dgm:pt>
    <dgm:pt modelId="{38A86FB6-7068-4216-98BF-0DF1A706CE41}" type="pres">
      <dgm:prSet presAssocID="{C8A0A8F7-4090-41FB-86EB-7066A85C8B60}" presName="accentRepeatNode" presStyleLbl="solidFgAcc1" presStyleIdx="1" presStyleCnt="3" custScaleX="182833" custScaleY="180128" custLinFactNeighborX="-2052" custLinFactNeighborY="-12822"/>
      <dgm:spPr>
        <a:blipFill rotWithShape="0">
          <a:blip xmlns:r="http://schemas.openxmlformats.org/officeDocument/2006/relationships" r:embed="rId2"/>
          <a:stretch>
            <a:fillRect/>
          </a:stretch>
        </a:blipFill>
      </dgm:spPr>
      <dgm:t>
        <a:bodyPr/>
        <a:lstStyle/>
        <a:p>
          <a:pPr rtl="1"/>
          <a:endParaRPr lang="ar-SA"/>
        </a:p>
      </dgm:t>
    </dgm:pt>
    <dgm:pt modelId="{5E5D33AD-083D-4101-86A3-2FAEE203CFE7}" type="pres">
      <dgm:prSet presAssocID="{0582B2AB-1A63-4368-8890-57A8522CA1B8}" presName="text_3" presStyleLbl="node1" presStyleIdx="2" presStyleCnt="3" custScaleX="78591" custLinFactNeighborX="7598" custLinFactNeighborY="5960">
        <dgm:presLayoutVars>
          <dgm:bulletEnabled val="1"/>
        </dgm:presLayoutVars>
      </dgm:prSet>
      <dgm:spPr/>
      <dgm:t>
        <a:bodyPr/>
        <a:lstStyle/>
        <a:p>
          <a:pPr rtl="1"/>
          <a:endParaRPr lang="ar-SA"/>
        </a:p>
      </dgm:t>
    </dgm:pt>
    <dgm:pt modelId="{173318DA-7BA2-45E7-A4A3-57A83FC3190D}" type="pres">
      <dgm:prSet presAssocID="{0582B2AB-1A63-4368-8890-57A8522CA1B8}" presName="accent_3" presStyleCnt="0"/>
      <dgm:spPr/>
      <dgm:t>
        <a:bodyPr/>
        <a:lstStyle/>
        <a:p>
          <a:pPr rtl="1"/>
          <a:endParaRPr lang="ar-SA"/>
        </a:p>
      </dgm:t>
    </dgm:pt>
    <dgm:pt modelId="{B7502449-F62A-4C53-8EBA-4E47D5301A44}" type="pres">
      <dgm:prSet presAssocID="{0582B2AB-1A63-4368-8890-57A8522CA1B8}" presName="accentRepeatNode" presStyleLbl="solidFgAcc1" presStyleIdx="2" presStyleCnt="3" custScaleX="196010" custScaleY="194545" custLinFactNeighborX="67232"/>
      <dgm:spPr>
        <a:blipFill rotWithShape="0">
          <a:blip xmlns:r="http://schemas.openxmlformats.org/officeDocument/2006/relationships" r:embed="rId3"/>
          <a:stretch>
            <a:fillRect/>
          </a:stretch>
        </a:blipFill>
      </dgm:spPr>
      <dgm:t>
        <a:bodyPr/>
        <a:lstStyle/>
        <a:p>
          <a:pPr rtl="1"/>
          <a:endParaRPr lang="ar-SA"/>
        </a:p>
      </dgm:t>
    </dgm:pt>
  </dgm:ptLst>
  <dgm:cxnLst>
    <dgm:cxn modelId="{02E2B162-453F-4E1D-9897-B74238C59E83}" srcId="{0ECE6959-8629-48B7-A693-34A205838238}" destId="{F6C0B115-2D79-45A5-BBF6-366B8D4330CC}" srcOrd="0" destOrd="0" parTransId="{8F618412-228B-4069-A211-0849391E3AFA}" sibTransId="{140FF76D-2A43-4E59-9A65-D61AF5D147FA}"/>
    <dgm:cxn modelId="{1B172E22-8323-46CB-A5CC-E86173E74C7E}" type="presOf" srcId="{F6C0B115-2D79-45A5-BBF6-366B8D4330CC}" destId="{9E347260-639D-411C-9F7F-08DB83F03A4D}" srcOrd="0" destOrd="0" presId="urn:microsoft.com/office/officeart/2008/layout/VerticalCurvedList"/>
    <dgm:cxn modelId="{F8E6EB80-196B-4B5E-8895-A616C30BDBF7}" type="presOf" srcId="{140FF76D-2A43-4E59-9A65-D61AF5D147FA}" destId="{5D8580B4-BBCA-4D97-83C5-0C6F794CD631}" srcOrd="0" destOrd="0" presId="urn:microsoft.com/office/officeart/2008/layout/VerticalCurvedList"/>
    <dgm:cxn modelId="{E24A4810-DDD2-4027-A3CC-25330E1326AB}" type="presOf" srcId="{0ECE6959-8629-48B7-A693-34A205838238}" destId="{8C66CA94-5352-4822-94DE-CBD6F00E61F7}" srcOrd="0" destOrd="0" presId="urn:microsoft.com/office/officeart/2008/layout/VerticalCurvedList"/>
    <dgm:cxn modelId="{A878A6FB-26E1-4CFF-B276-36B7F423EC1E}" type="presOf" srcId="{0582B2AB-1A63-4368-8890-57A8522CA1B8}" destId="{5E5D33AD-083D-4101-86A3-2FAEE203CFE7}" srcOrd="0" destOrd="0" presId="urn:microsoft.com/office/officeart/2008/layout/VerticalCurvedList"/>
    <dgm:cxn modelId="{25B3F9E3-BF3E-4050-B19A-581869C67C56}" srcId="{0ECE6959-8629-48B7-A693-34A205838238}" destId="{0582B2AB-1A63-4368-8890-57A8522CA1B8}" srcOrd="2" destOrd="0" parTransId="{557A66E0-C5F3-4097-8FDD-DA2D7925B3F3}" sibTransId="{DA3A404C-1E93-42C8-B325-1B032DE91369}"/>
    <dgm:cxn modelId="{3419ED49-7D5B-4E56-8E6E-383CFC87ADE2}" srcId="{0ECE6959-8629-48B7-A693-34A205838238}" destId="{C8A0A8F7-4090-41FB-86EB-7066A85C8B60}" srcOrd="1" destOrd="0" parTransId="{0DBB07D3-7508-4A84-8142-E0729A024731}" sibTransId="{1B194C97-B26B-4699-BDE3-02A5DDE35D6F}"/>
    <dgm:cxn modelId="{9A09D023-B022-493F-9144-B4A7682105C0}" type="presOf" srcId="{C8A0A8F7-4090-41FB-86EB-7066A85C8B60}" destId="{E7556638-02A4-48CA-A351-9DEA4AFB64FE}" srcOrd="0" destOrd="0" presId="urn:microsoft.com/office/officeart/2008/layout/VerticalCurvedList"/>
    <dgm:cxn modelId="{94C89D1E-F676-4279-AAA8-11634CD933DF}" type="presParOf" srcId="{8C66CA94-5352-4822-94DE-CBD6F00E61F7}" destId="{ED3678D3-C9D9-4483-B7BF-A1D38D435371}" srcOrd="0" destOrd="0" presId="urn:microsoft.com/office/officeart/2008/layout/VerticalCurvedList"/>
    <dgm:cxn modelId="{6EDF2BFF-2D11-4F3C-BFEE-DE3A065797C7}" type="presParOf" srcId="{ED3678D3-C9D9-4483-B7BF-A1D38D435371}" destId="{4B654992-C394-4E5F-B70C-D0355CDEFAF1}" srcOrd="0" destOrd="0" presId="urn:microsoft.com/office/officeart/2008/layout/VerticalCurvedList"/>
    <dgm:cxn modelId="{6265689C-D852-4957-AB8D-A421C24689EA}" type="presParOf" srcId="{4B654992-C394-4E5F-B70C-D0355CDEFAF1}" destId="{8B5BBB29-A119-499C-A9E0-80ACC4F268C1}" srcOrd="0" destOrd="0" presId="urn:microsoft.com/office/officeart/2008/layout/VerticalCurvedList"/>
    <dgm:cxn modelId="{65F70FDE-6964-4A22-8FDE-721B9397F267}" type="presParOf" srcId="{4B654992-C394-4E5F-B70C-D0355CDEFAF1}" destId="{5D8580B4-BBCA-4D97-83C5-0C6F794CD631}" srcOrd="1" destOrd="0" presId="urn:microsoft.com/office/officeart/2008/layout/VerticalCurvedList"/>
    <dgm:cxn modelId="{AD949208-83D5-4046-9576-6FFDE096C48D}" type="presParOf" srcId="{4B654992-C394-4E5F-B70C-D0355CDEFAF1}" destId="{3C78E6B2-9300-4FE2-89EB-D51E2DFD0D5B}" srcOrd="2" destOrd="0" presId="urn:microsoft.com/office/officeart/2008/layout/VerticalCurvedList"/>
    <dgm:cxn modelId="{7C6371EE-356D-4322-8CA9-8251935E354D}" type="presParOf" srcId="{4B654992-C394-4E5F-B70C-D0355CDEFAF1}" destId="{11D1E03B-739F-410D-B08C-56164AE89C17}" srcOrd="3" destOrd="0" presId="urn:microsoft.com/office/officeart/2008/layout/VerticalCurvedList"/>
    <dgm:cxn modelId="{A33F3AC0-194B-4B87-A52C-32FA76ED5EC1}" type="presParOf" srcId="{ED3678D3-C9D9-4483-B7BF-A1D38D435371}" destId="{9E347260-639D-411C-9F7F-08DB83F03A4D}" srcOrd="1" destOrd="0" presId="urn:microsoft.com/office/officeart/2008/layout/VerticalCurvedList"/>
    <dgm:cxn modelId="{D1DF8158-DB84-4CC5-A73E-07732B5408F3}" type="presParOf" srcId="{ED3678D3-C9D9-4483-B7BF-A1D38D435371}" destId="{AF066C3B-6387-4705-A3E3-1456796DC927}" srcOrd="2" destOrd="0" presId="urn:microsoft.com/office/officeart/2008/layout/VerticalCurvedList"/>
    <dgm:cxn modelId="{1B5B0D16-98E6-4E57-ACE7-3DD10657CC16}" type="presParOf" srcId="{AF066C3B-6387-4705-A3E3-1456796DC927}" destId="{ADB28B31-1B4E-437B-8E00-99118B708ED0}" srcOrd="0" destOrd="0" presId="urn:microsoft.com/office/officeart/2008/layout/VerticalCurvedList"/>
    <dgm:cxn modelId="{9CC38901-63CC-4B3B-876B-91F1E666778F}" type="presParOf" srcId="{ED3678D3-C9D9-4483-B7BF-A1D38D435371}" destId="{E7556638-02A4-48CA-A351-9DEA4AFB64FE}" srcOrd="3" destOrd="0" presId="urn:microsoft.com/office/officeart/2008/layout/VerticalCurvedList"/>
    <dgm:cxn modelId="{8B7DC426-C70A-4B40-BA39-35D6E5BF1208}" type="presParOf" srcId="{ED3678D3-C9D9-4483-B7BF-A1D38D435371}" destId="{0E30C49D-7052-41F8-B631-6578AADD8145}" srcOrd="4" destOrd="0" presId="urn:microsoft.com/office/officeart/2008/layout/VerticalCurvedList"/>
    <dgm:cxn modelId="{B2712BDF-74D6-4360-A01A-08CD2414A730}" type="presParOf" srcId="{0E30C49D-7052-41F8-B631-6578AADD8145}" destId="{38A86FB6-7068-4216-98BF-0DF1A706CE41}" srcOrd="0" destOrd="0" presId="urn:microsoft.com/office/officeart/2008/layout/VerticalCurvedList"/>
    <dgm:cxn modelId="{615D5380-F7E0-4771-8435-921454E845F3}" type="presParOf" srcId="{ED3678D3-C9D9-4483-B7BF-A1D38D435371}" destId="{5E5D33AD-083D-4101-86A3-2FAEE203CFE7}" srcOrd="5" destOrd="0" presId="urn:microsoft.com/office/officeart/2008/layout/VerticalCurvedList"/>
    <dgm:cxn modelId="{B047906B-6681-475F-A7B6-4ADA536925C9}" type="presParOf" srcId="{ED3678D3-C9D9-4483-B7BF-A1D38D435371}" destId="{173318DA-7BA2-45E7-A4A3-57A83FC3190D}" srcOrd="6" destOrd="0" presId="urn:microsoft.com/office/officeart/2008/layout/VerticalCurvedList"/>
    <dgm:cxn modelId="{C884568E-E839-4C5D-9D0A-C012B455944C}" type="presParOf" srcId="{173318DA-7BA2-45E7-A4A3-57A83FC3190D}" destId="{B7502449-F62A-4C53-8EBA-4E47D5301A44}"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056FA5-E0AD-445C-8D1D-A00B95D8168E}"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B9CF1ECC-010A-458F-B5FF-73000730FD44}">
      <dgm:prSet phldrT="[Text]" custT="1"/>
      <dgm:spPr/>
      <dgm:t>
        <a:bodyPr/>
        <a:lstStyle/>
        <a:p>
          <a:pPr algn="ctr"/>
          <a:r>
            <a:rPr lang="en-US" sz="3600" dirty="0" smtClean="0"/>
            <a:t>First Aid Guide</a:t>
          </a:r>
          <a:endParaRPr lang="en-US" sz="3600" dirty="0"/>
        </a:p>
      </dgm:t>
    </dgm:pt>
    <dgm:pt modelId="{57D360E6-D4F7-4686-AB59-24DF7775F052}" type="parTrans" cxnId="{B6FA91FA-6F1C-4046-8E59-C9E1FABC33AA}">
      <dgm:prSet/>
      <dgm:spPr/>
      <dgm:t>
        <a:bodyPr/>
        <a:lstStyle/>
        <a:p>
          <a:endParaRPr lang="en-US"/>
        </a:p>
      </dgm:t>
    </dgm:pt>
    <dgm:pt modelId="{E1B4C771-99AF-4464-9B81-648F0474EA5E}" type="sibTrans" cxnId="{B6FA91FA-6F1C-4046-8E59-C9E1FABC33AA}">
      <dgm:prSet/>
      <dgm:spPr/>
      <dgm:t>
        <a:bodyPr/>
        <a:lstStyle/>
        <a:p>
          <a:endParaRPr lang="en-US"/>
        </a:p>
      </dgm:t>
    </dgm:pt>
    <dgm:pt modelId="{7A303DEA-44D8-4360-810F-5AC0B603E471}">
      <dgm:prSet phldrT="[Text]" custT="1"/>
      <dgm:spPr/>
      <dgm:t>
        <a:bodyPr/>
        <a:lstStyle/>
        <a:p>
          <a:pPr algn="ctr"/>
          <a:r>
            <a:rPr lang="en-US" sz="3600" dirty="0" smtClean="0"/>
            <a:t>Description of the disease</a:t>
          </a:r>
          <a:endParaRPr lang="en-US" sz="3600" dirty="0"/>
        </a:p>
      </dgm:t>
    </dgm:pt>
    <dgm:pt modelId="{04E34989-60A6-437F-8756-59D8D4506581}" type="parTrans" cxnId="{1F141472-D4F7-4CCC-BEA9-471BDB196C4A}">
      <dgm:prSet/>
      <dgm:spPr/>
      <dgm:t>
        <a:bodyPr/>
        <a:lstStyle/>
        <a:p>
          <a:endParaRPr lang="en-US"/>
        </a:p>
      </dgm:t>
    </dgm:pt>
    <dgm:pt modelId="{2BED72AB-3840-4078-831E-5C3A2A829CE7}" type="sibTrans" cxnId="{1F141472-D4F7-4CCC-BEA9-471BDB196C4A}">
      <dgm:prSet/>
      <dgm:spPr/>
      <dgm:t>
        <a:bodyPr/>
        <a:lstStyle/>
        <a:p>
          <a:endParaRPr lang="en-US"/>
        </a:p>
      </dgm:t>
    </dgm:pt>
    <dgm:pt modelId="{B07CC336-C9AC-40EB-A1B1-37713715A593}">
      <dgm:prSet phldrT="[Text]" custT="1"/>
      <dgm:spPr/>
      <dgm:t>
        <a:bodyPr/>
        <a:lstStyle/>
        <a:p>
          <a:pPr algn="ctr"/>
          <a:r>
            <a:rPr lang="en-US" sz="3600" dirty="0" smtClean="0"/>
            <a:t>Disease treatment steps</a:t>
          </a:r>
          <a:endParaRPr lang="en-US" sz="3600" dirty="0"/>
        </a:p>
      </dgm:t>
    </dgm:pt>
    <dgm:pt modelId="{913F7BCF-8B5F-4358-830D-C139E65FDB7C}" type="parTrans" cxnId="{5EC87871-7EA2-470B-87EE-5844A28FE26A}">
      <dgm:prSet/>
      <dgm:spPr/>
      <dgm:t>
        <a:bodyPr/>
        <a:lstStyle/>
        <a:p>
          <a:endParaRPr lang="en-US"/>
        </a:p>
      </dgm:t>
    </dgm:pt>
    <dgm:pt modelId="{7C9588AE-A67A-4992-8024-CDEFEBE78CD8}" type="sibTrans" cxnId="{5EC87871-7EA2-470B-87EE-5844A28FE26A}">
      <dgm:prSet/>
      <dgm:spPr/>
      <dgm:t>
        <a:bodyPr/>
        <a:lstStyle/>
        <a:p>
          <a:endParaRPr lang="en-US"/>
        </a:p>
      </dgm:t>
    </dgm:pt>
    <dgm:pt modelId="{D24B812C-E7F2-4AEC-8CC1-12E37351DD2A}" type="pres">
      <dgm:prSet presAssocID="{40056FA5-E0AD-445C-8D1D-A00B95D8168E}" presName="Name0" presStyleCnt="0">
        <dgm:presLayoutVars>
          <dgm:chMax val="7"/>
          <dgm:chPref val="7"/>
          <dgm:dir/>
        </dgm:presLayoutVars>
      </dgm:prSet>
      <dgm:spPr/>
      <dgm:t>
        <a:bodyPr/>
        <a:lstStyle/>
        <a:p>
          <a:pPr rtl="1"/>
          <a:endParaRPr lang="ar-SA"/>
        </a:p>
      </dgm:t>
    </dgm:pt>
    <dgm:pt modelId="{611D5DD1-E7F0-4337-9C46-61DA5EE73B3C}" type="pres">
      <dgm:prSet presAssocID="{40056FA5-E0AD-445C-8D1D-A00B95D8168E}" presName="Name1" presStyleCnt="0"/>
      <dgm:spPr/>
      <dgm:t>
        <a:bodyPr/>
        <a:lstStyle/>
        <a:p>
          <a:pPr rtl="1"/>
          <a:endParaRPr lang="ar-SA"/>
        </a:p>
      </dgm:t>
    </dgm:pt>
    <dgm:pt modelId="{7EDE7A3B-C4E7-4651-B25A-AAE541A310B5}" type="pres">
      <dgm:prSet presAssocID="{40056FA5-E0AD-445C-8D1D-A00B95D8168E}" presName="cycle" presStyleCnt="0"/>
      <dgm:spPr/>
      <dgm:t>
        <a:bodyPr/>
        <a:lstStyle/>
        <a:p>
          <a:pPr rtl="1"/>
          <a:endParaRPr lang="ar-SA"/>
        </a:p>
      </dgm:t>
    </dgm:pt>
    <dgm:pt modelId="{0B0C8E0A-A06A-41F9-AF8D-2DE2F5D2C5C2}" type="pres">
      <dgm:prSet presAssocID="{40056FA5-E0AD-445C-8D1D-A00B95D8168E}" presName="srcNode" presStyleLbl="node1" presStyleIdx="0" presStyleCnt="3"/>
      <dgm:spPr/>
      <dgm:t>
        <a:bodyPr/>
        <a:lstStyle/>
        <a:p>
          <a:pPr rtl="1"/>
          <a:endParaRPr lang="ar-SA"/>
        </a:p>
      </dgm:t>
    </dgm:pt>
    <dgm:pt modelId="{4EE3CBFB-88AB-442A-A617-A0A5EB086F9E}" type="pres">
      <dgm:prSet presAssocID="{40056FA5-E0AD-445C-8D1D-A00B95D8168E}" presName="conn" presStyleLbl="parChTrans1D2" presStyleIdx="0" presStyleCnt="1"/>
      <dgm:spPr/>
      <dgm:t>
        <a:bodyPr/>
        <a:lstStyle/>
        <a:p>
          <a:pPr rtl="1"/>
          <a:endParaRPr lang="ar-SA"/>
        </a:p>
      </dgm:t>
    </dgm:pt>
    <dgm:pt modelId="{E471C5B3-7D0D-4333-8C40-65242C8213EA}" type="pres">
      <dgm:prSet presAssocID="{40056FA5-E0AD-445C-8D1D-A00B95D8168E}" presName="extraNode" presStyleLbl="node1" presStyleIdx="0" presStyleCnt="3"/>
      <dgm:spPr/>
      <dgm:t>
        <a:bodyPr/>
        <a:lstStyle/>
        <a:p>
          <a:pPr rtl="1"/>
          <a:endParaRPr lang="ar-SA"/>
        </a:p>
      </dgm:t>
    </dgm:pt>
    <dgm:pt modelId="{BDD82DBD-7C40-49BD-9A5A-CB979CDE88D1}" type="pres">
      <dgm:prSet presAssocID="{40056FA5-E0AD-445C-8D1D-A00B95D8168E}" presName="dstNode" presStyleLbl="node1" presStyleIdx="0" presStyleCnt="3"/>
      <dgm:spPr/>
      <dgm:t>
        <a:bodyPr/>
        <a:lstStyle/>
        <a:p>
          <a:pPr rtl="1"/>
          <a:endParaRPr lang="ar-SA"/>
        </a:p>
      </dgm:t>
    </dgm:pt>
    <dgm:pt modelId="{2194B99D-4E07-48AD-B6EA-0BA1A0218716}" type="pres">
      <dgm:prSet presAssocID="{B9CF1ECC-010A-458F-B5FF-73000730FD44}" presName="text_1" presStyleLbl="node1" presStyleIdx="0" presStyleCnt="3" custScaleX="84139" custLinFactNeighborX="3729" custLinFactNeighborY="-1035">
        <dgm:presLayoutVars>
          <dgm:bulletEnabled val="1"/>
        </dgm:presLayoutVars>
      </dgm:prSet>
      <dgm:spPr/>
      <dgm:t>
        <a:bodyPr/>
        <a:lstStyle/>
        <a:p>
          <a:pPr rtl="1"/>
          <a:endParaRPr lang="ar-SA"/>
        </a:p>
      </dgm:t>
    </dgm:pt>
    <dgm:pt modelId="{4CFDDFB9-9CD9-44A4-B373-D83FF9AC7055}" type="pres">
      <dgm:prSet presAssocID="{B9CF1ECC-010A-458F-B5FF-73000730FD44}" presName="accent_1" presStyleCnt="0"/>
      <dgm:spPr/>
      <dgm:t>
        <a:bodyPr/>
        <a:lstStyle/>
        <a:p>
          <a:pPr rtl="1"/>
          <a:endParaRPr lang="ar-SA"/>
        </a:p>
      </dgm:t>
    </dgm:pt>
    <dgm:pt modelId="{F68C1751-AFB7-410E-A85B-10AC0E58F9D7}" type="pres">
      <dgm:prSet presAssocID="{B9CF1ECC-010A-458F-B5FF-73000730FD44}" presName="accentRepeatNode" presStyleLbl="solidFgAcc1" presStyleIdx="0" presStyleCnt="3" custScaleX="224670" custScaleY="234689" custLinFactNeighborX="76787" custLinFactNeighborY="-6104"/>
      <dgm:spPr>
        <a:blipFill rotWithShape="0">
          <a:blip xmlns:r="http://schemas.openxmlformats.org/officeDocument/2006/relationships" r:embed="rId1"/>
          <a:stretch>
            <a:fillRect/>
          </a:stretch>
        </a:blipFill>
      </dgm:spPr>
      <dgm:t>
        <a:bodyPr/>
        <a:lstStyle/>
        <a:p>
          <a:pPr rtl="1"/>
          <a:endParaRPr lang="ar-SA"/>
        </a:p>
      </dgm:t>
    </dgm:pt>
    <dgm:pt modelId="{51F4B884-ADC9-42AD-935E-3AD69E0F4EE3}" type="pres">
      <dgm:prSet presAssocID="{7A303DEA-44D8-4360-810F-5AC0B603E471}" presName="text_2" presStyleLbl="node1" presStyleIdx="1" presStyleCnt="3" custScaleX="89745" custLinFactNeighborX="-1965" custLinFactNeighborY="3340">
        <dgm:presLayoutVars>
          <dgm:bulletEnabled val="1"/>
        </dgm:presLayoutVars>
      </dgm:prSet>
      <dgm:spPr/>
      <dgm:t>
        <a:bodyPr/>
        <a:lstStyle/>
        <a:p>
          <a:pPr rtl="1"/>
          <a:endParaRPr lang="ar-SA"/>
        </a:p>
      </dgm:t>
    </dgm:pt>
    <dgm:pt modelId="{4C6C17C7-DB96-431D-A6AC-283ACA16B017}" type="pres">
      <dgm:prSet presAssocID="{7A303DEA-44D8-4360-810F-5AC0B603E471}" presName="accent_2" presStyleCnt="0"/>
      <dgm:spPr/>
      <dgm:t>
        <a:bodyPr/>
        <a:lstStyle/>
        <a:p>
          <a:pPr rtl="1"/>
          <a:endParaRPr lang="ar-SA"/>
        </a:p>
      </dgm:t>
    </dgm:pt>
    <dgm:pt modelId="{C7D10FBA-C76D-4F3A-92EA-1185F7047388}" type="pres">
      <dgm:prSet presAssocID="{7A303DEA-44D8-4360-810F-5AC0B603E471}" presName="accentRepeatNode" presStyleLbl="solidFgAcc1" presStyleIdx="1" presStyleCnt="3" custScaleX="222024" custScaleY="216711" custLinFactNeighborY="-13469"/>
      <dgm:spPr>
        <a:blipFill rotWithShape="0">
          <a:blip xmlns:r="http://schemas.openxmlformats.org/officeDocument/2006/relationships" r:embed="rId2"/>
          <a:stretch>
            <a:fillRect/>
          </a:stretch>
        </a:blipFill>
      </dgm:spPr>
      <dgm:t>
        <a:bodyPr/>
        <a:lstStyle/>
        <a:p>
          <a:pPr rtl="1"/>
          <a:endParaRPr lang="ar-SA"/>
        </a:p>
      </dgm:t>
    </dgm:pt>
    <dgm:pt modelId="{10246521-47A4-4B05-8F1C-0D1E3517D89E}" type="pres">
      <dgm:prSet presAssocID="{B07CC336-C9AC-40EB-A1B1-37713715A593}" presName="text_3" presStyleLbl="node1" presStyleIdx="2" presStyleCnt="3" custScaleX="70850" custLinFactNeighborX="7286" custLinFactNeighborY="1003">
        <dgm:presLayoutVars>
          <dgm:bulletEnabled val="1"/>
        </dgm:presLayoutVars>
      </dgm:prSet>
      <dgm:spPr/>
      <dgm:t>
        <a:bodyPr/>
        <a:lstStyle/>
        <a:p>
          <a:pPr rtl="1"/>
          <a:endParaRPr lang="ar-SA"/>
        </a:p>
      </dgm:t>
    </dgm:pt>
    <dgm:pt modelId="{15AEA868-6A1E-4BB5-9C28-6F8A09C94DD4}" type="pres">
      <dgm:prSet presAssocID="{B07CC336-C9AC-40EB-A1B1-37713715A593}" presName="accent_3" presStyleCnt="0"/>
      <dgm:spPr/>
      <dgm:t>
        <a:bodyPr/>
        <a:lstStyle/>
        <a:p>
          <a:pPr rtl="1"/>
          <a:endParaRPr lang="ar-SA"/>
        </a:p>
      </dgm:t>
    </dgm:pt>
    <dgm:pt modelId="{4B82685A-D447-4D79-BCEF-665980055C6C}" type="pres">
      <dgm:prSet presAssocID="{B07CC336-C9AC-40EB-A1B1-37713715A593}" presName="accentRepeatNode" presStyleLbl="solidFgAcc1" presStyleIdx="2" presStyleCnt="3" custScaleX="189268" custScaleY="197267" custLinFactNeighborX="59086" custLinFactNeighborY="-9118"/>
      <dgm:spPr>
        <a:blipFill rotWithShape="0">
          <a:blip xmlns:r="http://schemas.openxmlformats.org/officeDocument/2006/relationships" r:embed="rId3"/>
          <a:stretch>
            <a:fillRect/>
          </a:stretch>
        </a:blipFill>
      </dgm:spPr>
      <dgm:t>
        <a:bodyPr/>
        <a:lstStyle/>
        <a:p>
          <a:pPr rtl="1"/>
          <a:endParaRPr lang="ar-SA"/>
        </a:p>
      </dgm:t>
    </dgm:pt>
  </dgm:ptLst>
  <dgm:cxnLst>
    <dgm:cxn modelId="{5142BBC9-DC4B-48BE-B3F7-597957D88696}" type="presOf" srcId="{B07CC336-C9AC-40EB-A1B1-37713715A593}" destId="{10246521-47A4-4B05-8F1C-0D1E3517D89E}" srcOrd="0" destOrd="0" presId="urn:microsoft.com/office/officeart/2008/layout/VerticalCurvedList"/>
    <dgm:cxn modelId="{D3132630-D7D7-40C4-8329-F198C2EA8190}" type="presOf" srcId="{40056FA5-E0AD-445C-8D1D-A00B95D8168E}" destId="{D24B812C-E7F2-4AEC-8CC1-12E37351DD2A}" srcOrd="0" destOrd="0" presId="urn:microsoft.com/office/officeart/2008/layout/VerticalCurvedList"/>
    <dgm:cxn modelId="{5EC87871-7EA2-470B-87EE-5844A28FE26A}" srcId="{40056FA5-E0AD-445C-8D1D-A00B95D8168E}" destId="{B07CC336-C9AC-40EB-A1B1-37713715A593}" srcOrd="2" destOrd="0" parTransId="{913F7BCF-8B5F-4358-830D-C139E65FDB7C}" sibTransId="{7C9588AE-A67A-4992-8024-CDEFEBE78CD8}"/>
    <dgm:cxn modelId="{0C0846CC-5AC5-4E6E-905F-872F790A752F}" type="presOf" srcId="{B9CF1ECC-010A-458F-B5FF-73000730FD44}" destId="{2194B99D-4E07-48AD-B6EA-0BA1A0218716}" srcOrd="0" destOrd="0" presId="urn:microsoft.com/office/officeart/2008/layout/VerticalCurvedList"/>
    <dgm:cxn modelId="{B6FA91FA-6F1C-4046-8E59-C9E1FABC33AA}" srcId="{40056FA5-E0AD-445C-8D1D-A00B95D8168E}" destId="{B9CF1ECC-010A-458F-B5FF-73000730FD44}" srcOrd="0" destOrd="0" parTransId="{57D360E6-D4F7-4686-AB59-24DF7775F052}" sibTransId="{E1B4C771-99AF-4464-9B81-648F0474EA5E}"/>
    <dgm:cxn modelId="{B2870672-9BB9-47ED-86C9-72CAC1026905}" type="presOf" srcId="{7A303DEA-44D8-4360-810F-5AC0B603E471}" destId="{51F4B884-ADC9-42AD-935E-3AD69E0F4EE3}" srcOrd="0" destOrd="0" presId="urn:microsoft.com/office/officeart/2008/layout/VerticalCurvedList"/>
    <dgm:cxn modelId="{F11AE67E-163A-4D25-9FF6-5F3BFC03B953}" type="presOf" srcId="{E1B4C771-99AF-4464-9B81-648F0474EA5E}" destId="{4EE3CBFB-88AB-442A-A617-A0A5EB086F9E}" srcOrd="0" destOrd="0" presId="urn:microsoft.com/office/officeart/2008/layout/VerticalCurvedList"/>
    <dgm:cxn modelId="{1F141472-D4F7-4CCC-BEA9-471BDB196C4A}" srcId="{40056FA5-E0AD-445C-8D1D-A00B95D8168E}" destId="{7A303DEA-44D8-4360-810F-5AC0B603E471}" srcOrd="1" destOrd="0" parTransId="{04E34989-60A6-437F-8756-59D8D4506581}" sibTransId="{2BED72AB-3840-4078-831E-5C3A2A829CE7}"/>
    <dgm:cxn modelId="{0C62DAEA-3E9F-4A27-8813-09581F3DD339}" type="presParOf" srcId="{D24B812C-E7F2-4AEC-8CC1-12E37351DD2A}" destId="{611D5DD1-E7F0-4337-9C46-61DA5EE73B3C}" srcOrd="0" destOrd="0" presId="urn:microsoft.com/office/officeart/2008/layout/VerticalCurvedList"/>
    <dgm:cxn modelId="{80776342-5321-4AC1-9D6B-F25237D325DF}" type="presParOf" srcId="{611D5DD1-E7F0-4337-9C46-61DA5EE73B3C}" destId="{7EDE7A3B-C4E7-4651-B25A-AAE541A310B5}" srcOrd="0" destOrd="0" presId="urn:microsoft.com/office/officeart/2008/layout/VerticalCurvedList"/>
    <dgm:cxn modelId="{2331F236-78C0-43B9-B163-D15E37B0D611}" type="presParOf" srcId="{7EDE7A3B-C4E7-4651-B25A-AAE541A310B5}" destId="{0B0C8E0A-A06A-41F9-AF8D-2DE2F5D2C5C2}" srcOrd="0" destOrd="0" presId="urn:microsoft.com/office/officeart/2008/layout/VerticalCurvedList"/>
    <dgm:cxn modelId="{B9D17811-3FD9-44F0-88A4-71BB967E79DE}" type="presParOf" srcId="{7EDE7A3B-C4E7-4651-B25A-AAE541A310B5}" destId="{4EE3CBFB-88AB-442A-A617-A0A5EB086F9E}" srcOrd="1" destOrd="0" presId="urn:microsoft.com/office/officeart/2008/layout/VerticalCurvedList"/>
    <dgm:cxn modelId="{A01BA765-8A32-4EF7-9610-B643F6B9247F}" type="presParOf" srcId="{7EDE7A3B-C4E7-4651-B25A-AAE541A310B5}" destId="{E471C5B3-7D0D-4333-8C40-65242C8213EA}" srcOrd="2" destOrd="0" presId="urn:microsoft.com/office/officeart/2008/layout/VerticalCurvedList"/>
    <dgm:cxn modelId="{F3B768EE-554B-4733-90B3-B9780386A824}" type="presParOf" srcId="{7EDE7A3B-C4E7-4651-B25A-AAE541A310B5}" destId="{BDD82DBD-7C40-49BD-9A5A-CB979CDE88D1}" srcOrd="3" destOrd="0" presId="urn:microsoft.com/office/officeart/2008/layout/VerticalCurvedList"/>
    <dgm:cxn modelId="{20CCC8A3-EC63-4306-9982-A015F3C3E58C}" type="presParOf" srcId="{611D5DD1-E7F0-4337-9C46-61DA5EE73B3C}" destId="{2194B99D-4E07-48AD-B6EA-0BA1A0218716}" srcOrd="1" destOrd="0" presId="urn:microsoft.com/office/officeart/2008/layout/VerticalCurvedList"/>
    <dgm:cxn modelId="{696EA251-8530-426B-A50A-72C5A1B35CC4}" type="presParOf" srcId="{611D5DD1-E7F0-4337-9C46-61DA5EE73B3C}" destId="{4CFDDFB9-9CD9-44A4-B373-D83FF9AC7055}" srcOrd="2" destOrd="0" presId="urn:microsoft.com/office/officeart/2008/layout/VerticalCurvedList"/>
    <dgm:cxn modelId="{657159C6-6D1F-4BB2-A0B6-D45EB2008EB3}" type="presParOf" srcId="{4CFDDFB9-9CD9-44A4-B373-D83FF9AC7055}" destId="{F68C1751-AFB7-410E-A85B-10AC0E58F9D7}" srcOrd="0" destOrd="0" presId="urn:microsoft.com/office/officeart/2008/layout/VerticalCurvedList"/>
    <dgm:cxn modelId="{26054D3B-A94E-4113-8A00-A9C08E3C919E}" type="presParOf" srcId="{611D5DD1-E7F0-4337-9C46-61DA5EE73B3C}" destId="{51F4B884-ADC9-42AD-935E-3AD69E0F4EE3}" srcOrd="3" destOrd="0" presId="urn:microsoft.com/office/officeart/2008/layout/VerticalCurvedList"/>
    <dgm:cxn modelId="{FF53B5ED-AC6F-42C0-8B96-B564AA3E6C97}" type="presParOf" srcId="{611D5DD1-E7F0-4337-9C46-61DA5EE73B3C}" destId="{4C6C17C7-DB96-431D-A6AC-283ACA16B017}" srcOrd="4" destOrd="0" presId="urn:microsoft.com/office/officeart/2008/layout/VerticalCurvedList"/>
    <dgm:cxn modelId="{E1A8ADDF-5131-41B0-96B6-2B8F3DEF13A5}" type="presParOf" srcId="{4C6C17C7-DB96-431D-A6AC-283ACA16B017}" destId="{C7D10FBA-C76D-4F3A-92EA-1185F7047388}" srcOrd="0" destOrd="0" presId="urn:microsoft.com/office/officeart/2008/layout/VerticalCurvedList"/>
    <dgm:cxn modelId="{ADCCBC6E-7B77-4717-A769-F14FB74D790B}" type="presParOf" srcId="{611D5DD1-E7F0-4337-9C46-61DA5EE73B3C}" destId="{10246521-47A4-4B05-8F1C-0D1E3517D89E}" srcOrd="5" destOrd="0" presId="urn:microsoft.com/office/officeart/2008/layout/VerticalCurvedList"/>
    <dgm:cxn modelId="{DC212E49-64BA-48AC-8775-E30CD509ADEC}" type="presParOf" srcId="{611D5DD1-E7F0-4337-9C46-61DA5EE73B3C}" destId="{15AEA868-6A1E-4BB5-9C28-6F8A09C94DD4}" srcOrd="6" destOrd="0" presId="urn:microsoft.com/office/officeart/2008/layout/VerticalCurvedList"/>
    <dgm:cxn modelId="{1FF91097-2B1E-443E-AAA6-257222219356}" type="presParOf" srcId="{15AEA868-6A1E-4BB5-9C28-6F8A09C94DD4}" destId="{4B82685A-D447-4D79-BCEF-665980055C6C}"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B040F8E-6F97-4CF7-82E2-E15C4A7A8517}"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E72FDBD7-5D54-46CC-8FB0-6130E0419CC3}">
      <dgm:prSet phldrT="[Text]" custT="1"/>
      <dgm:spPr/>
      <dgm:t>
        <a:bodyPr/>
        <a:lstStyle/>
        <a:p>
          <a:r>
            <a:rPr lang="en-US" sz="3600" dirty="0" smtClean="0"/>
            <a:t>Notification </a:t>
          </a:r>
          <a:endParaRPr lang="en-US" sz="3600" dirty="0"/>
        </a:p>
      </dgm:t>
    </dgm:pt>
    <dgm:pt modelId="{137D1668-810F-4BDD-B2C4-16B350BD4627}" type="parTrans" cxnId="{F29CB282-9D4B-4DF9-BB7F-C5B1C291C694}">
      <dgm:prSet/>
      <dgm:spPr/>
      <dgm:t>
        <a:bodyPr/>
        <a:lstStyle/>
        <a:p>
          <a:endParaRPr lang="en-US"/>
        </a:p>
      </dgm:t>
    </dgm:pt>
    <dgm:pt modelId="{BF4D9896-0BAE-497D-BBB8-B08505DCDD8C}" type="sibTrans" cxnId="{F29CB282-9D4B-4DF9-BB7F-C5B1C291C694}">
      <dgm:prSet/>
      <dgm:spPr/>
      <dgm:t>
        <a:bodyPr/>
        <a:lstStyle/>
        <a:p>
          <a:endParaRPr lang="en-US"/>
        </a:p>
      </dgm:t>
    </dgm:pt>
    <dgm:pt modelId="{E2B9CED0-FAB2-43B3-9D4A-3AC9C5191EB3}" type="pres">
      <dgm:prSet presAssocID="{3B040F8E-6F97-4CF7-82E2-E15C4A7A8517}" presName="Name0" presStyleCnt="0">
        <dgm:presLayoutVars>
          <dgm:chMax val="7"/>
          <dgm:chPref val="7"/>
          <dgm:dir/>
        </dgm:presLayoutVars>
      </dgm:prSet>
      <dgm:spPr/>
      <dgm:t>
        <a:bodyPr/>
        <a:lstStyle/>
        <a:p>
          <a:pPr rtl="1"/>
          <a:endParaRPr lang="ar-SA"/>
        </a:p>
      </dgm:t>
    </dgm:pt>
    <dgm:pt modelId="{206A162B-D4D6-45F0-8479-1B0444B6884D}" type="pres">
      <dgm:prSet presAssocID="{3B040F8E-6F97-4CF7-82E2-E15C4A7A8517}" presName="Name1" presStyleCnt="0"/>
      <dgm:spPr/>
      <dgm:t>
        <a:bodyPr/>
        <a:lstStyle/>
        <a:p>
          <a:pPr rtl="1"/>
          <a:endParaRPr lang="ar-SA"/>
        </a:p>
      </dgm:t>
    </dgm:pt>
    <dgm:pt modelId="{A1AD17A4-72C2-4108-8853-B467C0A5B88A}" type="pres">
      <dgm:prSet presAssocID="{3B040F8E-6F97-4CF7-82E2-E15C4A7A8517}" presName="cycle" presStyleCnt="0"/>
      <dgm:spPr/>
      <dgm:t>
        <a:bodyPr/>
        <a:lstStyle/>
        <a:p>
          <a:pPr rtl="1"/>
          <a:endParaRPr lang="ar-SA"/>
        </a:p>
      </dgm:t>
    </dgm:pt>
    <dgm:pt modelId="{28AB9B33-BC01-4CE8-8DDE-93D1C7A23913}" type="pres">
      <dgm:prSet presAssocID="{3B040F8E-6F97-4CF7-82E2-E15C4A7A8517}" presName="srcNode" presStyleLbl="node1" presStyleIdx="0" presStyleCnt="1"/>
      <dgm:spPr/>
      <dgm:t>
        <a:bodyPr/>
        <a:lstStyle/>
        <a:p>
          <a:pPr rtl="1"/>
          <a:endParaRPr lang="ar-SA"/>
        </a:p>
      </dgm:t>
    </dgm:pt>
    <dgm:pt modelId="{D9A1C254-ABF6-4D3B-821A-16A25E2C2918}" type="pres">
      <dgm:prSet presAssocID="{3B040F8E-6F97-4CF7-82E2-E15C4A7A8517}" presName="conn" presStyleLbl="parChTrans1D2" presStyleIdx="0" presStyleCnt="1"/>
      <dgm:spPr/>
      <dgm:t>
        <a:bodyPr/>
        <a:lstStyle/>
        <a:p>
          <a:pPr rtl="1"/>
          <a:endParaRPr lang="ar-SA"/>
        </a:p>
      </dgm:t>
    </dgm:pt>
    <dgm:pt modelId="{1E222C69-DC9D-4590-8626-03E8A51C2266}" type="pres">
      <dgm:prSet presAssocID="{3B040F8E-6F97-4CF7-82E2-E15C4A7A8517}" presName="extraNode" presStyleLbl="node1" presStyleIdx="0" presStyleCnt="1"/>
      <dgm:spPr/>
      <dgm:t>
        <a:bodyPr/>
        <a:lstStyle/>
        <a:p>
          <a:pPr rtl="1"/>
          <a:endParaRPr lang="ar-SA"/>
        </a:p>
      </dgm:t>
    </dgm:pt>
    <dgm:pt modelId="{0E397CD6-ED1A-4C75-B3C0-3A4EBFBD2DBF}" type="pres">
      <dgm:prSet presAssocID="{3B040F8E-6F97-4CF7-82E2-E15C4A7A8517}" presName="dstNode" presStyleLbl="node1" presStyleIdx="0" presStyleCnt="1"/>
      <dgm:spPr/>
      <dgm:t>
        <a:bodyPr/>
        <a:lstStyle/>
        <a:p>
          <a:pPr rtl="1"/>
          <a:endParaRPr lang="ar-SA"/>
        </a:p>
      </dgm:t>
    </dgm:pt>
    <dgm:pt modelId="{197EF2B0-7312-4447-AF54-E0D39E799A38}" type="pres">
      <dgm:prSet presAssocID="{E72FDBD7-5D54-46CC-8FB0-6130E0419CC3}" presName="text_1" presStyleLbl="node1" presStyleIdx="0" presStyleCnt="1">
        <dgm:presLayoutVars>
          <dgm:bulletEnabled val="1"/>
        </dgm:presLayoutVars>
      </dgm:prSet>
      <dgm:spPr/>
      <dgm:t>
        <a:bodyPr/>
        <a:lstStyle/>
        <a:p>
          <a:pPr rtl="1"/>
          <a:endParaRPr lang="ar-SA"/>
        </a:p>
      </dgm:t>
    </dgm:pt>
    <dgm:pt modelId="{515FB822-9207-4B40-AEA0-1BDC31170328}" type="pres">
      <dgm:prSet presAssocID="{E72FDBD7-5D54-46CC-8FB0-6130E0419CC3}" presName="accent_1" presStyleCnt="0"/>
      <dgm:spPr/>
      <dgm:t>
        <a:bodyPr/>
        <a:lstStyle/>
        <a:p>
          <a:pPr rtl="1"/>
          <a:endParaRPr lang="ar-SA"/>
        </a:p>
      </dgm:t>
    </dgm:pt>
    <dgm:pt modelId="{11B01398-2961-4EFD-ABCA-6E85B22B263D}" type="pres">
      <dgm:prSet presAssocID="{E72FDBD7-5D54-46CC-8FB0-6130E0419CC3}" presName="accentRepeatNode" presStyleLbl="solidFgAcc1" presStyleIdx="0" presStyleCnt="1" custScaleX="110270" custScaleY="143674"/>
      <dgm:spPr>
        <a:blipFill rotWithShape="0">
          <a:blip xmlns:r="http://schemas.openxmlformats.org/officeDocument/2006/relationships" r:embed="rId1"/>
          <a:stretch>
            <a:fillRect/>
          </a:stretch>
        </a:blipFill>
      </dgm:spPr>
      <dgm:t>
        <a:bodyPr/>
        <a:lstStyle/>
        <a:p>
          <a:pPr rtl="1"/>
          <a:endParaRPr lang="ar-SA"/>
        </a:p>
      </dgm:t>
    </dgm:pt>
  </dgm:ptLst>
  <dgm:cxnLst>
    <dgm:cxn modelId="{F29CB282-9D4B-4DF9-BB7F-C5B1C291C694}" srcId="{3B040F8E-6F97-4CF7-82E2-E15C4A7A8517}" destId="{E72FDBD7-5D54-46CC-8FB0-6130E0419CC3}" srcOrd="0" destOrd="0" parTransId="{137D1668-810F-4BDD-B2C4-16B350BD4627}" sibTransId="{BF4D9896-0BAE-497D-BBB8-B08505DCDD8C}"/>
    <dgm:cxn modelId="{BB7B7CC0-5FA3-4F65-B50D-AB798BE1E8D8}" type="presOf" srcId="{BF4D9896-0BAE-497D-BBB8-B08505DCDD8C}" destId="{D9A1C254-ABF6-4D3B-821A-16A25E2C2918}" srcOrd="0" destOrd="0" presId="urn:microsoft.com/office/officeart/2008/layout/VerticalCurvedList"/>
    <dgm:cxn modelId="{749536B5-155B-4A20-89F0-4FE63D864FCE}" type="presOf" srcId="{E72FDBD7-5D54-46CC-8FB0-6130E0419CC3}" destId="{197EF2B0-7312-4447-AF54-E0D39E799A38}" srcOrd="0" destOrd="0" presId="urn:microsoft.com/office/officeart/2008/layout/VerticalCurvedList"/>
    <dgm:cxn modelId="{84900936-C72E-46B1-AD9F-C4AC27404924}" type="presOf" srcId="{3B040F8E-6F97-4CF7-82E2-E15C4A7A8517}" destId="{E2B9CED0-FAB2-43B3-9D4A-3AC9C5191EB3}" srcOrd="0" destOrd="0" presId="urn:microsoft.com/office/officeart/2008/layout/VerticalCurvedList"/>
    <dgm:cxn modelId="{BAB038CB-6141-49A6-AE5E-0F29A9E6951C}" type="presParOf" srcId="{E2B9CED0-FAB2-43B3-9D4A-3AC9C5191EB3}" destId="{206A162B-D4D6-45F0-8479-1B0444B6884D}" srcOrd="0" destOrd="0" presId="urn:microsoft.com/office/officeart/2008/layout/VerticalCurvedList"/>
    <dgm:cxn modelId="{57193273-0B50-4CD1-A054-FE3CD1283544}" type="presParOf" srcId="{206A162B-D4D6-45F0-8479-1B0444B6884D}" destId="{A1AD17A4-72C2-4108-8853-B467C0A5B88A}" srcOrd="0" destOrd="0" presId="urn:microsoft.com/office/officeart/2008/layout/VerticalCurvedList"/>
    <dgm:cxn modelId="{F48AD9E0-A235-4F84-8B05-DEEC38A85E58}" type="presParOf" srcId="{A1AD17A4-72C2-4108-8853-B467C0A5B88A}" destId="{28AB9B33-BC01-4CE8-8DDE-93D1C7A23913}" srcOrd="0" destOrd="0" presId="urn:microsoft.com/office/officeart/2008/layout/VerticalCurvedList"/>
    <dgm:cxn modelId="{23AF52DD-5104-4E6E-9C00-48662F8545FD}" type="presParOf" srcId="{A1AD17A4-72C2-4108-8853-B467C0A5B88A}" destId="{D9A1C254-ABF6-4D3B-821A-16A25E2C2918}" srcOrd="1" destOrd="0" presId="urn:microsoft.com/office/officeart/2008/layout/VerticalCurvedList"/>
    <dgm:cxn modelId="{7CDEDC42-B1B2-4E73-A8D7-0ABBBFB15E3B}" type="presParOf" srcId="{A1AD17A4-72C2-4108-8853-B467C0A5B88A}" destId="{1E222C69-DC9D-4590-8626-03E8A51C2266}" srcOrd="2" destOrd="0" presId="urn:microsoft.com/office/officeart/2008/layout/VerticalCurvedList"/>
    <dgm:cxn modelId="{26AE0EEC-FF41-4AB8-A346-FC2E8EBB326F}" type="presParOf" srcId="{A1AD17A4-72C2-4108-8853-B467C0A5B88A}" destId="{0E397CD6-ED1A-4C75-B3C0-3A4EBFBD2DBF}" srcOrd="3" destOrd="0" presId="urn:microsoft.com/office/officeart/2008/layout/VerticalCurvedList"/>
    <dgm:cxn modelId="{29F62D5F-F36A-4FEA-8FAD-1ABCA50D6608}" type="presParOf" srcId="{206A162B-D4D6-45F0-8479-1B0444B6884D}" destId="{197EF2B0-7312-4447-AF54-E0D39E799A38}" srcOrd="1" destOrd="0" presId="urn:microsoft.com/office/officeart/2008/layout/VerticalCurvedList"/>
    <dgm:cxn modelId="{082801B9-33D5-4FF1-AFA1-403A54A51ECD}" type="presParOf" srcId="{206A162B-D4D6-45F0-8479-1B0444B6884D}" destId="{515FB822-9207-4B40-AEA0-1BDC31170328}" srcOrd="2" destOrd="0" presId="urn:microsoft.com/office/officeart/2008/layout/VerticalCurvedList"/>
    <dgm:cxn modelId="{3EE58DE5-B38F-427C-A5E1-0AAB78EE720A}" type="presParOf" srcId="{515FB822-9207-4B40-AEA0-1BDC31170328}" destId="{11B01398-2961-4EFD-ABCA-6E85B22B263D}"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7174061-017E-4AA3-BA7E-390BB51E7701}"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85C1DDE8-2386-45D2-A492-E5439FC122FC}">
      <dgm:prSet phldrT="[Text]" custT="1"/>
      <dgm:spPr/>
      <dgm:t>
        <a:bodyPr/>
        <a:lstStyle/>
        <a:p>
          <a:pPr algn="ctr"/>
          <a:r>
            <a:rPr lang="en-US" sz="3600" dirty="0" smtClean="0"/>
            <a:t>      Pharmacy Syndicate  </a:t>
          </a:r>
          <a:endParaRPr lang="en-US" sz="3600" dirty="0"/>
        </a:p>
      </dgm:t>
    </dgm:pt>
    <dgm:pt modelId="{6EDCBBFC-AE59-428F-9650-84F7E4FBA821}" type="parTrans" cxnId="{E6D93240-0DA9-483D-80A1-677EF96BD589}">
      <dgm:prSet/>
      <dgm:spPr/>
      <dgm:t>
        <a:bodyPr/>
        <a:lstStyle/>
        <a:p>
          <a:endParaRPr lang="en-US"/>
        </a:p>
      </dgm:t>
    </dgm:pt>
    <dgm:pt modelId="{EA694339-88F8-4216-923C-A5747ED25A6D}" type="sibTrans" cxnId="{E6D93240-0DA9-483D-80A1-677EF96BD589}">
      <dgm:prSet/>
      <dgm:spPr/>
      <dgm:t>
        <a:bodyPr/>
        <a:lstStyle/>
        <a:p>
          <a:endParaRPr lang="en-US"/>
        </a:p>
      </dgm:t>
    </dgm:pt>
    <dgm:pt modelId="{1443F75B-E5A6-4B71-896E-3A3603501627}">
      <dgm:prSet phldrT="[Text]" custT="1"/>
      <dgm:spPr/>
      <dgm:t>
        <a:bodyPr/>
        <a:lstStyle/>
        <a:p>
          <a:pPr algn="ctr"/>
          <a:r>
            <a:rPr lang="en-US" sz="6200" dirty="0" smtClean="0"/>
            <a:t> </a:t>
          </a:r>
          <a:r>
            <a:rPr lang="en-US" sz="3600" dirty="0" smtClean="0"/>
            <a:t>Login page</a:t>
          </a:r>
          <a:endParaRPr lang="en-US" sz="3600" dirty="0"/>
        </a:p>
      </dgm:t>
    </dgm:pt>
    <dgm:pt modelId="{B9EE16F4-1C29-490B-8327-3BA35EA282BB}" type="parTrans" cxnId="{334677CE-2799-40A6-8A4B-851DB039E2CD}">
      <dgm:prSet/>
      <dgm:spPr/>
      <dgm:t>
        <a:bodyPr/>
        <a:lstStyle/>
        <a:p>
          <a:endParaRPr lang="en-US"/>
        </a:p>
      </dgm:t>
    </dgm:pt>
    <dgm:pt modelId="{92483C31-0BBA-4E4E-B325-ECE9BE4C5F80}" type="sibTrans" cxnId="{334677CE-2799-40A6-8A4B-851DB039E2CD}">
      <dgm:prSet/>
      <dgm:spPr/>
      <dgm:t>
        <a:bodyPr/>
        <a:lstStyle/>
        <a:p>
          <a:endParaRPr lang="en-US"/>
        </a:p>
      </dgm:t>
    </dgm:pt>
    <dgm:pt modelId="{F86DA255-B851-426E-9989-BDCB236BF5B4}">
      <dgm:prSet phldrT="[Text]"/>
      <dgm:spPr/>
      <dgm:t>
        <a:bodyPr/>
        <a:lstStyle/>
        <a:p>
          <a:pPr algn="ctr"/>
          <a:r>
            <a:rPr lang="en-US" dirty="0" smtClean="0"/>
            <a:t>    Pharmacy Syndicate Controls </a:t>
          </a:r>
          <a:endParaRPr lang="en-US" dirty="0"/>
        </a:p>
      </dgm:t>
    </dgm:pt>
    <dgm:pt modelId="{A7E15EC6-F3AB-4D95-B348-5B86238C0750}" type="parTrans" cxnId="{DCE5E58B-41B8-467B-87F6-CEC872316CF0}">
      <dgm:prSet/>
      <dgm:spPr/>
      <dgm:t>
        <a:bodyPr/>
        <a:lstStyle/>
        <a:p>
          <a:endParaRPr lang="en-US"/>
        </a:p>
      </dgm:t>
    </dgm:pt>
    <dgm:pt modelId="{4ECFBF10-66CC-49B2-B2F7-CC88D0225197}" type="sibTrans" cxnId="{DCE5E58B-41B8-467B-87F6-CEC872316CF0}">
      <dgm:prSet/>
      <dgm:spPr/>
      <dgm:t>
        <a:bodyPr/>
        <a:lstStyle/>
        <a:p>
          <a:endParaRPr lang="en-US"/>
        </a:p>
      </dgm:t>
    </dgm:pt>
    <dgm:pt modelId="{B0358F7D-A9F4-4CD1-9696-A8BAC79C52CD}" type="pres">
      <dgm:prSet presAssocID="{07174061-017E-4AA3-BA7E-390BB51E7701}" presName="Name0" presStyleCnt="0">
        <dgm:presLayoutVars>
          <dgm:chMax val="7"/>
          <dgm:chPref val="7"/>
          <dgm:dir/>
        </dgm:presLayoutVars>
      </dgm:prSet>
      <dgm:spPr/>
      <dgm:t>
        <a:bodyPr/>
        <a:lstStyle/>
        <a:p>
          <a:pPr rtl="1"/>
          <a:endParaRPr lang="ar-SA"/>
        </a:p>
      </dgm:t>
    </dgm:pt>
    <dgm:pt modelId="{1A1546A0-A048-40FA-AE74-95F51C95B6F9}" type="pres">
      <dgm:prSet presAssocID="{07174061-017E-4AA3-BA7E-390BB51E7701}" presName="Name1" presStyleCnt="0"/>
      <dgm:spPr/>
      <dgm:t>
        <a:bodyPr/>
        <a:lstStyle/>
        <a:p>
          <a:pPr rtl="1"/>
          <a:endParaRPr lang="ar-SA"/>
        </a:p>
      </dgm:t>
    </dgm:pt>
    <dgm:pt modelId="{3170A3CC-3618-4732-9FA3-FC3327E23554}" type="pres">
      <dgm:prSet presAssocID="{07174061-017E-4AA3-BA7E-390BB51E7701}" presName="cycle" presStyleCnt="0"/>
      <dgm:spPr/>
      <dgm:t>
        <a:bodyPr/>
        <a:lstStyle/>
        <a:p>
          <a:pPr rtl="1"/>
          <a:endParaRPr lang="ar-SA"/>
        </a:p>
      </dgm:t>
    </dgm:pt>
    <dgm:pt modelId="{B9A9ABBD-67B6-477F-8720-BF70096B4178}" type="pres">
      <dgm:prSet presAssocID="{07174061-017E-4AA3-BA7E-390BB51E7701}" presName="srcNode" presStyleLbl="node1" presStyleIdx="0" presStyleCnt="3"/>
      <dgm:spPr/>
      <dgm:t>
        <a:bodyPr/>
        <a:lstStyle/>
        <a:p>
          <a:pPr rtl="1"/>
          <a:endParaRPr lang="ar-SA"/>
        </a:p>
      </dgm:t>
    </dgm:pt>
    <dgm:pt modelId="{D318D16A-7979-4268-A879-7B75DB2E9F96}" type="pres">
      <dgm:prSet presAssocID="{07174061-017E-4AA3-BA7E-390BB51E7701}" presName="conn" presStyleLbl="parChTrans1D2" presStyleIdx="0" presStyleCnt="1"/>
      <dgm:spPr/>
      <dgm:t>
        <a:bodyPr/>
        <a:lstStyle/>
        <a:p>
          <a:pPr rtl="1"/>
          <a:endParaRPr lang="ar-SA"/>
        </a:p>
      </dgm:t>
    </dgm:pt>
    <dgm:pt modelId="{A685DD30-ADBF-4A29-81E5-BD1834959631}" type="pres">
      <dgm:prSet presAssocID="{07174061-017E-4AA3-BA7E-390BB51E7701}" presName="extraNode" presStyleLbl="node1" presStyleIdx="0" presStyleCnt="3"/>
      <dgm:spPr/>
      <dgm:t>
        <a:bodyPr/>
        <a:lstStyle/>
        <a:p>
          <a:pPr rtl="1"/>
          <a:endParaRPr lang="ar-SA"/>
        </a:p>
      </dgm:t>
    </dgm:pt>
    <dgm:pt modelId="{AABCCDFA-C8B9-4894-AAE3-B8EA7200BD81}" type="pres">
      <dgm:prSet presAssocID="{07174061-017E-4AA3-BA7E-390BB51E7701}" presName="dstNode" presStyleLbl="node1" presStyleIdx="0" presStyleCnt="3"/>
      <dgm:spPr/>
      <dgm:t>
        <a:bodyPr/>
        <a:lstStyle/>
        <a:p>
          <a:pPr rtl="1"/>
          <a:endParaRPr lang="ar-SA"/>
        </a:p>
      </dgm:t>
    </dgm:pt>
    <dgm:pt modelId="{29756BF7-B10A-48B8-8582-1872EC290BFC}" type="pres">
      <dgm:prSet presAssocID="{85C1DDE8-2386-45D2-A492-E5439FC122FC}" presName="text_1" presStyleLbl="node1" presStyleIdx="0" presStyleCnt="3" custScaleX="84382" custLinFactNeighborX="994" custLinFactNeighborY="3053">
        <dgm:presLayoutVars>
          <dgm:bulletEnabled val="1"/>
        </dgm:presLayoutVars>
      </dgm:prSet>
      <dgm:spPr/>
      <dgm:t>
        <a:bodyPr/>
        <a:lstStyle/>
        <a:p>
          <a:endParaRPr lang="en-US"/>
        </a:p>
      </dgm:t>
    </dgm:pt>
    <dgm:pt modelId="{E5FAB057-FD2B-48E8-876F-D50E2A1BF5FA}" type="pres">
      <dgm:prSet presAssocID="{85C1DDE8-2386-45D2-A492-E5439FC122FC}" presName="accent_1" presStyleCnt="0"/>
      <dgm:spPr/>
      <dgm:t>
        <a:bodyPr/>
        <a:lstStyle/>
        <a:p>
          <a:pPr rtl="1"/>
          <a:endParaRPr lang="ar-SA"/>
        </a:p>
      </dgm:t>
    </dgm:pt>
    <dgm:pt modelId="{CC938315-F3C7-4632-9137-3CF4E45EFDB3}" type="pres">
      <dgm:prSet presAssocID="{85C1DDE8-2386-45D2-A492-E5439FC122FC}" presName="accentRepeatNode" presStyleLbl="solidFgAcc1" presStyleIdx="0" presStyleCnt="3" custScaleX="197099" custScaleY="179643" custLinFactNeighborX="78741" custLinFactNeighborY="-531"/>
      <dgm:spPr>
        <a:blipFill rotWithShape="0">
          <a:blip xmlns:r="http://schemas.openxmlformats.org/officeDocument/2006/relationships" r:embed="rId1"/>
          <a:stretch>
            <a:fillRect/>
          </a:stretch>
        </a:blipFill>
      </dgm:spPr>
      <dgm:t>
        <a:bodyPr/>
        <a:lstStyle/>
        <a:p>
          <a:pPr rtl="1"/>
          <a:endParaRPr lang="ar-SA"/>
        </a:p>
      </dgm:t>
    </dgm:pt>
    <dgm:pt modelId="{5A655075-576F-4295-B98B-C4E7530B7472}" type="pres">
      <dgm:prSet presAssocID="{1443F75B-E5A6-4B71-896E-3A3603501627}" presName="text_2" presStyleLbl="node1" presStyleIdx="1" presStyleCnt="3" custScaleX="85639">
        <dgm:presLayoutVars>
          <dgm:bulletEnabled val="1"/>
        </dgm:presLayoutVars>
      </dgm:prSet>
      <dgm:spPr/>
      <dgm:t>
        <a:bodyPr/>
        <a:lstStyle/>
        <a:p>
          <a:pPr rtl="1"/>
          <a:endParaRPr lang="ar-SA"/>
        </a:p>
      </dgm:t>
    </dgm:pt>
    <dgm:pt modelId="{F37DEA8F-859A-4421-A0D6-E94B76A7724D}" type="pres">
      <dgm:prSet presAssocID="{1443F75B-E5A6-4B71-896E-3A3603501627}" presName="accent_2" presStyleCnt="0"/>
      <dgm:spPr/>
      <dgm:t>
        <a:bodyPr/>
        <a:lstStyle/>
        <a:p>
          <a:pPr rtl="1"/>
          <a:endParaRPr lang="ar-SA"/>
        </a:p>
      </dgm:t>
    </dgm:pt>
    <dgm:pt modelId="{ACE0B87C-74B8-4B43-B04D-E99CC52452A1}" type="pres">
      <dgm:prSet presAssocID="{1443F75B-E5A6-4B71-896E-3A3603501627}" presName="accentRepeatNode" presStyleLbl="solidFgAcc1" presStyleIdx="1" presStyleCnt="3" custScaleX="199020" custScaleY="202238" custLinFactNeighborX="-10636" custLinFactNeighborY="1509"/>
      <dgm:spPr>
        <a:blipFill rotWithShape="0">
          <a:blip xmlns:r="http://schemas.openxmlformats.org/officeDocument/2006/relationships" r:embed="rId2"/>
          <a:stretch>
            <a:fillRect/>
          </a:stretch>
        </a:blipFill>
      </dgm:spPr>
      <dgm:t>
        <a:bodyPr/>
        <a:lstStyle/>
        <a:p>
          <a:pPr rtl="1"/>
          <a:endParaRPr lang="ar-SA"/>
        </a:p>
      </dgm:t>
    </dgm:pt>
    <dgm:pt modelId="{919D4A79-E099-42AA-BD2A-0EA3123704FF}" type="pres">
      <dgm:prSet presAssocID="{F86DA255-B851-426E-9989-BDCB236BF5B4}" presName="text_3" presStyleLbl="node1" presStyleIdx="2" presStyleCnt="3" custScaleX="86455">
        <dgm:presLayoutVars>
          <dgm:bulletEnabled val="1"/>
        </dgm:presLayoutVars>
      </dgm:prSet>
      <dgm:spPr/>
      <dgm:t>
        <a:bodyPr/>
        <a:lstStyle/>
        <a:p>
          <a:endParaRPr lang="en-US"/>
        </a:p>
      </dgm:t>
    </dgm:pt>
    <dgm:pt modelId="{83AAEAFF-BD95-444E-8577-1C914C17A0BD}" type="pres">
      <dgm:prSet presAssocID="{F86DA255-B851-426E-9989-BDCB236BF5B4}" presName="accent_3" presStyleCnt="0"/>
      <dgm:spPr/>
      <dgm:t>
        <a:bodyPr/>
        <a:lstStyle/>
        <a:p>
          <a:pPr rtl="1"/>
          <a:endParaRPr lang="ar-SA"/>
        </a:p>
      </dgm:t>
    </dgm:pt>
    <dgm:pt modelId="{70415498-751A-41D1-ABE2-D840CF0DB6B8}" type="pres">
      <dgm:prSet presAssocID="{F86DA255-B851-426E-9989-BDCB236BF5B4}" presName="accentRepeatNode" presStyleLbl="solidFgAcc1" presStyleIdx="2" presStyleCnt="3" custScaleX="177112" custScaleY="170002" custLinFactNeighborX="48338" custLinFactNeighborY="-7051"/>
      <dgm:spPr>
        <a:blipFill rotWithShape="0">
          <a:blip xmlns:r="http://schemas.openxmlformats.org/officeDocument/2006/relationships" r:embed="rId3"/>
          <a:stretch>
            <a:fillRect/>
          </a:stretch>
        </a:blipFill>
      </dgm:spPr>
      <dgm:t>
        <a:bodyPr/>
        <a:lstStyle/>
        <a:p>
          <a:pPr rtl="1"/>
          <a:endParaRPr lang="ar-SA"/>
        </a:p>
      </dgm:t>
    </dgm:pt>
  </dgm:ptLst>
  <dgm:cxnLst>
    <dgm:cxn modelId="{CB49A570-D01B-4943-9E37-0D7F51E1B25D}" type="presOf" srcId="{F86DA255-B851-426E-9989-BDCB236BF5B4}" destId="{919D4A79-E099-42AA-BD2A-0EA3123704FF}" srcOrd="0" destOrd="0" presId="urn:microsoft.com/office/officeart/2008/layout/VerticalCurvedList"/>
    <dgm:cxn modelId="{52DFB9D8-9AAA-4D59-A438-D56652D11765}" type="presOf" srcId="{07174061-017E-4AA3-BA7E-390BB51E7701}" destId="{B0358F7D-A9F4-4CD1-9696-A8BAC79C52CD}" srcOrd="0" destOrd="0" presId="urn:microsoft.com/office/officeart/2008/layout/VerticalCurvedList"/>
    <dgm:cxn modelId="{5D4A1C1F-9426-4F05-B40D-E4020C47609F}" type="presOf" srcId="{EA694339-88F8-4216-923C-A5747ED25A6D}" destId="{D318D16A-7979-4268-A879-7B75DB2E9F96}" srcOrd="0" destOrd="0" presId="urn:microsoft.com/office/officeart/2008/layout/VerticalCurvedList"/>
    <dgm:cxn modelId="{1E9C654A-078D-4295-9191-6D06E2800075}" type="presOf" srcId="{85C1DDE8-2386-45D2-A492-E5439FC122FC}" destId="{29756BF7-B10A-48B8-8582-1872EC290BFC}" srcOrd="0" destOrd="0" presId="urn:microsoft.com/office/officeart/2008/layout/VerticalCurvedList"/>
    <dgm:cxn modelId="{DCE5E58B-41B8-467B-87F6-CEC872316CF0}" srcId="{07174061-017E-4AA3-BA7E-390BB51E7701}" destId="{F86DA255-B851-426E-9989-BDCB236BF5B4}" srcOrd="2" destOrd="0" parTransId="{A7E15EC6-F3AB-4D95-B348-5B86238C0750}" sibTransId="{4ECFBF10-66CC-49B2-B2F7-CC88D0225197}"/>
    <dgm:cxn modelId="{334677CE-2799-40A6-8A4B-851DB039E2CD}" srcId="{07174061-017E-4AA3-BA7E-390BB51E7701}" destId="{1443F75B-E5A6-4B71-896E-3A3603501627}" srcOrd="1" destOrd="0" parTransId="{B9EE16F4-1C29-490B-8327-3BA35EA282BB}" sibTransId="{92483C31-0BBA-4E4E-B325-ECE9BE4C5F80}"/>
    <dgm:cxn modelId="{4FCBAFD3-4D7E-4BF3-98D3-5A3278A20C9C}" type="presOf" srcId="{1443F75B-E5A6-4B71-896E-3A3603501627}" destId="{5A655075-576F-4295-B98B-C4E7530B7472}" srcOrd="0" destOrd="0" presId="urn:microsoft.com/office/officeart/2008/layout/VerticalCurvedList"/>
    <dgm:cxn modelId="{E6D93240-0DA9-483D-80A1-677EF96BD589}" srcId="{07174061-017E-4AA3-BA7E-390BB51E7701}" destId="{85C1DDE8-2386-45D2-A492-E5439FC122FC}" srcOrd="0" destOrd="0" parTransId="{6EDCBBFC-AE59-428F-9650-84F7E4FBA821}" sibTransId="{EA694339-88F8-4216-923C-A5747ED25A6D}"/>
    <dgm:cxn modelId="{FA96E712-2EF3-48F0-8D17-63DAEB655D98}" type="presParOf" srcId="{B0358F7D-A9F4-4CD1-9696-A8BAC79C52CD}" destId="{1A1546A0-A048-40FA-AE74-95F51C95B6F9}" srcOrd="0" destOrd="0" presId="urn:microsoft.com/office/officeart/2008/layout/VerticalCurvedList"/>
    <dgm:cxn modelId="{0334B72E-FC94-4858-A9CC-CEC69514BEC3}" type="presParOf" srcId="{1A1546A0-A048-40FA-AE74-95F51C95B6F9}" destId="{3170A3CC-3618-4732-9FA3-FC3327E23554}" srcOrd="0" destOrd="0" presId="urn:microsoft.com/office/officeart/2008/layout/VerticalCurvedList"/>
    <dgm:cxn modelId="{517FAB1E-C212-49EF-80F0-A315E11D0D30}" type="presParOf" srcId="{3170A3CC-3618-4732-9FA3-FC3327E23554}" destId="{B9A9ABBD-67B6-477F-8720-BF70096B4178}" srcOrd="0" destOrd="0" presId="urn:microsoft.com/office/officeart/2008/layout/VerticalCurvedList"/>
    <dgm:cxn modelId="{61C440BE-374A-4A7D-BF90-95ECA342AD65}" type="presParOf" srcId="{3170A3CC-3618-4732-9FA3-FC3327E23554}" destId="{D318D16A-7979-4268-A879-7B75DB2E9F96}" srcOrd="1" destOrd="0" presId="urn:microsoft.com/office/officeart/2008/layout/VerticalCurvedList"/>
    <dgm:cxn modelId="{8E535DD3-757C-446A-9290-8FF645FA9DC5}" type="presParOf" srcId="{3170A3CC-3618-4732-9FA3-FC3327E23554}" destId="{A685DD30-ADBF-4A29-81E5-BD1834959631}" srcOrd="2" destOrd="0" presId="urn:microsoft.com/office/officeart/2008/layout/VerticalCurvedList"/>
    <dgm:cxn modelId="{17250740-7782-46FD-959C-E9F3AF4E9489}" type="presParOf" srcId="{3170A3CC-3618-4732-9FA3-FC3327E23554}" destId="{AABCCDFA-C8B9-4894-AAE3-B8EA7200BD81}" srcOrd="3" destOrd="0" presId="urn:microsoft.com/office/officeart/2008/layout/VerticalCurvedList"/>
    <dgm:cxn modelId="{8F4C15C1-90FC-4691-9789-BD322AD6B23E}" type="presParOf" srcId="{1A1546A0-A048-40FA-AE74-95F51C95B6F9}" destId="{29756BF7-B10A-48B8-8582-1872EC290BFC}" srcOrd="1" destOrd="0" presId="urn:microsoft.com/office/officeart/2008/layout/VerticalCurvedList"/>
    <dgm:cxn modelId="{D13AD1C9-C222-42D0-98CB-506D1409F13B}" type="presParOf" srcId="{1A1546A0-A048-40FA-AE74-95F51C95B6F9}" destId="{E5FAB057-FD2B-48E8-876F-D50E2A1BF5FA}" srcOrd="2" destOrd="0" presId="urn:microsoft.com/office/officeart/2008/layout/VerticalCurvedList"/>
    <dgm:cxn modelId="{8C5903F6-9D2C-411E-B77A-1B4624FD58F5}" type="presParOf" srcId="{E5FAB057-FD2B-48E8-876F-D50E2A1BF5FA}" destId="{CC938315-F3C7-4632-9137-3CF4E45EFDB3}" srcOrd="0" destOrd="0" presId="urn:microsoft.com/office/officeart/2008/layout/VerticalCurvedList"/>
    <dgm:cxn modelId="{AC284284-420F-4493-B6D3-5C9BE4943604}" type="presParOf" srcId="{1A1546A0-A048-40FA-AE74-95F51C95B6F9}" destId="{5A655075-576F-4295-B98B-C4E7530B7472}" srcOrd="3" destOrd="0" presId="urn:microsoft.com/office/officeart/2008/layout/VerticalCurvedList"/>
    <dgm:cxn modelId="{17EA5975-44FD-4012-B820-F8F480C4D671}" type="presParOf" srcId="{1A1546A0-A048-40FA-AE74-95F51C95B6F9}" destId="{F37DEA8F-859A-4421-A0D6-E94B76A7724D}" srcOrd="4" destOrd="0" presId="urn:microsoft.com/office/officeart/2008/layout/VerticalCurvedList"/>
    <dgm:cxn modelId="{69AAB1D3-9FDD-4137-B4F5-0877B397CDB6}" type="presParOf" srcId="{F37DEA8F-859A-4421-A0D6-E94B76A7724D}" destId="{ACE0B87C-74B8-4B43-B04D-E99CC52452A1}" srcOrd="0" destOrd="0" presId="urn:microsoft.com/office/officeart/2008/layout/VerticalCurvedList"/>
    <dgm:cxn modelId="{E35FBC2B-270F-420D-810E-20676656C39F}" type="presParOf" srcId="{1A1546A0-A048-40FA-AE74-95F51C95B6F9}" destId="{919D4A79-E099-42AA-BD2A-0EA3123704FF}" srcOrd="5" destOrd="0" presId="urn:microsoft.com/office/officeart/2008/layout/VerticalCurvedList"/>
    <dgm:cxn modelId="{447F1AA5-AF5D-45CC-8512-9953FEBBF38C}" type="presParOf" srcId="{1A1546A0-A048-40FA-AE74-95F51C95B6F9}" destId="{83AAEAFF-BD95-444E-8577-1C914C17A0BD}" srcOrd="6" destOrd="0" presId="urn:microsoft.com/office/officeart/2008/layout/VerticalCurvedList"/>
    <dgm:cxn modelId="{2D690C96-12A0-45E1-BF1A-48B9697176DF}" type="presParOf" srcId="{83AAEAFF-BD95-444E-8577-1C914C17A0BD}" destId="{70415498-751A-41D1-ABE2-D840CF0DB6B8}"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0CD9107-9B97-43DC-B21A-876DEB6101F3}"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US"/>
        </a:p>
      </dgm:t>
    </dgm:pt>
    <dgm:pt modelId="{5E7CACEE-BB3E-4342-BFBA-A1B5D5172A84}">
      <dgm:prSet phldrT="[Text]" custT="1"/>
      <dgm:spPr/>
      <dgm:t>
        <a:bodyPr/>
        <a:lstStyle/>
        <a:p>
          <a:pPr algn="l"/>
          <a:r>
            <a:rPr lang="en-US" sz="3600" dirty="0" smtClean="0"/>
            <a:t>add new pharmacy to list    </a:t>
          </a:r>
          <a:endParaRPr lang="en-US" sz="3600" dirty="0"/>
        </a:p>
      </dgm:t>
    </dgm:pt>
    <dgm:pt modelId="{382DAD0C-60E8-4A4D-A4DE-61978EE43D4F}" type="parTrans" cxnId="{4B814D31-59E6-46BA-956A-35D39291223B}">
      <dgm:prSet/>
      <dgm:spPr/>
      <dgm:t>
        <a:bodyPr/>
        <a:lstStyle/>
        <a:p>
          <a:endParaRPr lang="en-US"/>
        </a:p>
      </dgm:t>
    </dgm:pt>
    <dgm:pt modelId="{5B612DD8-F809-4E32-B371-AB6584C12492}" type="sibTrans" cxnId="{4B814D31-59E6-46BA-956A-35D39291223B}">
      <dgm:prSet/>
      <dgm:spPr/>
      <dgm:t>
        <a:bodyPr/>
        <a:lstStyle/>
        <a:p>
          <a:endParaRPr lang="en-US"/>
        </a:p>
      </dgm:t>
    </dgm:pt>
    <dgm:pt modelId="{8C55D31F-5A2F-4B73-8F37-2B69AA3E14C7}" type="pres">
      <dgm:prSet presAssocID="{80CD9107-9B97-43DC-B21A-876DEB6101F3}" presName="Name0" presStyleCnt="0">
        <dgm:presLayoutVars>
          <dgm:chMax val="7"/>
          <dgm:chPref val="7"/>
          <dgm:dir/>
        </dgm:presLayoutVars>
      </dgm:prSet>
      <dgm:spPr/>
      <dgm:t>
        <a:bodyPr/>
        <a:lstStyle/>
        <a:p>
          <a:pPr rtl="1"/>
          <a:endParaRPr lang="ar-SA"/>
        </a:p>
      </dgm:t>
    </dgm:pt>
    <dgm:pt modelId="{6CF0D58D-125B-424C-91F7-95A4A0C15FF1}" type="pres">
      <dgm:prSet presAssocID="{80CD9107-9B97-43DC-B21A-876DEB6101F3}" presName="Name1" presStyleCnt="0"/>
      <dgm:spPr/>
      <dgm:t>
        <a:bodyPr/>
        <a:lstStyle/>
        <a:p>
          <a:pPr rtl="1"/>
          <a:endParaRPr lang="ar-SA"/>
        </a:p>
      </dgm:t>
    </dgm:pt>
    <dgm:pt modelId="{AEE1C9E2-80B8-4E69-8DAD-F5E21D4F0F81}" type="pres">
      <dgm:prSet presAssocID="{80CD9107-9B97-43DC-B21A-876DEB6101F3}" presName="cycle" presStyleCnt="0"/>
      <dgm:spPr/>
      <dgm:t>
        <a:bodyPr/>
        <a:lstStyle/>
        <a:p>
          <a:pPr rtl="1"/>
          <a:endParaRPr lang="ar-SA"/>
        </a:p>
      </dgm:t>
    </dgm:pt>
    <dgm:pt modelId="{8F5C81A6-F77C-45CA-AE39-D1A6221746C8}" type="pres">
      <dgm:prSet presAssocID="{80CD9107-9B97-43DC-B21A-876DEB6101F3}" presName="srcNode" presStyleLbl="node1" presStyleIdx="0" presStyleCnt="1"/>
      <dgm:spPr/>
      <dgm:t>
        <a:bodyPr/>
        <a:lstStyle/>
        <a:p>
          <a:pPr rtl="1"/>
          <a:endParaRPr lang="ar-SA"/>
        </a:p>
      </dgm:t>
    </dgm:pt>
    <dgm:pt modelId="{C5140B8C-CC34-4D4B-AA96-09A05AF6D5DC}" type="pres">
      <dgm:prSet presAssocID="{80CD9107-9B97-43DC-B21A-876DEB6101F3}" presName="conn" presStyleLbl="parChTrans1D2" presStyleIdx="0" presStyleCnt="1"/>
      <dgm:spPr/>
      <dgm:t>
        <a:bodyPr/>
        <a:lstStyle/>
        <a:p>
          <a:pPr rtl="1"/>
          <a:endParaRPr lang="ar-SA"/>
        </a:p>
      </dgm:t>
    </dgm:pt>
    <dgm:pt modelId="{D41FBCFB-6402-4CED-9832-0BC663473108}" type="pres">
      <dgm:prSet presAssocID="{80CD9107-9B97-43DC-B21A-876DEB6101F3}" presName="extraNode" presStyleLbl="node1" presStyleIdx="0" presStyleCnt="1"/>
      <dgm:spPr/>
      <dgm:t>
        <a:bodyPr/>
        <a:lstStyle/>
        <a:p>
          <a:pPr rtl="1"/>
          <a:endParaRPr lang="ar-SA"/>
        </a:p>
      </dgm:t>
    </dgm:pt>
    <dgm:pt modelId="{122B853B-35A1-4C25-A8D6-1F06F2DC81CA}" type="pres">
      <dgm:prSet presAssocID="{80CD9107-9B97-43DC-B21A-876DEB6101F3}" presName="dstNode" presStyleLbl="node1" presStyleIdx="0" presStyleCnt="1"/>
      <dgm:spPr/>
      <dgm:t>
        <a:bodyPr/>
        <a:lstStyle/>
        <a:p>
          <a:pPr rtl="1"/>
          <a:endParaRPr lang="ar-SA"/>
        </a:p>
      </dgm:t>
    </dgm:pt>
    <dgm:pt modelId="{C8114AE8-C13A-4D04-BEB8-025FAC1D66A5}" type="pres">
      <dgm:prSet presAssocID="{5E7CACEE-BB3E-4342-BFBA-A1B5D5172A84}" presName="text_1" presStyleLbl="node1" presStyleIdx="0" presStyleCnt="1" custScaleX="102266" custScaleY="38048" custLinFactNeighborX="-3096" custLinFactNeighborY="-72930">
        <dgm:presLayoutVars>
          <dgm:bulletEnabled val="1"/>
        </dgm:presLayoutVars>
      </dgm:prSet>
      <dgm:spPr/>
      <dgm:t>
        <a:bodyPr/>
        <a:lstStyle/>
        <a:p>
          <a:endParaRPr lang="en-US"/>
        </a:p>
      </dgm:t>
    </dgm:pt>
    <dgm:pt modelId="{5873617F-0EAB-4E48-9D70-D06551A4A00D}" type="pres">
      <dgm:prSet presAssocID="{5E7CACEE-BB3E-4342-BFBA-A1B5D5172A84}" presName="accent_1" presStyleCnt="0"/>
      <dgm:spPr/>
      <dgm:t>
        <a:bodyPr/>
        <a:lstStyle/>
        <a:p>
          <a:pPr rtl="1"/>
          <a:endParaRPr lang="ar-SA"/>
        </a:p>
      </dgm:t>
    </dgm:pt>
    <dgm:pt modelId="{01407366-2BD1-44A1-BF6C-91B3BC48BCCE}" type="pres">
      <dgm:prSet presAssocID="{5E7CACEE-BB3E-4342-BFBA-A1B5D5172A84}" presName="accentRepeatNode" presStyleLbl="solidFgAcc1" presStyleIdx="0" presStyleCnt="1" custScaleX="79764" custScaleY="117620" custLinFactNeighborX="14419" custLinFactNeighborY="18378"/>
      <dgm:spPr>
        <a:blipFill rotWithShape="0">
          <a:blip xmlns:r="http://schemas.openxmlformats.org/officeDocument/2006/relationships" r:embed="rId1"/>
          <a:stretch>
            <a:fillRect/>
          </a:stretch>
        </a:blipFill>
      </dgm:spPr>
      <dgm:t>
        <a:bodyPr/>
        <a:lstStyle/>
        <a:p>
          <a:pPr rtl="1"/>
          <a:endParaRPr lang="ar-SA"/>
        </a:p>
      </dgm:t>
    </dgm:pt>
  </dgm:ptLst>
  <dgm:cxnLst>
    <dgm:cxn modelId="{F35333B3-6B45-4106-A282-96647EC2AADC}" type="presOf" srcId="{5E7CACEE-BB3E-4342-BFBA-A1B5D5172A84}" destId="{C8114AE8-C13A-4D04-BEB8-025FAC1D66A5}" srcOrd="0" destOrd="0" presId="urn:microsoft.com/office/officeart/2008/layout/VerticalCurvedList"/>
    <dgm:cxn modelId="{76DE53EC-99E4-4AB6-9146-C8D5A9B02B7C}" type="presOf" srcId="{80CD9107-9B97-43DC-B21A-876DEB6101F3}" destId="{8C55D31F-5A2F-4B73-8F37-2B69AA3E14C7}" srcOrd="0" destOrd="0" presId="urn:microsoft.com/office/officeart/2008/layout/VerticalCurvedList"/>
    <dgm:cxn modelId="{4B814D31-59E6-46BA-956A-35D39291223B}" srcId="{80CD9107-9B97-43DC-B21A-876DEB6101F3}" destId="{5E7CACEE-BB3E-4342-BFBA-A1B5D5172A84}" srcOrd="0" destOrd="0" parTransId="{382DAD0C-60E8-4A4D-A4DE-61978EE43D4F}" sibTransId="{5B612DD8-F809-4E32-B371-AB6584C12492}"/>
    <dgm:cxn modelId="{949D8044-7086-4ABD-9138-4CEF934E07F3}" type="presOf" srcId="{5B612DD8-F809-4E32-B371-AB6584C12492}" destId="{C5140B8C-CC34-4D4B-AA96-09A05AF6D5DC}" srcOrd="0" destOrd="0" presId="urn:microsoft.com/office/officeart/2008/layout/VerticalCurvedList"/>
    <dgm:cxn modelId="{C1239033-6D98-4556-B788-B01C54A8AF15}" type="presParOf" srcId="{8C55D31F-5A2F-4B73-8F37-2B69AA3E14C7}" destId="{6CF0D58D-125B-424C-91F7-95A4A0C15FF1}" srcOrd="0" destOrd="0" presId="urn:microsoft.com/office/officeart/2008/layout/VerticalCurvedList"/>
    <dgm:cxn modelId="{C46F1C2E-EFBB-4933-82C7-C51677AACE93}" type="presParOf" srcId="{6CF0D58D-125B-424C-91F7-95A4A0C15FF1}" destId="{AEE1C9E2-80B8-4E69-8DAD-F5E21D4F0F81}" srcOrd="0" destOrd="0" presId="urn:microsoft.com/office/officeart/2008/layout/VerticalCurvedList"/>
    <dgm:cxn modelId="{3723CE8E-1C02-498F-BB06-3598D7BD8CD3}" type="presParOf" srcId="{AEE1C9E2-80B8-4E69-8DAD-F5E21D4F0F81}" destId="{8F5C81A6-F77C-45CA-AE39-D1A6221746C8}" srcOrd="0" destOrd="0" presId="urn:microsoft.com/office/officeart/2008/layout/VerticalCurvedList"/>
    <dgm:cxn modelId="{2D055CF5-FF56-42CF-B5D2-8E69B04538B8}" type="presParOf" srcId="{AEE1C9E2-80B8-4E69-8DAD-F5E21D4F0F81}" destId="{C5140B8C-CC34-4D4B-AA96-09A05AF6D5DC}" srcOrd="1" destOrd="0" presId="urn:microsoft.com/office/officeart/2008/layout/VerticalCurvedList"/>
    <dgm:cxn modelId="{C1FA19C8-EF9E-4148-AA43-5AEA03783426}" type="presParOf" srcId="{AEE1C9E2-80B8-4E69-8DAD-F5E21D4F0F81}" destId="{D41FBCFB-6402-4CED-9832-0BC663473108}" srcOrd="2" destOrd="0" presId="urn:microsoft.com/office/officeart/2008/layout/VerticalCurvedList"/>
    <dgm:cxn modelId="{1A7DF32A-29DF-465F-9DF7-75524D28CC15}" type="presParOf" srcId="{AEE1C9E2-80B8-4E69-8DAD-F5E21D4F0F81}" destId="{122B853B-35A1-4C25-A8D6-1F06F2DC81CA}" srcOrd="3" destOrd="0" presId="urn:microsoft.com/office/officeart/2008/layout/VerticalCurvedList"/>
    <dgm:cxn modelId="{67AEA7B8-30E2-4B57-9603-C324238084FA}" type="presParOf" srcId="{6CF0D58D-125B-424C-91F7-95A4A0C15FF1}" destId="{C8114AE8-C13A-4D04-BEB8-025FAC1D66A5}" srcOrd="1" destOrd="0" presId="urn:microsoft.com/office/officeart/2008/layout/VerticalCurvedList"/>
    <dgm:cxn modelId="{824EB087-BE36-440B-ABE5-E3CD4F1F87AD}" type="presParOf" srcId="{6CF0D58D-125B-424C-91F7-95A4A0C15FF1}" destId="{5873617F-0EAB-4E48-9D70-D06551A4A00D}" srcOrd="2" destOrd="0" presId="urn:microsoft.com/office/officeart/2008/layout/VerticalCurvedList"/>
    <dgm:cxn modelId="{B11A1963-24C7-440D-B899-26422EEAC684}" type="presParOf" srcId="{5873617F-0EAB-4E48-9D70-D06551A4A00D}" destId="{01407366-2BD1-44A1-BF6C-91B3BC48BCCE}"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61E795-5692-4F48-A98D-A5CDAA42C509}">
      <dsp:nvSpPr>
        <dsp:cNvPr id="0" name=""/>
        <dsp:cNvSpPr/>
      </dsp:nvSpPr>
      <dsp:spPr>
        <a:xfrm>
          <a:off x="-6396110" y="-838182"/>
          <a:ext cx="8785109" cy="7425060"/>
        </a:xfrm>
        <a:prstGeom prst="blockArc">
          <a:avLst>
            <a:gd name="adj1" fmla="val 18900000"/>
            <a:gd name="adj2" fmla="val 2700000"/>
            <a:gd name="adj3" fmla="val 291"/>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488557-7203-4A0A-B89F-26DCD62FC09F}">
      <dsp:nvSpPr>
        <dsp:cNvPr id="0" name=""/>
        <dsp:cNvSpPr/>
      </dsp:nvSpPr>
      <dsp:spPr>
        <a:xfrm flipH="1">
          <a:off x="2362083" y="305455"/>
          <a:ext cx="5867516" cy="110331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5754" tIns="83820" rIns="83820" bIns="83820" numCol="1" spcCol="1270" anchor="ctr" anchorCtr="0">
          <a:noAutofit/>
        </a:bodyPr>
        <a:lstStyle/>
        <a:p>
          <a:pPr lvl="0" algn="ctr" defTabSz="1466850">
            <a:lnSpc>
              <a:spcPct val="90000"/>
            </a:lnSpc>
            <a:spcBef>
              <a:spcPct val="0"/>
            </a:spcBef>
            <a:spcAft>
              <a:spcPct val="35000"/>
            </a:spcAft>
          </a:pPr>
          <a:r>
            <a:rPr lang="en-US" sz="3300" kern="1200" dirty="0" smtClean="0"/>
            <a:t>    Emergency and pharmacy Finder</a:t>
          </a:r>
          <a:endParaRPr lang="en-US" sz="3300" kern="1200" dirty="0"/>
        </a:p>
      </dsp:txBody>
      <dsp:txXfrm flipH="1">
        <a:off x="2362083" y="305455"/>
        <a:ext cx="5867516" cy="1103312"/>
      </dsp:txXfrm>
    </dsp:sp>
    <dsp:sp modelId="{126B69D1-5EFA-4273-A684-1B04B61A4EF4}">
      <dsp:nvSpPr>
        <dsp:cNvPr id="0" name=""/>
        <dsp:cNvSpPr/>
      </dsp:nvSpPr>
      <dsp:spPr>
        <a:xfrm>
          <a:off x="847130" y="-263922"/>
          <a:ext cx="2740987" cy="2893244"/>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AF969FBD-2F02-4F4B-B14C-F60B66E93E92}">
      <dsp:nvSpPr>
        <dsp:cNvPr id="0" name=""/>
        <dsp:cNvSpPr/>
      </dsp:nvSpPr>
      <dsp:spPr>
        <a:xfrm>
          <a:off x="1954591" y="2387351"/>
          <a:ext cx="6269950" cy="110331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5754" tIns="83820" rIns="83820" bIns="83820" numCol="1" spcCol="1270" anchor="ctr" anchorCtr="0">
          <a:noAutofit/>
        </a:bodyPr>
        <a:lstStyle/>
        <a:p>
          <a:pPr lvl="0" algn="l" defTabSz="1466850">
            <a:lnSpc>
              <a:spcPct val="90000"/>
            </a:lnSpc>
            <a:spcBef>
              <a:spcPct val="0"/>
            </a:spcBef>
            <a:spcAft>
              <a:spcPct val="35000"/>
            </a:spcAft>
          </a:pPr>
          <a:r>
            <a:rPr lang="en-US" sz="3300" kern="1200" dirty="0" smtClean="0"/>
            <a:t>       Choose City </a:t>
          </a:r>
          <a:endParaRPr lang="en-US" sz="3300" kern="1200" dirty="0"/>
        </a:p>
      </dsp:txBody>
      <dsp:txXfrm>
        <a:off x="1954591" y="2387351"/>
        <a:ext cx="6269950" cy="1103312"/>
      </dsp:txXfrm>
    </dsp:sp>
    <dsp:sp modelId="{F540FA2E-8D3A-4E9D-AD50-12ADFFE505BA}">
      <dsp:nvSpPr>
        <dsp:cNvPr id="0" name=""/>
        <dsp:cNvSpPr/>
      </dsp:nvSpPr>
      <dsp:spPr>
        <a:xfrm>
          <a:off x="179184" y="990598"/>
          <a:ext cx="2776761" cy="2778416"/>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84D81F9E-1794-4AC5-9F33-AA3315E43D89}">
      <dsp:nvSpPr>
        <dsp:cNvPr id="0" name=""/>
        <dsp:cNvSpPr/>
      </dsp:nvSpPr>
      <dsp:spPr>
        <a:xfrm>
          <a:off x="1726106" y="3940980"/>
          <a:ext cx="6506263" cy="110331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5754" tIns="83820" rIns="83820" bIns="83820" numCol="1" spcCol="1270" anchor="ctr" anchorCtr="0">
          <a:noAutofit/>
        </a:bodyPr>
        <a:lstStyle/>
        <a:p>
          <a:pPr lvl="0" algn="ctr" defTabSz="1466850">
            <a:lnSpc>
              <a:spcPct val="90000"/>
            </a:lnSpc>
            <a:spcBef>
              <a:spcPct val="0"/>
            </a:spcBef>
            <a:spcAft>
              <a:spcPct val="35000"/>
            </a:spcAft>
          </a:pPr>
          <a:r>
            <a:rPr lang="en-US" sz="3300" kern="1200" dirty="0" smtClean="0"/>
            <a:t>List of Pharmacies</a:t>
          </a:r>
          <a:endParaRPr lang="en-US" sz="3300" kern="1200" dirty="0"/>
        </a:p>
      </dsp:txBody>
      <dsp:txXfrm>
        <a:off x="1726106" y="3940980"/>
        <a:ext cx="6506263" cy="1103312"/>
      </dsp:txXfrm>
    </dsp:sp>
    <dsp:sp modelId="{A8A6E7D8-D697-4985-A876-6A828723CD8B}">
      <dsp:nvSpPr>
        <dsp:cNvPr id="0" name=""/>
        <dsp:cNvSpPr/>
      </dsp:nvSpPr>
      <dsp:spPr>
        <a:xfrm>
          <a:off x="1017385" y="3047994"/>
          <a:ext cx="2584730" cy="2575697"/>
        </a:xfrm>
        <a:prstGeom prst="ellipse">
          <a:avLst/>
        </a:prstGeom>
        <a:blipFill rotWithShape="0">
          <a:blip xmlns:r="http://schemas.openxmlformats.org/officeDocument/2006/relationships" r:embed="rId3"/>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5E33B5-480C-4D55-94D4-5C708A4CDCD6}">
      <dsp:nvSpPr>
        <dsp:cNvPr id="0" name=""/>
        <dsp:cNvSpPr/>
      </dsp:nvSpPr>
      <dsp:spPr>
        <a:xfrm>
          <a:off x="-5030238" y="-855802"/>
          <a:ext cx="6912996" cy="6912996"/>
        </a:xfrm>
        <a:prstGeom prst="blockArc">
          <a:avLst>
            <a:gd name="adj1" fmla="val 18900000"/>
            <a:gd name="adj2" fmla="val 2700000"/>
            <a:gd name="adj3" fmla="val 312"/>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CE1C9B-BC6C-4F8E-8AB7-FDEA2457A93C}">
      <dsp:nvSpPr>
        <dsp:cNvPr id="0" name=""/>
        <dsp:cNvSpPr/>
      </dsp:nvSpPr>
      <dsp:spPr>
        <a:xfrm>
          <a:off x="2526551" y="710213"/>
          <a:ext cx="5703048" cy="1467127"/>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64533"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Show pharmacies </a:t>
          </a:r>
          <a:endParaRPr lang="en-US" sz="3600" kern="1200" dirty="0"/>
        </a:p>
      </dsp:txBody>
      <dsp:txXfrm>
        <a:off x="2526551" y="710213"/>
        <a:ext cx="5703048" cy="1467127"/>
      </dsp:txXfrm>
    </dsp:sp>
    <dsp:sp modelId="{10FBC9FC-F726-48CD-B8EC-D1B9D254D9A4}">
      <dsp:nvSpPr>
        <dsp:cNvPr id="0" name=""/>
        <dsp:cNvSpPr/>
      </dsp:nvSpPr>
      <dsp:spPr>
        <a:xfrm>
          <a:off x="874434" y="-169676"/>
          <a:ext cx="2874286" cy="3339640"/>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D4E6E5AB-2B9F-45A7-9869-0BCAF8782C31}">
      <dsp:nvSpPr>
        <dsp:cNvPr id="0" name=""/>
        <dsp:cNvSpPr/>
      </dsp:nvSpPr>
      <dsp:spPr>
        <a:xfrm>
          <a:off x="946413" y="3014469"/>
          <a:ext cx="7258465" cy="1467127"/>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64533" tIns="81280" rIns="81280" bIns="81280" numCol="1" spcCol="1270" anchor="ctr" anchorCtr="0">
          <a:noAutofit/>
        </a:bodyPr>
        <a:lstStyle/>
        <a:p>
          <a:pPr lvl="0" algn="ctr" defTabSz="1422400">
            <a:lnSpc>
              <a:spcPct val="90000"/>
            </a:lnSpc>
            <a:spcBef>
              <a:spcPct val="0"/>
            </a:spcBef>
            <a:spcAft>
              <a:spcPct val="35000"/>
            </a:spcAft>
          </a:pPr>
          <a:r>
            <a:rPr lang="en-US" sz="3200" kern="1200" dirty="0" smtClean="0"/>
            <a:t>Satellites view </a:t>
          </a:r>
          <a:endParaRPr lang="en-US" sz="3200" kern="1200" dirty="0"/>
        </a:p>
      </dsp:txBody>
      <dsp:txXfrm>
        <a:off x="946413" y="3014469"/>
        <a:ext cx="7258465" cy="1467127"/>
      </dsp:txXfrm>
    </dsp:sp>
    <dsp:sp modelId="{440BC09D-0C3A-4F63-AD32-8F7502244F93}">
      <dsp:nvSpPr>
        <dsp:cNvPr id="0" name=""/>
        <dsp:cNvSpPr/>
      </dsp:nvSpPr>
      <dsp:spPr>
        <a:xfrm>
          <a:off x="-76200" y="1752607"/>
          <a:ext cx="2919088" cy="3207984"/>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8580B4-BBCA-4D97-83C5-0C6F794CD631}">
      <dsp:nvSpPr>
        <dsp:cNvPr id="0" name=""/>
        <dsp:cNvSpPr/>
      </dsp:nvSpPr>
      <dsp:spPr>
        <a:xfrm>
          <a:off x="-5410165" y="-786525"/>
          <a:ext cx="7322647" cy="7322647"/>
        </a:xfrm>
        <a:prstGeom prst="blockArc">
          <a:avLst>
            <a:gd name="adj1" fmla="val 18900000"/>
            <a:gd name="adj2" fmla="val 2700000"/>
            <a:gd name="adj3" fmla="val 295"/>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347260-639D-411C-9F7F-08DB83F03A4D}">
      <dsp:nvSpPr>
        <dsp:cNvPr id="0" name=""/>
        <dsp:cNvSpPr/>
      </dsp:nvSpPr>
      <dsp:spPr>
        <a:xfrm>
          <a:off x="2530610" y="510953"/>
          <a:ext cx="5698944" cy="108807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63658"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First aid services </a:t>
          </a:r>
          <a:endParaRPr lang="en-US" sz="3600" kern="1200" dirty="0"/>
        </a:p>
      </dsp:txBody>
      <dsp:txXfrm>
        <a:off x="2530610" y="510953"/>
        <a:ext cx="5698944" cy="1088072"/>
      </dsp:txXfrm>
    </dsp:sp>
    <dsp:sp modelId="{ADB28B31-1B4E-437B-8E00-99118B708ED0}">
      <dsp:nvSpPr>
        <dsp:cNvPr id="0" name=""/>
        <dsp:cNvSpPr/>
      </dsp:nvSpPr>
      <dsp:spPr>
        <a:xfrm>
          <a:off x="1066800" y="-257145"/>
          <a:ext cx="2756958" cy="2734884"/>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E7556638-02A4-48CA-A351-9DEA4AFB64FE}">
      <dsp:nvSpPr>
        <dsp:cNvPr id="0" name=""/>
        <dsp:cNvSpPr/>
      </dsp:nvSpPr>
      <dsp:spPr>
        <a:xfrm>
          <a:off x="1234476" y="2239139"/>
          <a:ext cx="7003886" cy="108807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63658"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First Aid Kit</a:t>
          </a:r>
          <a:endParaRPr lang="en-US" sz="3600" kern="1200" dirty="0"/>
        </a:p>
      </dsp:txBody>
      <dsp:txXfrm>
        <a:off x="1234476" y="2239139"/>
        <a:ext cx="7003886" cy="1088072"/>
      </dsp:txXfrm>
    </dsp:sp>
    <dsp:sp modelId="{38A86FB6-7068-4216-98BF-0DF1A706CE41}">
      <dsp:nvSpPr>
        <dsp:cNvPr id="0" name=""/>
        <dsp:cNvSpPr/>
      </dsp:nvSpPr>
      <dsp:spPr>
        <a:xfrm>
          <a:off x="228597" y="1343062"/>
          <a:ext cx="2486694" cy="2449904"/>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E5D33AD-083D-4101-86A3-2FAEE203CFE7}">
      <dsp:nvSpPr>
        <dsp:cNvPr id="0" name=""/>
        <dsp:cNvSpPr/>
      </dsp:nvSpPr>
      <dsp:spPr>
        <a:xfrm>
          <a:off x="2414337" y="3895327"/>
          <a:ext cx="5815262" cy="108807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63658"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Medical advice  </a:t>
          </a:r>
          <a:endParaRPr lang="en-US" sz="3600" kern="1200" dirty="0"/>
        </a:p>
      </dsp:txBody>
      <dsp:txXfrm>
        <a:off x="2414337" y="3895327"/>
        <a:ext cx="5815262" cy="1088072"/>
      </dsp:txXfrm>
    </dsp:sp>
    <dsp:sp modelId="{B7502449-F62A-4C53-8EBA-4E47D5301A44}">
      <dsp:nvSpPr>
        <dsp:cNvPr id="0" name=""/>
        <dsp:cNvSpPr/>
      </dsp:nvSpPr>
      <dsp:spPr>
        <a:xfrm>
          <a:off x="685798" y="3051520"/>
          <a:ext cx="2665913" cy="2645988"/>
        </a:xfrm>
        <a:prstGeom prst="ellipse">
          <a:avLst/>
        </a:prstGeom>
        <a:blipFill rotWithShape="0">
          <a:blip xmlns:r="http://schemas.openxmlformats.org/officeDocument/2006/relationships" r:embed="rId3"/>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E3CBFB-88AB-442A-A617-A0A5EB086F9E}">
      <dsp:nvSpPr>
        <dsp:cNvPr id="0" name=""/>
        <dsp:cNvSpPr/>
      </dsp:nvSpPr>
      <dsp:spPr>
        <a:xfrm>
          <a:off x="-5465649" y="-802574"/>
          <a:ext cx="7220235" cy="7220235"/>
        </a:xfrm>
        <a:prstGeom prst="blockArc">
          <a:avLst>
            <a:gd name="adj1" fmla="val 18900000"/>
            <a:gd name="adj2" fmla="val 2700000"/>
            <a:gd name="adj3" fmla="val 299"/>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94B99D-4E07-48AD-B6EA-0BA1A0218716}">
      <dsp:nvSpPr>
        <dsp:cNvPr id="0" name=""/>
        <dsp:cNvSpPr/>
      </dsp:nvSpPr>
      <dsp:spPr>
        <a:xfrm>
          <a:off x="1994034" y="650773"/>
          <a:ext cx="6235565" cy="107283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1561"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First Aid Guide</a:t>
          </a:r>
          <a:endParaRPr lang="en-US" sz="3600" kern="1200" dirty="0"/>
        </a:p>
      </dsp:txBody>
      <dsp:txXfrm>
        <a:off x="1994034" y="650773"/>
        <a:ext cx="6235565" cy="1072832"/>
      </dsp:txXfrm>
    </dsp:sp>
    <dsp:sp modelId="{F68C1751-AFB7-410E-A85B-10AC0E58F9D7}">
      <dsp:nvSpPr>
        <dsp:cNvPr id="0" name=""/>
        <dsp:cNvSpPr/>
      </dsp:nvSpPr>
      <dsp:spPr>
        <a:xfrm>
          <a:off x="865803" y="-375343"/>
          <a:ext cx="3012916" cy="3147275"/>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1F4B884-ADC9-42AD-935E-3AD69E0F4EE3}">
      <dsp:nvSpPr>
        <dsp:cNvPr id="0" name=""/>
        <dsp:cNvSpPr/>
      </dsp:nvSpPr>
      <dsp:spPr>
        <a:xfrm>
          <a:off x="1954532" y="2306958"/>
          <a:ext cx="6301044" cy="107283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1561"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Description of the disease</a:t>
          </a:r>
          <a:endParaRPr lang="en-US" sz="3600" kern="1200" dirty="0"/>
        </a:p>
      </dsp:txBody>
      <dsp:txXfrm>
        <a:off x="1954532" y="2306958"/>
        <a:ext cx="6301044" cy="1072832"/>
      </dsp:txXfrm>
    </dsp:sp>
    <dsp:sp modelId="{C7D10FBA-C76D-4F3A-92EA-1185F7047388}">
      <dsp:nvSpPr>
        <dsp:cNvPr id="0" name=""/>
        <dsp:cNvSpPr/>
      </dsp:nvSpPr>
      <dsp:spPr>
        <a:xfrm>
          <a:off x="243775" y="1173826"/>
          <a:ext cx="2977432" cy="2906182"/>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10246521-47A4-4B05-8F1C-0D1E3517D89E}">
      <dsp:nvSpPr>
        <dsp:cNvPr id="0" name=""/>
        <dsp:cNvSpPr/>
      </dsp:nvSpPr>
      <dsp:spPr>
        <a:xfrm>
          <a:off x="2962641" y="3891135"/>
          <a:ext cx="5250713" cy="107283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1561"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Disease treatment steps</a:t>
          </a:r>
          <a:endParaRPr lang="en-US" sz="3600" kern="1200" dirty="0"/>
        </a:p>
      </dsp:txBody>
      <dsp:txXfrm>
        <a:off x="2962641" y="3891135"/>
        <a:ext cx="5250713" cy="1072832"/>
      </dsp:txXfrm>
    </dsp:sp>
    <dsp:sp modelId="{4B82685A-D447-4D79-BCEF-665980055C6C}">
      <dsp:nvSpPr>
        <dsp:cNvPr id="0" name=""/>
        <dsp:cNvSpPr/>
      </dsp:nvSpPr>
      <dsp:spPr>
        <a:xfrm>
          <a:off x="865803" y="2971799"/>
          <a:ext cx="2538161" cy="2645430"/>
        </a:xfrm>
        <a:prstGeom prst="ellipse">
          <a:avLst/>
        </a:prstGeom>
        <a:blipFill rotWithShape="0">
          <a:blip xmlns:r="http://schemas.openxmlformats.org/officeDocument/2006/relationships" r:embed="rId3"/>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A1C254-ABF6-4D3B-821A-16A25E2C2918}">
      <dsp:nvSpPr>
        <dsp:cNvPr id="0" name=""/>
        <dsp:cNvSpPr/>
      </dsp:nvSpPr>
      <dsp:spPr>
        <a:xfrm>
          <a:off x="-5267355" y="-888716"/>
          <a:ext cx="6912996" cy="6912996"/>
        </a:xfrm>
        <a:prstGeom prst="blockArc">
          <a:avLst>
            <a:gd name="adj1" fmla="val 18900000"/>
            <a:gd name="adj2" fmla="val 2700000"/>
            <a:gd name="adj3" fmla="val 312"/>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7EF2B0-7312-4447-AF54-E0D39E799A38}">
      <dsp:nvSpPr>
        <dsp:cNvPr id="0" name=""/>
        <dsp:cNvSpPr/>
      </dsp:nvSpPr>
      <dsp:spPr>
        <a:xfrm>
          <a:off x="1598512" y="1351431"/>
          <a:ext cx="6544458" cy="2432700"/>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8177" tIns="91440" rIns="91440" bIns="91440" numCol="1" spcCol="1270" anchor="ctr" anchorCtr="0">
          <a:noAutofit/>
        </a:bodyPr>
        <a:lstStyle/>
        <a:p>
          <a:pPr lvl="0" algn="l" defTabSz="1600200">
            <a:lnSpc>
              <a:spcPct val="90000"/>
            </a:lnSpc>
            <a:spcBef>
              <a:spcPct val="0"/>
            </a:spcBef>
            <a:spcAft>
              <a:spcPct val="35000"/>
            </a:spcAft>
          </a:pPr>
          <a:r>
            <a:rPr lang="en-US" sz="3600" kern="1200" dirty="0" smtClean="0"/>
            <a:t>Notification </a:t>
          </a:r>
          <a:endParaRPr lang="en-US" sz="3600" kern="1200" dirty="0"/>
        </a:p>
      </dsp:txBody>
      <dsp:txXfrm>
        <a:off x="1598512" y="1351431"/>
        <a:ext cx="6544458" cy="2432700"/>
      </dsp:txXfrm>
    </dsp:sp>
    <dsp:sp modelId="{11B01398-2961-4EFD-ABCA-6E85B22B263D}">
      <dsp:nvSpPr>
        <dsp:cNvPr id="0" name=""/>
        <dsp:cNvSpPr/>
      </dsp:nvSpPr>
      <dsp:spPr>
        <a:xfrm>
          <a:off x="-78074" y="383307"/>
          <a:ext cx="3353173" cy="4368947"/>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18D16A-7979-4268-A879-7B75DB2E9F96}">
      <dsp:nvSpPr>
        <dsp:cNvPr id="0" name=""/>
        <dsp:cNvSpPr/>
      </dsp:nvSpPr>
      <dsp:spPr>
        <a:xfrm>
          <a:off x="-6142424" y="-996891"/>
          <a:ext cx="8039537" cy="8039537"/>
        </a:xfrm>
        <a:prstGeom prst="blockArc">
          <a:avLst>
            <a:gd name="adj1" fmla="val 18900000"/>
            <a:gd name="adj2" fmla="val 2700000"/>
            <a:gd name="adj3" fmla="val 269"/>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756BF7-B10A-48B8-8582-1872EC290BFC}">
      <dsp:nvSpPr>
        <dsp:cNvPr id="0" name=""/>
        <dsp:cNvSpPr/>
      </dsp:nvSpPr>
      <dsp:spPr>
        <a:xfrm>
          <a:off x="2054522" y="669847"/>
          <a:ext cx="6175077" cy="119475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48335"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      Pharmacy Syndicate  </a:t>
          </a:r>
          <a:endParaRPr lang="en-US" sz="3600" kern="1200" dirty="0"/>
        </a:p>
      </dsp:txBody>
      <dsp:txXfrm>
        <a:off x="2054522" y="669847"/>
        <a:ext cx="6175077" cy="1194752"/>
      </dsp:txXfrm>
    </dsp:sp>
    <dsp:sp modelId="{CC938315-F3C7-4632-9137-3CF4E45EFDB3}">
      <dsp:nvSpPr>
        <dsp:cNvPr id="0" name=""/>
        <dsp:cNvSpPr/>
      </dsp:nvSpPr>
      <dsp:spPr>
        <a:xfrm>
          <a:off x="1143001" y="-110682"/>
          <a:ext cx="2943556" cy="2682861"/>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A655075-576F-4295-B98B-C4E7530B7472}">
      <dsp:nvSpPr>
        <dsp:cNvPr id="0" name=""/>
        <dsp:cNvSpPr/>
      </dsp:nvSpPr>
      <dsp:spPr>
        <a:xfrm>
          <a:off x="2367407" y="2425500"/>
          <a:ext cx="5895141" cy="119475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48335" tIns="157480" rIns="157480" bIns="157480" numCol="1" spcCol="1270" anchor="ctr" anchorCtr="0">
          <a:noAutofit/>
        </a:bodyPr>
        <a:lstStyle/>
        <a:p>
          <a:pPr lvl="0" algn="ctr" defTabSz="2755900">
            <a:lnSpc>
              <a:spcPct val="90000"/>
            </a:lnSpc>
            <a:spcBef>
              <a:spcPct val="0"/>
            </a:spcBef>
            <a:spcAft>
              <a:spcPct val="35000"/>
            </a:spcAft>
          </a:pPr>
          <a:r>
            <a:rPr lang="en-US" sz="6200" kern="1200" dirty="0" smtClean="0"/>
            <a:t> </a:t>
          </a:r>
          <a:r>
            <a:rPr lang="en-US" sz="3600" kern="1200" dirty="0" smtClean="0"/>
            <a:t>Login page</a:t>
          </a:r>
          <a:endParaRPr lang="en-US" sz="3600" kern="1200" dirty="0"/>
        </a:p>
      </dsp:txBody>
      <dsp:txXfrm>
        <a:off x="2367407" y="2425500"/>
        <a:ext cx="5895141" cy="1194752"/>
      </dsp:txXfrm>
    </dsp:sp>
    <dsp:sp modelId="{ACE0B87C-74B8-4B43-B04D-E99CC52452A1}">
      <dsp:nvSpPr>
        <dsp:cNvPr id="0" name=""/>
        <dsp:cNvSpPr/>
      </dsp:nvSpPr>
      <dsp:spPr>
        <a:xfrm>
          <a:off x="228157" y="1535260"/>
          <a:ext cx="2972245" cy="3020304"/>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919D4A79-E099-42AA-BD2A-0EA3123704FF}">
      <dsp:nvSpPr>
        <dsp:cNvPr id="0" name=""/>
        <dsp:cNvSpPr/>
      </dsp:nvSpPr>
      <dsp:spPr>
        <a:xfrm>
          <a:off x="1934441" y="4217629"/>
          <a:ext cx="6326780" cy="1194752"/>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48335" tIns="91440" rIns="91440" bIns="91440" numCol="1" spcCol="1270" anchor="ctr" anchorCtr="0">
          <a:noAutofit/>
        </a:bodyPr>
        <a:lstStyle/>
        <a:p>
          <a:pPr lvl="0" algn="ctr" defTabSz="1600200">
            <a:lnSpc>
              <a:spcPct val="90000"/>
            </a:lnSpc>
            <a:spcBef>
              <a:spcPct val="0"/>
            </a:spcBef>
            <a:spcAft>
              <a:spcPct val="35000"/>
            </a:spcAft>
          </a:pPr>
          <a:r>
            <a:rPr lang="en-US" sz="3600" kern="1200" dirty="0" smtClean="0"/>
            <a:t>    Pharmacy Syndicate Controls </a:t>
          </a:r>
          <a:endParaRPr lang="en-US" sz="3600" kern="1200" dirty="0"/>
        </a:p>
      </dsp:txBody>
      <dsp:txXfrm>
        <a:off x="1934441" y="4217629"/>
        <a:ext cx="6326780" cy="1194752"/>
      </dsp:txXfrm>
    </dsp:sp>
    <dsp:sp modelId="{70415498-751A-41D1-ABE2-D840CF0DB6B8}">
      <dsp:nvSpPr>
        <dsp:cNvPr id="0" name=""/>
        <dsp:cNvSpPr/>
      </dsp:nvSpPr>
      <dsp:spPr>
        <a:xfrm>
          <a:off x="838197" y="3440263"/>
          <a:ext cx="2645062" cy="2538879"/>
        </a:xfrm>
        <a:prstGeom prst="ellipse">
          <a:avLst/>
        </a:prstGeom>
        <a:blipFill rotWithShape="0">
          <a:blip xmlns:r="http://schemas.openxmlformats.org/officeDocument/2006/relationships" r:embed="rId3"/>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140B8C-CC34-4D4B-AA96-09A05AF6D5DC}">
      <dsp:nvSpPr>
        <dsp:cNvPr id="0" name=""/>
        <dsp:cNvSpPr/>
      </dsp:nvSpPr>
      <dsp:spPr>
        <a:xfrm>
          <a:off x="-5946826" y="-954248"/>
          <a:ext cx="7425060" cy="7425060"/>
        </a:xfrm>
        <a:prstGeom prst="blockArc">
          <a:avLst>
            <a:gd name="adj1" fmla="val 18900000"/>
            <a:gd name="adj2" fmla="val 2700000"/>
            <a:gd name="adj3" fmla="val 291"/>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114AE8-C13A-4D04-BEB8-025FAC1D66A5}">
      <dsp:nvSpPr>
        <dsp:cNvPr id="0" name=""/>
        <dsp:cNvSpPr/>
      </dsp:nvSpPr>
      <dsp:spPr>
        <a:xfrm>
          <a:off x="1142727" y="360045"/>
          <a:ext cx="6875216" cy="992323"/>
        </a:xfrm>
        <a:prstGeom prst="rect">
          <a:avLst/>
        </a:prstGeom>
        <a:gradFill rotWithShape="0">
          <a:gsLst>
            <a:gs pos="0">
              <a:schemeClr val="accent1">
                <a:hueOff val="0"/>
                <a:satOff val="0"/>
                <a:lumOff val="0"/>
                <a:alphaOff val="0"/>
                <a:tint val="20000"/>
                <a:satMod val="180000"/>
                <a:lumMod val="98000"/>
              </a:schemeClr>
            </a:gs>
            <a:gs pos="40000">
              <a:schemeClr val="accent1">
                <a:hueOff val="0"/>
                <a:satOff val="0"/>
                <a:lumOff val="0"/>
                <a:alphaOff val="0"/>
                <a:tint val="30000"/>
                <a:satMod val="260000"/>
                <a:lumMod val="84000"/>
              </a:schemeClr>
            </a:gs>
            <a:gs pos="100000">
              <a:schemeClr val="accent1">
                <a:hueOff val="0"/>
                <a:satOff val="0"/>
                <a:lumOff val="0"/>
                <a:alphaOff val="0"/>
                <a:tint val="100000"/>
                <a:satMod val="110000"/>
                <a:lumMod val="100000"/>
              </a:schemeClr>
            </a:gs>
          </a:gsLst>
          <a:lin ang="504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89386" tIns="91440" rIns="91440" bIns="91440" numCol="1" spcCol="1270" anchor="ctr" anchorCtr="0">
          <a:noAutofit/>
        </a:bodyPr>
        <a:lstStyle/>
        <a:p>
          <a:pPr lvl="0" algn="l" defTabSz="1600200">
            <a:lnSpc>
              <a:spcPct val="90000"/>
            </a:lnSpc>
            <a:spcBef>
              <a:spcPct val="0"/>
            </a:spcBef>
            <a:spcAft>
              <a:spcPct val="35000"/>
            </a:spcAft>
          </a:pPr>
          <a:r>
            <a:rPr lang="en-US" sz="3600" kern="1200" dirty="0" smtClean="0"/>
            <a:t>add new pharmacy to list    </a:t>
          </a:r>
          <a:endParaRPr lang="en-US" sz="3600" kern="1200" dirty="0"/>
        </a:p>
      </dsp:txBody>
      <dsp:txXfrm>
        <a:off x="1142727" y="360045"/>
        <a:ext cx="6875216" cy="992323"/>
      </dsp:txXfrm>
    </dsp:sp>
    <dsp:sp modelId="{01407366-2BD1-44A1-BF6C-91B3BC48BCCE}">
      <dsp:nvSpPr>
        <dsp:cNvPr id="0" name=""/>
        <dsp:cNvSpPr/>
      </dsp:nvSpPr>
      <dsp:spPr>
        <a:xfrm>
          <a:off x="596917" y="1440156"/>
          <a:ext cx="2600388" cy="3834533"/>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A00C452-2E5F-43B0-A2B1-79E0020CC919}" type="datetimeFigureOut">
              <a:rPr lang="ar-JO" smtClean="0"/>
              <a:pPr/>
              <a:t>22/07/1434</a:t>
            </a:fld>
            <a:endParaRPr lang="ar-JO"/>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5CF902D-AAC6-41CC-92C5-05D32E1FE400}" type="slidenum">
              <a:rPr lang="ar-JO" smtClean="0"/>
              <a:pPr/>
              <a:t>‹#›</a:t>
            </a:fld>
            <a:endParaRPr lang="ar-JO"/>
          </a:p>
        </p:txBody>
      </p:sp>
    </p:spTree>
    <p:extLst>
      <p:ext uri="{BB962C8B-B14F-4D97-AF65-F5344CB8AC3E}">
        <p14:creationId xmlns:p14="http://schemas.microsoft.com/office/powerpoint/2010/main" xmlns="" val="19769814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CF902D-AAC6-41CC-92C5-05D32E1FE400}" type="slidenum">
              <a:rPr lang="ar-JO" smtClean="0"/>
              <a:pPr/>
              <a:t>1</a:t>
            </a:fld>
            <a:endParaRPr lang="ar-JO"/>
          </a:p>
        </p:txBody>
      </p:sp>
    </p:spTree>
    <p:extLst>
      <p:ext uri="{BB962C8B-B14F-4D97-AF65-F5344CB8AC3E}">
        <p14:creationId xmlns:p14="http://schemas.microsoft.com/office/powerpoint/2010/main" xmlns="" val="4187129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JO" dirty="0" smtClean="0"/>
              <a:t> </a:t>
            </a:r>
            <a:r>
              <a:rPr lang="en-US" baseline="0" dirty="0" smtClean="0"/>
              <a:t> ////////////////////////////////////////////////////////////////////////////////////////////////</a:t>
            </a:r>
          </a:p>
          <a:p>
            <a:r>
              <a:rPr lang="en-US" baseline="0" dirty="0" smtClean="0"/>
              <a:t>Now I will go quickly on the main points we will cover during our presentation , first we will explain the main idea of our project and who are the targeted group then we will explain the steps we followed to build the software , </a:t>
            </a:r>
            <a:r>
              <a:rPr lang="en-US" baseline="0" dirty="0" err="1" smtClean="0"/>
              <a:t>afterthat</a:t>
            </a:r>
            <a:r>
              <a:rPr lang="en-US" baseline="0" dirty="0" smtClean="0"/>
              <a:t> we will explain the main features and then we will go more technical and explain the main components and their functionalities</a:t>
            </a:r>
            <a:br>
              <a:rPr lang="en-US" baseline="0" dirty="0" smtClean="0"/>
            </a:br>
            <a:endParaRPr lang="en-US" baseline="0" dirty="0" smtClean="0"/>
          </a:p>
          <a:p>
            <a:endParaRPr lang="en-US" baseline="0" dirty="0" smtClean="0"/>
          </a:p>
          <a:p>
            <a:endParaRPr lang="ar-JO" dirty="0"/>
          </a:p>
        </p:txBody>
      </p:sp>
      <p:sp>
        <p:nvSpPr>
          <p:cNvPr id="4" name="عنصر نائب لرقم الشريحة 3"/>
          <p:cNvSpPr>
            <a:spLocks noGrp="1"/>
          </p:cNvSpPr>
          <p:nvPr>
            <p:ph type="sldNum" sz="quarter" idx="10"/>
          </p:nvPr>
        </p:nvSpPr>
        <p:spPr/>
        <p:txBody>
          <a:bodyPr/>
          <a:lstStyle/>
          <a:p>
            <a:fld id="{65CF902D-AAC6-41CC-92C5-05D32E1FE400}" type="slidenum">
              <a:rPr lang="ar-JO" smtClean="0"/>
              <a:pPr/>
              <a:t>2</a:t>
            </a:fld>
            <a:endParaRPr lang="ar-J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200" b="0" i="0" kern="1200" dirty="0" smtClean="0">
                <a:solidFill>
                  <a:schemeClr val="tx1"/>
                </a:solidFill>
                <a:latin typeface="+mn-lt"/>
                <a:ea typeface="+mn-ea"/>
                <a:cs typeface="+mn-cs"/>
              </a:rPr>
              <a:t>We have focused in our project to give a simple representation for number of services: </a:t>
            </a:r>
            <a:r>
              <a:rPr lang="en-US" dirty="0" smtClean="0"/>
              <a:t/>
            </a:r>
            <a:br>
              <a:rPr lang="en-US" dirty="0" smtClean="0"/>
            </a:br>
            <a:r>
              <a:rPr lang="en-US" sz="1200" b="0" i="0" kern="1200" dirty="0" smtClean="0">
                <a:solidFill>
                  <a:schemeClr val="tx1"/>
                </a:solidFill>
                <a:latin typeface="+mn-lt"/>
                <a:ea typeface="+mn-ea"/>
                <a:cs typeface="+mn-cs"/>
              </a:rPr>
              <a:t>1- pharmacy finder </a:t>
            </a:r>
            <a:r>
              <a:rPr lang="en-US" dirty="0" smtClean="0"/>
              <a:t/>
            </a:r>
            <a:br>
              <a:rPr lang="en-US" dirty="0" smtClean="0"/>
            </a:br>
            <a:r>
              <a:rPr lang="en-US" sz="1200" b="0" i="0" kern="1200" dirty="0" smtClean="0">
                <a:solidFill>
                  <a:schemeClr val="tx1"/>
                </a:solidFill>
                <a:latin typeface="+mn-lt"/>
                <a:ea typeface="+mn-ea"/>
                <a:cs typeface="+mn-cs"/>
              </a:rPr>
              <a:t>2- First Aid </a:t>
            </a:r>
            <a:r>
              <a:rPr lang="en-US" dirty="0" smtClean="0"/>
              <a:t/>
            </a:r>
            <a:br>
              <a:rPr lang="en-US" dirty="0" smtClean="0"/>
            </a:br>
            <a:r>
              <a:rPr lang="en-US" sz="1200" b="0" i="0" kern="1200" dirty="0" smtClean="0">
                <a:solidFill>
                  <a:schemeClr val="tx1"/>
                </a:solidFill>
                <a:latin typeface="+mn-lt"/>
                <a:ea typeface="+mn-ea"/>
                <a:cs typeface="+mn-cs"/>
              </a:rPr>
              <a:t>3- notification</a:t>
            </a:r>
          </a:p>
          <a:p>
            <a:pPr algn="l"/>
            <a:r>
              <a:rPr lang="en-US" sz="1200" b="0" i="0" kern="1200" dirty="0" smtClean="0">
                <a:solidFill>
                  <a:schemeClr val="tx1"/>
                </a:solidFill>
                <a:latin typeface="+mn-lt"/>
                <a:ea typeface="+mn-ea"/>
                <a:cs typeface="+mn-cs"/>
              </a:rPr>
              <a:t>4-</a:t>
            </a:r>
            <a:r>
              <a:rPr lang="en-US" sz="1200" b="0" i="0" kern="1200" baseline="0" dirty="0" smtClean="0">
                <a:solidFill>
                  <a:schemeClr val="tx1"/>
                </a:solidFill>
                <a:latin typeface="+mn-lt"/>
                <a:ea typeface="+mn-ea"/>
                <a:cs typeface="+mn-cs"/>
              </a:rPr>
              <a:t> update changing occurs on any pharmacy.</a:t>
            </a:r>
          </a:p>
          <a:p>
            <a:pPr algn="l"/>
            <a:r>
              <a:rPr lang="en-US" sz="1200" b="0" i="0" kern="1200" baseline="0" dirty="0" smtClean="0">
                <a:solidFill>
                  <a:schemeClr val="tx1"/>
                </a:solidFill>
                <a:latin typeface="+mn-lt"/>
                <a:ea typeface="+mn-ea"/>
                <a:cs typeface="+mn-cs"/>
              </a:rPr>
              <a:t>Now lets show how we can obtain these services using EPF </a:t>
            </a:r>
            <a:endParaRPr lang="ar-SA" dirty="0"/>
          </a:p>
        </p:txBody>
      </p:sp>
      <p:sp>
        <p:nvSpPr>
          <p:cNvPr id="4" name="Slide Number Placeholder 3"/>
          <p:cNvSpPr>
            <a:spLocks noGrp="1"/>
          </p:cNvSpPr>
          <p:nvPr>
            <p:ph type="sldNum" sz="quarter" idx="10"/>
          </p:nvPr>
        </p:nvSpPr>
        <p:spPr/>
        <p:txBody>
          <a:bodyPr/>
          <a:lstStyle/>
          <a:p>
            <a:fld id="{65CF902D-AAC6-41CC-92C5-05D32E1FE400}" type="slidenum">
              <a:rPr lang="ar-JO" smtClean="0"/>
              <a:pPr/>
              <a:t>7</a:t>
            </a:fld>
            <a:endParaRPr lang="ar-JO"/>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Now, we will talk about services that offer to pharmacies syndicate. In addition to users and pharmacies services, syndicates must login with active accounts to have permission for add, delete and modify any changing occurs about any pharmacy</a:t>
            </a:r>
            <a:endParaRPr lang="ar-SA" dirty="0"/>
          </a:p>
        </p:txBody>
      </p:sp>
      <p:sp>
        <p:nvSpPr>
          <p:cNvPr id="4" name="Slide Number Placeholder 3"/>
          <p:cNvSpPr>
            <a:spLocks noGrp="1"/>
          </p:cNvSpPr>
          <p:nvPr>
            <p:ph type="sldNum" sz="quarter" idx="10"/>
          </p:nvPr>
        </p:nvSpPr>
        <p:spPr/>
        <p:txBody>
          <a:bodyPr/>
          <a:lstStyle/>
          <a:p>
            <a:fld id="{65CF902D-AAC6-41CC-92C5-05D32E1FE400}" type="slidenum">
              <a:rPr lang="ar-JO" smtClean="0"/>
              <a:pPr/>
              <a:t>14</a:t>
            </a:fld>
            <a:endParaRPr lang="ar-JO"/>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65CF902D-AAC6-41CC-92C5-05D32E1FE400}" type="slidenum">
              <a:rPr lang="ar-JO" smtClean="0"/>
              <a:pPr/>
              <a:t>18</a:t>
            </a:fld>
            <a:endParaRPr lang="ar-JO"/>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dirty="0" smtClean="0"/>
              <a:t>The IDE(</a:t>
            </a:r>
            <a:r>
              <a:rPr lang="en-US" sz="1200" kern="1200" baseline="0" dirty="0" smtClean="0">
                <a:solidFill>
                  <a:schemeClr val="tx1"/>
                </a:solidFill>
                <a:latin typeface="+mn-lt"/>
                <a:ea typeface="+mn-ea"/>
                <a:cs typeface="+mn-cs"/>
              </a:rPr>
              <a:t>integrated development environment</a:t>
            </a:r>
            <a:r>
              <a:rPr lang="en-US" dirty="0" smtClean="0"/>
              <a:t>) is eclipse IDE for Java EE Developers.</a:t>
            </a:r>
            <a:r>
              <a:rPr lang="ar-SA" dirty="0" smtClean="0"/>
              <a:t/>
            </a:r>
            <a:br>
              <a:rPr lang="ar-SA" dirty="0" smtClean="0"/>
            </a:br>
            <a:r>
              <a:rPr lang="en-US" dirty="0" smtClean="0"/>
              <a:t> </a:t>
            </a:r>
          </a:p>
          <a:p>
            <a:pPr algn="l"/>
            <a:r>
              <a:rPr lang="en-US" sz="1200" kern="1200" dirty="0" smtClean="0">
                <a:solidFill>
                  <a:schemeClr val="tx1"/>
                </a:solidFill>
                <a:latin typeface="+mn-lt"/>
                <a:ea typeface="+mn-ea"/>
                <a:cs typeface="+mn-cs"/>
              </a:rPr>
              <a:t>the </a:t>
            </a:r>
            <a:r>
              <a:rPr lang="en-US" sz="1200" kern="1200" dirty="0" smtClean="0">
                <a:solidFill>
                  <a:srgbClr val="FF0000"/>
                </a:solidFill>
                <a:latin typeface="+mn-lt"/>
                <a:ea typeface="+mn-ea"/>
                <a:cs typeface="+mn-cs"/>
              </a:rPr>
              <a:t>SDK</a:t>
            </a:r>
            <a:r>
              <a:rPr lang="en-US" sz="1200" kern="1200" dirty="0" smtClean="0">
                <a:solidFill>
                  <a:schemeClr val="tx1"/>
                </a:solidFill>
                <a:latin typeface="+mn-lt"/>
                <a:ea typeface="+mn-ea"/>
                <a:cs typeface="+mn-cs"/>
              </a:rPr>
              <a:t> version 2.2 level 8 (API 8) [7], that our Smartphone support it.</a:t>
            </a:r>
          </a:p>
          <a:p>
            <a:pPr algn="l"/>
            <a:r>
              <a:rPr lang="en-US" sz="1200" kern="1200" baseline="0" dirty="0" smtClean="0">
                <a:solidFill>
                  <a:schemeClr val="tx1"/>
                </a:solidFill>
                <a:latin typeface="+mn-lt"/>
                <a:ea typeface="+mn-ea"/>
                <a:cs typeface="+mn-cs"/>
              </a:rPr>
              <a:t>The Android SDK contains a debugger, libraries, an emulator</a:t>
            </a:r>
            <a:endParaRPr lang="en-US" dirty="0" smtClean="0"/>
          </a:p>
          <a:p>
            <a:pPr algn="l"/>
            <a:endParaRPr lang="ar-SA" dirty="0"/>
          </a:p>
        </p:txBody>
      </p:sp>
      <p:sp>
        <p:nvSpPr>
          <p:cNvPr id="4" name="Slide Number Placeholder 3"/>
          <p:cNvSpPr>
            <a:spLocks noGrp="1"/>
          </p:cNvSpPr>
          <p:nvPr>
            <p:ph type="sldNum" sz="quarter" idx="10"/>
          </p:nvPr>
        </p:nvSpPr>
        <p:spPr/>
        <p:txBody>
          <a:bodyPr/>
          <a:lstStyle/>
          <a:p>
            <a:fld id="{65CF902D-AAC6-41CC-92C5-05D32E1FE400}" type="slidenum">
              <a:rPr lang="ar-JO" smtClean="0"/>
              <a:pPr/>
              <a:t>26</a:t>
            </a:fld>
            <a:endParaRPr lang="ar-JO"/>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ar-SA" sz="1200" b="1" dirty="0" smtClean="0">
                <a:solidFill>
                  <a:schemeClr val="bg2">
                    <a:lumMod val="10000"/>
                  </a:schemeClr>
                </a:solidFill>
              </a:rPr>
              <a:t>  </a:t>
            </a:r>
            <a:r>
              <a:rPr lang="en-US" sz="1200" b="1" dirty="0" smtClean="0">
                <a:solidFill>
                  <a:schemeClr val="bg2">
                    <a:lumMod val="10000"/>
                  </a:schemeClr>
                </a:solidFill>
              </a:rPr>
              <a:t>Request sent by the mobile App</a:t>
            </a:r>
            <a:r>
              <a:rPr lang="en-US" sz="1200" b="1" baseline="0" dirty="0" smtClean="0">
                <a:solidFill>
                  <a:schemeClr val="bg2">
                    <a:lumMod val="10000"/>
                  </a:schemeClr>
                </a:solidFill>
              </a:rPr>
              <a:t> to PHP server then PHP script </a:t>
            </a:r>
            <a:r>
              <a:rPr lang="en-US" sz="1200" kern="1200" dirty="0" smtClean="0">
                <a:solidFill>
                  <a:schemeClr val="tx1"/>
                </a:solidFill>
                <a:latin typeface="+mn-lt"/>
                <a:ea typeface="+mn-ea"/>
                <a:cs typeface="+mn-cs"/>
              </a:rPr>
              <a:t>perform data operation (add, update, delete)</a:t>
            </a:r>
            <a:endParaRPr lang="ar-SA" dirty="0"/>
          </a:p>
        </p:txBody>
      </p:sp>
      <p:sp>
        <p:nvSpPr>
          <p:cNvPr id="4" name="Slide Number Placeholder 3"/>
          <p:cNvSpPr>
            <a:spLocks noGrp="1"/>
          </p:cNvSpPr>
          <p:nvPr>
            <p:ph type="sldNum" sz="quarter" idx="10"/>
          </p:nvPr>
        </p:nvSpPr>
        <p:spPr/>
        <p:txBody>
          <a:bodyPr/>
          <a:lstStyle/>
          <a:p>
            <a:fld id="{65CF902D-AAC6-41CC-92C5-05D32E1FE400}" type="slidenum">
              <a:rPr lang="ar-JO" smtClean="0"/>
              <a:pPr/>
              <a:t>28</a:t>
            </a:fld>
            <a:endParaRPr lang="ar-JO"/>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JO" dirty="0"/>
          </a:p>
        </p:txBody>
      </p:sp>
      <p:sp>
        <p:nvSpPr>
          <p:cNvPr id="4" name="عنصر نائب لرقم الشريحة 3"/>
          <p:cNvSpPr>
            <a:spLocks noGrp="1"/>
          </p:cNvSpPr>
          <p:nvPr>
            <p:ph type="sldNum" sz="quarter" idx="10"/>
          </p:nvPr>
        </p:nvSpPr>
        <p:spPr/>
        <p:txBody>
          <a:bodyPr/>
          <a:lstStyle/>
          <a:p>
            <a:fld id="{65CF902D-AAC6-41CC-92C5-05D32E1FE400}" type="slidenum">
              <a:rPr lang="ar-JO" smtClean="0"/>
              <a:pPr/>
              <a:t>31</a:t>
            </a:fld>
            <a:endParaRPr lang="ar-J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B8ABB09-4A1D-463E-8065-109CC2B7EFAA}" type="datetimeFigureOut">
              <a:rPr lang="ar-SA" smtClean="0"/>
              <a:pPr/>
              <a:t>22/07/1434</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B34F065-1154-456A-91E3-76DE8E75E17B}"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22/07/1434</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B8ABB09-4A1D-463E-8065-109CC2B7EFAA}" type="datetimeFigureOut">
              <a:rPr lang="ar-SA" smtClean="0"/>
              <a:pPr/>
              <a:t>22/07/1434</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6.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 </a:t>
            </a:r>
            <a:endParaRPr lang="ar-JO" dirty="0"/>
          </a:p>
        </p:txBody>
      </p:sp>
      <p:sp>
        <p:nvSpPr>
          <p:cNvPr id="8" name="مستطيل 7"/>
          <p:cNvSpPr/>
          <p:nvPr/>
        </p:nvSpPr>
        <p:spPr>
          <a:xfrm>
            <a:off x="428596" y="2214554"/>
            <a:ext cx="3214710" cy="707886"/>
          </a:xfrm>
          <a:prstGeom prst="rect">
            <a:avLst/>
          </a:prstGeom>
          <a:noFill/>
        </p:spPr>
        <p:txBody>
          <a:bodyPr wrap="square" lIns="91440" tIns="45720" rIns="91440" bIns="45720">
            <a:spAutoFit/>
          </a:bodyPr>
          <a:lstStyle/>
          <a:p>
            <a:pPr algn="ctr"/>
            <a:endParaRPr lang="ar-SA" sz="4000" b="1" cap="none" spc="0" dirty="0">
              <a:ln w="17780" cmpd="sng">
                <a:solidFill>
                  <a:srgbClr val="FFFFFF"/>
                </a:solidFill>
                <a:prstDash val="solid"/>
                <a:miter lim="800000"/>
              </a:ln>
              <a:effectLst>
                <a:outerShdw blurRad="50800" algn="tl" rotWithShape="0">
                  <a:srgbClr val="000000"/>
                </a:outerShdw>
              </a:effectLst>
            </a:endParaRPr>
          </a:p>
        </p:txBody>
      </p:sp>
      <p:sp>
        <p:nvSpPr>
          <p:cNvPr id="11" name="مستطيل 10"/>
          <p:cNvSpPr/>
          <p:nvPr/>
        </p:nvSpPr>
        <p:spPr>
          <a:xfrm>
            <a:off x="249810" y="980728"/>
            <a:ext cx="4357686" cy="707886"/>
          </a:xfrm>
          <a:prstGeom prst="rect">
            <a:avLst/>
          </a:prstGeom>
        </p:spPr>
        <p:txBody>
          <a:bodyPr wrap="square">
            <a:spAutoFit/>
          </a:bodyPr>
          <a:lstStyle/>
          <a:p>
            <a:pPr lvl="0" algn="ctr"/>
            <a:r>
              <a:rPr lang="en-US" sz="2000" b="1" dirty="0" smtClean="0">
                <a:ln w="17780" cmpd="sng">
                  <a:solidFill>
                    <a:srgbClr val="FFFFFF"/>
                  </a:solidFill>
                  <a:prstDash val="solid"/>
                  <a:miter lim="800000"/>
                </a:ln>
                <a:solidFill>
                  <a:schemeClr val="accent2">
                    <a:lumMod val="50000"/>
                  </a:schemeClr>
                </a:solidFill>
              </a:rPr>
              <a:t>An-</a:t>
            </a:r>
            <a:r>
              <a:rPr lang="en-US" sz="2000" b="1" dirty="0" err="1" smtClean="0">
                <a:ln w="17780" cmpd="sng">
                  <a:solidFill>
                    <a:srgbClr val="FFFFFF"/>
                  </a:solidFill>
                  <a:prstDash val="solid"/>
                  <a:miter lim="800000"/>
                </a:ln>
                <a:solidFill>
                  <a:schemeClr val="accent2">
                    <a:lumMod val="50000"/>
                  </a:schemeClr>
                </a:solidFill>
              </a:rPr>
              <a:t>Najah</a:t>
            </a:r>
            <a:r>
              <a:rPr lang="en-US" sz="2000" b="1" dirty="0" smtClean="0">
                <a:ln w="17780" cmpd="sng">
                  <a:solidFill>
                    <a:srgbClr val="FFFFFF"/>
                  </a:solidFill>
                  <a:prstDash val="solid"/>
                  <a:miter lim="800000"/>
                </a:ln>
                <a:solidFill>
                  <a:schemeClr val="accent2">
                    <a:lumMod val="50000"/>
                  </a:schemeClr>
                </a:solidFill>
              </a:rPr>
              <a:t> National University </a:t>
            </a:r>
            <a:br>
              <a:rPr lang="en-US" sz="2000" b="1" dirty="0" smtClean="0">
                <a:ln w="17780" cmpd="sng">
                  <a:solidFill>
                    <a:srgbClr val="FFFFFF"/>
                  </a:solidFill>
                  <a:prstDash val="solid"/>
                  <a:miter lim="800000"/>
                </a:ln>
                <a:solidFill>
                  <a:schemeClr val="accent2">
                    <a:lumMod val="50000"/>
                  </a:schemeClr>
                </a:solidFill>
              </a:rPr>
            </a:br>
            <a:r>
              <a:rPr lang="en-US" sz="2000" b="1" dirty="0" smtClean="0">
                <a:ln w="17780" cmpd="sng">
                  <a:solidFill>
                    <a:srgbClr val="FFFFFF"/>
                  </a:solidFill>
                  <a:prstDash val="solid"/>
                  <a:miter lim="800000"/>
                </a:ln>
                <a:solidFill>
                  <a:schemeClr val="accent2">
                    <a:lumMod val="50000"/>
                  </a:schemeClr>
                </a:solidFill>
              </a:rPr>
              <a:t>Computer Eng. Dpt</a:t>
            </a:r>
            <a:r>
              <a:rPr lang="en-US" sz="2000" b="1" dirty="0" smtClean="0">
                <a:ln w="17780" cmpd="sng">
                  <a:solidFill>
                    <a:srgbClr val="FFFFFF"/>
                  </a:solidFill>
                  <a:prstDash val="solid"/>
                  <a:miter lim="800000"/>
                </a:ln>
                <a:effectLst>
                  <a:outerShdw blurRad="50800" algn="tl" rotWithShape="0">
                    <a:srgbClr val="000000"/>
                  </a:outerShdw>
                </a:effectLst>
              </a:rPr>
              <a:t>.</a:t>
            </a:r>
            <a:endParaRPr lang="ar-SA" sz="2000" b="1" dirty="0">
              <a:ln w="17780" cmpd="sng">
                <a:solidFill>
                  <a:srgbClr val="FFFFFF"/>
                </a:solidFill>
                <a:prstDash val="solid"/>
                <a:miter lim="800000"/>
              </a:ln>
              <a:effectLst>
                <a:outerShdw blurRad="50800" algn="tl" rotWithShape="0">
                  <a:srgbClr val="000000"/>
                </a:outerShdw>
              </a:effectLst>
            </a:endParaRPr>
          </a:p>
        </p:txBody>
      </p:sp>
      <p:sp>
        <p:nvSpPr>
          <p:cNvPr id="16" name="مستطيل 10"/>
          <p:cNvSpPr/>
          <p:nvPr/>
        </p:nvSpPr>
        <p:spPr>
          <a:xfrm>
            <a:off x="402210" y="1929026"/>
            <a:ext cx="3377702" cy="2246769"/>
          </a:xfrm>
          <a:prstGeom prst="rect">
            <a:avLst/>
          </a:prstGeom>
        </p:spPr>
        <p:txBody>
          <a:bodyPr wrap="square">
            <a:spAutoFit/>
          </a:bodyPr>
          <a:lstStyle/>
          <a:p>
            <a:pPr lvl="0" algn="ctr"/>
            <a:endParaRPr lang="en-US" sz="2800" b="1" dirty="0" smtClean="0">
              <a:ln w="17780" cmpd="sng">
                <a:solidFill>
                  <a:srgbClr val="FFFFFF"/>
                </a:solidFill>
                <a:prstDash val="solid"/>
                <a:miter lim="800000"/>
              </a:ln>
              <a:effectLst>
                <a:outerShdw blurRad="50800" algn="tl" rotWithShape="0">
                  <a:srgbClr val="000000"/>
                </a:outerShdw>
              </a:effectLst>
            </a:endParaRPr>
          </a:p>
          <a:p>
            <a:pPr lvl="0" algn="ctr"/>
            <a:r>
              <a:rPr lang="en-US" sz="2800" b="1" dirty="0" smtClean="0">
                <a:ln w="18415" cmpd="sng">
                  <a:solidFill>
                    <a:srgbClr val="FFFFFF"/>
                  </a:solidFill>
                  <a:prstDash val="solid"/>
                </a:ln>
                <a:solidFill>
                  <a:schemeClr val="accent2">
                    <a:lumMod val="50000"/>
                  </a:schemeClr>
                </a:solidFill>
              </a:rPr>
              <a:t>EPH emergency pharmacy </a:t>
            </a:r>
          </a:p>
          <a:p>
            <a:pPr lvl="0" algn="ctr"/>
            <a:r>
              <a:rPr lang="en-US" sz="2800" b="1" dirty="0" smtClean="0">
                <a:ln w="18415" cmpd="sng">
                  <a:solidFill>
                    <a:srgbClr val="FFFFFF"/>
                  </a:solidFill>
                  <a:prstDash val="solid"/>
                </a:ln>
                <a:solidFill>
                  <a:schemeClr val="accent2">
                    <a:lumMod val="50000"/>
                  </a:schemeClr>
                </a:solidFill>
              </a:rPr>
              <a:t>finder</a:t>
            </a:r>
            <a:endParaRPr lang="en-US" sz="2800" b="1" dirty="0">
              <a:ln w="18415" cmpd="sng">
                <a:solidFill>
                  <a:srgbClr val="FFFFFF"/>
                </a:solidFill>
                <a:prstDash val="solid"/>
              </a:ln>
              <a:solidFill>
                <a:schemeClr val="accent2">
                  <a:lumMod val="50000"/>
                </a:schemeClr>
              </a:solidFill>
            </a:endParaRPr>
          </a:p>
          <a:p>
            <a:pPr lvl="0" algn="ctr"/>
            <a:endParaRPr lang="ar-SA" sz="2800" b="1" dirty="0">
              <a:ln w="17780" cmpd="sng">
                <a:solidFill>
                  <a:srgbClr val="FFFFFF"/>
                </a:solidFill>
                <a:prstDash val="solid"/>
                <a:miter lim="800000"/>
              </a:ln>
              <a:effectLst>
                <a:outerShdw blurRad="50800" algn="tl" rotWithShape="0">
                  <a:srgbClr val="000000"/>
                </a:outerShdw>
              </a:effectLst>
            </a:endParaRPr>
          </a:p>
        </p:txBody>
      </p:sp>
      <p:sp>
        <p:nvSpPr>
          <p:cNvPr id="17" name="مستطيل 10"/>
          <p:cNvSpPr/>
          <p:nvPr/>
        </p:nvSpPr>
        <p:spPr>
          <a:xfrm>
            <a:off x="428596" y="4509120"/>
            <a:ext cx="3586336" cy="707886"/>
          </a:xfrm>
          <a:prstGeom prst="rect">
            <a:avLst/>
          </a:prstGeom>
        </p:spPr>
        <p:txBody>
          <a:bodyPr wrap="square">
            <a:spAutoFit/>
          </a:bodyPr>
          <a:lstStyle/>
          <a:p>
            <a:pPr lvl="0" algn="ctr"/>
            <a:r>
              <a:rPr lang="en-US" sz="2000" dirty="0" smtClean="0">
                <a:ln w="12700">
                  <a:solidFill>
                    <a:schemeClr val="tx2">
                      <a:satMod val="155000"/>
                    </a:schemeClr>
                  </a:solidFill>
                  <a:prstDash val="solid"/>
                </a:ln>
                <a:solidFill>
                  <a:schemeClr val="accent2">
                    <a:lumMod val="50000"/>
                  </a:schemeClr>
                </a:solidFill>
              </a:rPr>
              <a:t>By: </a:t>
            </a:r>
            <a:r>
              <a:rPr lang="en-US" sz="2000" dirty="0" err="1" smtClean="0">
                <a:ln w="12700">
                  <a:solidFill>
                    <a:schemeClr val="tx2">
                      <a:satMod val="155000"/>
                    </a:schemeClr>
                  </a:solidFill>
                  <a:prstDash val="solid"/>
                </a:ln>
                <a:solidFill>
                  <a:schemeClr val="accent2">
                    <a:lumMod val="50000"/>
                  </a:schemeClr>
                </a:solidFill>
              </a:rPr>
              <a:t>Ashwaq</a:t>
            </a:r>
            <a:r>
              <a:rPr lang="en-US" sz="2000" dirty="0" smtClean="0">
                <a:ln w="12700">
                  <a:solidFill>
                    <a:schemeClr val="tx2">
                      <a:satMod val="155000"/>
                    </a:schemeClr>
                  </a:solidFill>
                  <a:prstDash val="solid"/>
                </a:ln>
                <a:solidFill>
                  <a:schemeClr val="accent2">
                    <a:lumMod val="50000"/>
                  </a:schemeClr>
                </a:solidFill>
              </a:rPr>
              <a:t> </a:t>
            </a:r>
            <a:r>
              <a:rPr lang="en-US" sz="2000" dirty="0" err="1" smtClean="0">
                <a:ln w="12700">
                  <a:solidFill>
                    <a:schemeClr val="tx2">
                      <a:satMod val="155000"/>
                    </a:schemeClr>
                  </a:solidFill>
                  <a:prstDash val="solid"/>
                </a:ln>
                <a:solidFill>
                  <a:schemeClr val="accent2">
                    <a:lumMod val="50000"/>
                  </a:schemeClr>
                </a:solidFill>
              </a:rPr>
              <a:t>Zaid</a:t>
            </a:r>
            <a:endParaRPr lang="en-US" sz="2000" dirty="0" smtClean="0">
              <a:ln w="12700">
                <a:solidFill>
                  <a:schemeClr val="tx2">
                    <a:satMod val="155000"/>
                  </a:schemeClr>
                </a:solidFill>
                <a:prstDash val="solid"/>
              </a:ln>
              <a:solidFill>
                <a:schemeClr val="accent2">
                  <a:lumMod val="50000"/>
                </a:schemeClr>
              </a:solidFill>
            </a:endParaRPr>
          </a:p>
          <a:p>
            <a:pPr lvl="0" algn="ctr"/>
            <a:r>
              <a:rPr lang="en-US" sz="2000" dirty="0" err="1" smtClean="0">
                <a:ln w="12700">
                  <a:solidFill>
                    <a:schemeClr val="tx2">
                      <a:satMod val="155000"/>
                    </a:schemeClr>
                  </a:solidFill>
                  <a:prstDash val="solid"/>
                </a:ln>
                <a:solidFill>
                  <a:schemeClr val="accent2">
                    <a:lumMod val="50000"/>
                  </a:schemeClr>
                </a:solidFill>
              </a:rPr>
              <a:t>Reema</a:t>
            </a:r>
            <a:r>
              <a:rPr lang="en-US" sz="2000" dirty="0" smtClean="0">
                <a:ln w="12700">
                  <a:solidFill>
                    <a:schemeClr val="tx2">
                      <a:satMod val="155000"/>
                    </a:schemeClr>
                  </a:solidFill>
                  <a:prstDash val="solid"/>
                </a:ln>
                <a:solidFill>
                  <a:schemeClr val="accent2">
                    <a:lumMod val="50000"/>
                  </a:schemeClr>
                </a:solidFill>
              </a:rPr>
              <a:t> </a:t>
            </a:r>
            <a:r>
              <a:rPr lang="en-US" sz="2000" dirty="0" err="1" smtClean="0">
                <a:ln w="12700">
                  <a:solidFill>
                    <a:schemeClr val="tx2">
                      <a:satMod val="155000"/>
                    </a:schemeClr>
                  </a:solidFill>
                  <a:prstDash val="solid"/>
                </a:ln>
                <a:solidFill>
                  <a:schemeClr val="accent2">
                    <a:lumMod val="50000"/>
                  </a:schemeClr>
                </a:solidFill>
              </a:rPr>
              <a:t>Abubaker</a:t>
            </a:r>
            <a:endParaRPr lang="ar-SA" sz="2000" dirty="0">
              <a:ln w="12700">
                <a:solidFill>
                  <a:schemeClr val="tx2">
                    <a:satMod val="155000"/>
                  </a:schemeClr>
                </a:solidFill>
                <a:prstDash val="solid"/>
              </a:ln>
              <a:solidFill>
                <a:schemeClr val="accent2">
                  <a:lumMod val="50000"/>
                </a:schemeClr>
              </a:solidFill>
            </a:endParaRPr>
          </a:p>
        </p:txBody>
      </p:sp>
      <p:sp>
        <p:nvSpPr>
          <p:cNvPr id="18" name="مستطيل 10"/>
          <p:cNvSpPr/>
          <p:nvPr/>
        </p:nvSpPr>
        <p:spPr>
          <a:xfrm>
            <a:off x="-108520" y="5373216"/>
            <a:ext cx="4357686" cy="707886"/>
          </a:xfrm>
          <a:prstGeom prst="rect">
            <a:avLst/>
          </a:prstGeom>
        </p:spPr>
        <p:txBody>
          <a:bodyPr wrap="square">
            <a:spAutoFit/>
          </a:bodyPr>
          <a:lstStyle/>
          <a:p>
            <a:pPr lvl="0" algn="ctr"/>
            <a:r>
              <a:rPr lang="en-US" sz="2000" b="1" dirty="0" smtClean="0">
                <a:ln w="18415" cmpd="sng">
                  <a:solidFill>
                    <a:srgbClr val="FFFFFF"/>
                  </a:solidFill>
                  <a:prstDash val="solid"/>
                </a:ln>
                <a:solidFill>
                  <a:schemeClr val="accent2">
                    <a:lumMod val="50000"/>
                  </a:schemeClr>
                </a:solidFill>
              </a:rPr>
              <a:t>Supervised by:</a:t>
            </a:r>
            <a:br>
              <a:rPr lang="en-US" sz="2000" b="1" dirty="0" smtClean="0">
                <a:ln w="18415" cmpd="sng">
                  <a:solidFill>
                    <a:srgbClr val="FFFFFF"/>
                  </a:solidFill>
                  <a:prstDash val="solid"/>
                </a:ln>
                <a:solidFill>
                  <a:schemeClr val="accent2">
                    <a:lumMod val="50000"/>
                  </a:schemeClr>
                </a:solidFill>
              </a:rPr>
            </a:br>
            <a:r>
              <a:rPr lang="en-US" sz="2000" b="1" dirty="0" smtClean="0">
                <a:ln w="18415" cmpd="sng">
                  <a:solidFill>
                    <a:srgbClr val="FFFFFF"/>
                  </a:solidFill>
                  <a:prstDash val="solid"/>
                </a:ln>
                <a:solidFill>
                  <a:schemeClr val="accent2">
                    <a:lumMod val="50000"/>
                  </a:schemeClr>
                </a:solidFill>
              </a:rPr>
              <a:t>Dr. </a:t>
            </a:r>
            <a:r>
              <a:rPr lang="en-US" sz="2000" b="1" dirty="0" err="1" smtClean="0">
                <a:ln w="18415" cmpd="sng">
                  <a:solidFill>
                    <a:srgbClr val="FFFFFF"/>
                  </a:solidFill>
                  <a:prstDash val="solid"/>
                </a:ln>
                <a:solidFill>
                  <a:schemeClr val="accent2">
                    <a:lumMod val="50000"/>
                  </a:schemeClr>
                </a:solidFill>
              </a:rPr>
              <a:t>Luai</a:t>
            </a:r>
            <a:r>
              <a:rPr lang="en-US" sz="2000" b="1" dirty="0" smtClean="0">
                <a:ln w="18415" cmpd="sng">
                  <a:solidFill>
                    <a:srgbClr val="FFFFFF"/>
                  </a:solidFill>
                  <a:prstDash val="solid"/>
                </a:ln>
                <a:solidFill>
                  <a:schemeClr val="accent2">
                    <a:lumMod val="50000"/>
                  </a:schemeClr>
                </a:solidFill>
              </a:rPr>
              <a:t> </a:t>
            </a:r>
            <a:r>
              <a:rPr lang="en-US" sz="2000" b="1" dirty="0" err="1" smtClean="0">
                <a:ln w="18415" cmpd="sng">
                  <a:solidFill>
                    <a:srgbClr val="FFFFFF"/>
                  </a:solidFill>
                  <a:prstDash val="solid"/>
                </a:ln>
                <a:solidFill>
                  <a:schemeClr val="accent2">
                    <a:lumMod val="50000"/>
                  </a:schemeClr>
                </a:solidFill>
              </a:rPr>
              <a:t>Malhis</a:t>
            </a:r>
            <a:endParaRPr lang="ar-SA" sz="2000" b="1" dirty="0">
              <a:ln w="17780" cmpd="sng">
                <a:solidFill>
                  <a:srgbClr val="FFFFFF"/>
                </a:solidFill>
                <a:prstDash val="solid"/>
                <a:miter lim="800000"/>
              </a:ln>
              <a:solidFill>
                <a:schemeClr val="accent2">
                  <a:lumMod val="50000"/>
                </a:schemeClr>
              </a:solidFill>
            </a:endParaRPr>
          </a:p>
        </p:txBody>
      </p:sp>
      <p:pic>
        <p:nvPicPr>
          <p:cNvPr id="1026" name="Picture 2" descr="C:\Users\double click\Desktop\276901_570258566333586_1585556476_n.jpg"/>
          <p:cNvPicPr>
            <a:picLocks noChangeAspect="1" noChangeArrowheads="1"/>
          </p:cNvPicPr>
          <p:nvPr/>
        </p:nvPicPr>
        <p:blipFill>
          <a:blip r:embed="rId3" cstate="print"/>
          <a:srcRect/>
          <a:stretch>
            <a:fillRect/>
          </a:stretch>
        </p:blipFill>
        <p:spPr bwMode="auto">
          <a:xfrm>
            <a:off x="4355976" y="2132856"/>
            <a:ext cx="4248472" cy="424847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2174176989"/>
              </p:ext>
            </p:extLst>
          </p:nvPr>
        </p:nvGraphicFramePr>
        <p:xfrm>
          <a:off x="457200" y="990600"/>
          <a:ext cx="8229600" cy="513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6207134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467062787"/>
              </p:ext>
            </p:extLst>
          </p:nvPr>
        </p:nvGraphicFramePr>
        <p:xfrm>
          <a:off x="457200" y="685800"/>
          <a:ext cx="8229600" cy="5440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1738241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2015062173"/>
              </p:ext>
            </p:extLst>
          </p:nvPr>
        </p:nvGraphicFramePr>
        <p:xfrm>
          <a:off x="457200" y="762000"/>
          <a:ext cx="8229600" cy="536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9239179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 xmlns:p14="http://schemas.microsoft.com/office/powerpoint/2010/main" val="3807306366"/>
              </p:ext>
            </p:extLst>
          </p:nvPr>
        </p:nvGraphicFramePr>
        <p:xfrm>
          <a:off x="539552" y="908720"/>
          <a:ext cx="8064896" cy="513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0392710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836712"/>
            <a:ext cx="7024744" cy="1143000"/>
          </a:xfrm>
        </p:spPr>
        <p:txBody>
          <a:bodyPr/>
          <a:lstStyle/>
          <a:p>
            <a:pPr algn="ctr"/>
            <a:r>
              <a:rPr lang="en-US" dirty="0" smtClean="0"/>
              <a:t>pharmacies syndicate</a:t>
            </a:r>
            <a:endParaRPr lang="ar-SA" dirty="0"/>
          </a:p>
        </p:txBody>
      </p:sp>
      <p:sp>
        <p:nvSpPr>
          <p:cNvPr id="3" name="Content Placeholder 2"/>
          <p:cNvSpPr>
            <a:spLocks noGrp="1"/>
          </p:cNvSpPr>
          <p:nvPr>
            <p:ph idx="1"/>
          </p:nvPr>
        </p:nvSpPr>
        <p:spPr>
          <a:xfrm>
            <a:off x="1043608" y="2204864"/>
            <a:ext cx="6777317" cy="3508977"/>
          </a:xfrm>
        </p:spPr>
        <p:txBody>
          <a:bodyPr/>
          <a:lstStyle/>
          <a:p>
            <a:pPr>
              <a:buNone/>
            </a:pPr>
            <a:r>
              <a:rPr lang="en-US" dirty="0" smtClean="0"/>
              <a:t>     </a:t>
            </a:r>
          </a:p>
          <a:p>
            <a:pPr>
              <a:buNone/>
            </a:pPr>
            <a:r>
              <a:rPr lang="en-US" dirty="0" smtClean="0"/>
              <a:t>         </a:t>
            </a:r>
            <a:r>
              <a:rPr lang="en-US" b="1" dirty="0" smtClean="0"/>
              <a:t>Syndicates must login with active accounts to have permission for add, delete and modify any changing occurs about any pharmacy</a:t>
            </a:r>
            <a:r>
              <a:rPr lang="en-US" dirty="0" smtClean="0"/>
              <a:t>.</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3372377483"/>
              </p:ext>
            </p:extLst>
          </p:nvPr>
        </p:nvGraphicFramePr>
        <p:xfrm>
          <a:off x="395536" y="692696"/>
          <a:ext cx="8229600" cy="5973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1048021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3669884736"/>
              </p:ext>
            </p:extLst>
          </p:nvPr>
        </p:nvGraphicFramePr>
        <p:xfrm>
          <a:off x="251520" y="720749"/>
          <a:ext cx="8352928" cy="5516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Curved Connector 6"/>
          <p:cNvCxnSpPr/>
          <p:nvPr/>
        </p:nvCxnSpPr>
        <p:spPr>
          <a:xfrm>
            <a:off x="3203848" y="3212976"/>
            <a:ext cx="1368152" cy="936104"/>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572000" y="2204864"/>
            <a:ext cx="2584730" cy="3744416"/>
          </a:xfrm>
          <a:prstGeom prst="ellipse">
            <a:avLst/>
          </a:prstGeom>
          <a:blipFill rotWithShape="0">
            <a:blip r:embed="rId7" cstate="print"/>
            <a:stretch>
              <a:fillRect/>
            </a:stretch>
          </a:blipFill>
        </p:spPr>
        <p:style>
          <a:lnRef idx="1">
            <a:schemeClr val="accent1">
              <a:hueOff val="0"/>
              <a:satOff val="0"/>
              <a:lumOff val="0"/>
              <a:alphaOff val="0"/>
            </a:schemeClr>
          </a:lnRef>
          <a:fillRef idx="2">
            <a:scrgbClr r="0" g="0" b="0"/>
          </a:fillRef>
          <a:effectRef idx="0">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 xmlns:p14="http://schemas.microsoft.com/office/powerpoint/2010/main" val="14051075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115328" cy="1143000"/>
          </a:xfrm>
        </p:spPr>
        <p:txBody>
          <a:bodyPr>
            <a:normAutofit fontScale="90000"/>
          </a:bodyPr>
          <a:lstStyle/>
          <a:p>
            <a:pPr algn="l"/>
            <a:r>
              <a:rPr lang="en-US" b="1" dirty="0" smtClean="0"/>
              <a:t>        </a:t>
            </a:r>
            <a:br>
              <a:rPr lang="en-US" b="1" dirty="0" smtClean="0"/>
            </a:br>
            <a:r>
              <a:rPr lang="en-US" b="1" dirty="0" smtClean="0"/>
              <a:t>      Most Features of EPF</a:t>
            </a:r>
            <a:br>
              <a:rPr lang="en-US" b="1" dirty="0" smtClean="0"/>
            </a:br>
            <a:endParaRPr lang="ar-JO" b="1" dirty="0"/>
          </a:p>
        </p:txBody>
      </p:sp>
      <p:sp>
        <p:nvSpPr>
          <p:cNvPr id="3" name="عنصر نائب للمحتوى 2"/>
          <p:cNvSpPr>
            <a:spLocks noGrp="1"/>
          </p:cNvSpPr>
          <p:nvPr>
            <p:ph idx="1"/>
          </p:nvPr>
        </p:nvSpPr>
        <p:spPr>
          <a:xfrm>
            <a:off x="1043492" y="1772816"/>
            <a:ext cx="6777317" cy="4059813"/>
          </a:xfrm>
        </p:spPr>
        <p:txBody>
          <a:bodyPr>
            <a:normAutofit/>
          </a:bodyPr>
          <a:lstStyle/>
          <a:p>
            <a:r>
              <a:rPr lang="en-US" b="1" dirty="0" smtClean="0">
                <a:solidFill>
                  <a:schemeClr val="accent2">
                    <a:lumMod val="50000"/>
                  </a:schemeClr>
                </a:solidFill>
              </a:rPr>
              <a:t>Easy to use.</a:t>
            </a:r>
          </a:p>
          <a:p>
            <a:pPr>
              <a:buNone/>
            </a:pPr>
            <a:endParaRPr lang="en-US" b="1" dirty="0" smtClean="0">
              <a:solidFill>
                <a:schemeClr val="accent2">
                  <a:lumMod val="50000"/>
                </a:schemeClr>
              </a:solidFill>
            </a:endParaRPr>
          </a:p>
          <a:p>
            <a:pPr algn="l" rtl="0"/>
            <a:r>
              <a:rPr lang="en-US" b="1" dirty="0" smtClean="0">
                <a:solidFill>
                  <a:schemeClr val="accent2">
                    <a:lumMod val="50000"/>
                  </a:schemeClr>
                </a:solidFill>
              </a:rPr>
              <a:t>Offer several helpful services.</a:t>
            </a:r>
          </a:p>
          <a:p>
            <a:pPr algn="l" rtl="0">
              <a:buNone/>
            </a:pPr>
            <a:endParaRPr lang="en-US" b="1" dirty="0" smtClean="0">
              <a:solidFill>
                <a:schemeClr val="accent2">
                  <a:lumMod val="50000"/>
                </a:schemeClr>
              </a:solidFill>
            </a:endParaRPr>
          </a:p>
          <a:p>
            <a:r>
              <a:rPr lang="en-US" b="1" dirty="0" smtClean="0">
                <a:solidFill>
                  <a:schemeClr val="accent2">
                    <a:lumMod val="50000"/>
                  </a:schemeClr>
                </a:solidFill>
              </a:rPr>
              <a:t>Automatic database updates.</a:t>
            </a:r>
          </a:p>
          <a:p>
            <a:pPr>
              <a:buNone/>
            </a:pPr>
            <a:endParaRPr lang="en-US" b="1" dirty="0" smtClean="0">
              <a:solidFill>
                <a:schemeClr val="accent2">
                  <a:lumMod val="50000"/>
                </a:schemeClr>
              </a:solidFill>
            </a:endParaRPr>
          </a:p>
          <a:p>
            <a:pPr algn="l" rtl="0"/>
            <a:r>
              <a:rPr lang="en-US" b="1" dirty="0" smtClean="0">
                <a:solidFill>
                  <a:schemeClr val="accent2">
                    <a:lumMod val="50000"/>
                  </a:schemeClr>
                </a:solidFill>
              </a:rPr>
              <a:t>Very useful for syndicates.</a:t>
            </a:r>
          </a:p>
          <a:p>
            <a:pPr algn="l" rtl="0">
              <a:buNone/>
            </a:pPr>
            <a:endParaRPr lang="en-US" dirty="0" smtClean="0"/>
          </a:p>
          <a:p>
            <a:pPr algn="l" rtl="0"/>
            <a:endParaRPr lang="en-US" dirty="0" smtClean="0"/>
          </a:p>
          <a:p>
            <a:pPr algn="l" rtl="0"/>
            <a:endParaRPr lang="ar-JO"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692696"/>
            <a:ext cx="7024744" cy="1477968"/>
          </a:xfrm>
        </p:spPr>
        <p:txBody>
          <a:bodyPr>
            <a:normAutofit fontScale="90000"/>
          </a:bodyPr>
          <a:lstStyle/>
          <a:p>
            <a:r>
              <a:rPr lang="en-US" dirty="0" smtClean="0"/>
              <a:t>                   </a:t>
            </a:r>
            <a:br>
              <a:rPr lang="en-US" dirty="0" smtClean="0"/>
            </a:br>
            <a:r>
              <a:rPr lang="en-US" dirty="0" smtClean="0"/>
              <a:t>                    </a:t>
            </a:r>
            <a:br>
              <a:rPr lang="en-US" dirty="0" smtClean="0"/>
            </a:br>
            <a:r>
              <a:rPr lang="en-US" i="1" dirty="0" smtClean="0"/>
              <a:t>EPF features:</a:t>
            </a:r>
            <a:r>
              <a:rPr lang="en-US" dirty="0"/>
              <a:t/>
            </a:r>
            <a:br>
              <a:rPr lang="en-US" dirty="0"/>
            </a:br>
            <a:r>
              <a:rPr lang="en-US" b="1" dirty="0" smtClean="0"/>
              <a:t>1-Easy to use</a:t>
            </a:r>
            <a:r>
              <a:rPr lang="en-US" dirty="0" smtClean="0"/>
              <a:t> </a:t>
            </a:r>
            <a:br>
              <a:rPr lang="en-US" dirty="0" smtClean="0"/>
            </a:br>
            <a:r>
              <a:rPr lang="en-US" dirty="0" smtClean="0"/>
              <a:t>                     </a:t>
            </a:r>
            <a:endParaRPr lang="ar-JO" dirty="0"/>
          </a:p>
        </p:txBody>
      </p:sp>
      <p:cxnSp>
        <p:nvCxnSpPr>
          <p:cNvPr id="16" name="رابط منحني 15"/>
          <p:cNvCxnSpPr/>
          <p:nvPr/>
        </p:nvCxnSpPr>
        <p:spPr>
          <a:xfrm>
            <a:off x="5000628" y="3786190"/>
            <a:ext cx="642942" cy="571504"/>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شكل 17"/>
          <p:cNvCxnSpPr/>
          <p:nvPr/>
        </p:nvCxnSpPr>
        <p:spPr>
          <a:xfrm>
            <a:off x="2071670" y="3571876"/>
            <a:ext cx="642939" cy="500064"/>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منحني 22"/>
          <p:cNvCxnSpPr/>
          <p:nvPr/>
        </p:nvCxnSpPr>
        <p:spPr>
          <a:xfrm>
            <a:off x="6808238" y="4077072"/>
            <a:ext cx="500066" cy="214314"/>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pic>
        <p:nvPicPr>
          <p:cNvPr id="11" name="Content Placeholder 10" descr="5.PNG"/>
          <p:cNvPicPr>
            <a:picLocks noGrp="1" noChangeAspect="1"/>
          </p:cNvPicPr>
          <p:nvPr>
            <p:ph idx="1"/>
          </p:nvPr>
        </p:nvPicPr>
        <p:blipFill>
          <a:blip r:embed="rId3" cstate="print"/>
          <a:stretch>
            <a:fillRect/>
          </a:stretch>
        </p:blipFill>
        <p:spPr>
          <a:xfrm>
            <a:off x="1259632" y="1988840"/>
            <a:ext cx="2664296" cy="2160240"/>
          </a:xfrm>
        </p:spPr>
      </p:pic>
      <p:pic>
        <p:nvPicPr>
          <p:cNvPr id="2051" name="Picture 3" descr="C:\Users\double click\Desktop\images (1).jpg"/>
          <p:cNvPicPr>
            <a:picLocks noChangeAspect="1" noChangeArrowheads="1"/>
          </p:cNvPicPr>
          <p:nvPr/>
        </p:nvPicPr>
        <p:blipFill>
          <a:blip r:embed="rId4" cstate="print"/>
          <a:srcRect/>
          <a:stretch>
            <a:fillRect/>
          </a:stretch>
        </p:blipFill>
        <p:spPr bwMode="auto">
          <a:xfrm>
            <a:off x="1619672" y="4653136"/>
            <a:ext cx="2304256" cy="1584176"/>
          </a:xfrm>
          <a:prstGeom prst="rect">
            <a:avLst/>
          </a:prstGeom>
          <a:noFill/>
        </p:spPr>
      </p:pic>
      <p:pic>
        <p:nvPicPr>
          <p:cNvPr id="2053" name="Picture 5"/>
          <p:cNvPicPr>
            <a:picLocks noChangeAspect="1" noChangeArrowheads="1"/>
          </p:cNvPicPr>
          <p:nvPr/>
        </p:nvPicPr>
        <p:blipFill>
          <a:blip r:embed="rId5" cstate="print"/>
          <a:srcRect/>
          <a:stretch>
            <a:fillRect/>
          </a:stretch>
        </p:blipFill>
        <p:spPr bwMode="auto">
          <a:xfrm>
            <a:off x="4932040" y="1988840"/>
            <a:ext cx="2376264" cy="2376264"/>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4572000" y="4581128"/>
            <a:ext cx="2664296" cy="14401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340768"/>
            <a:ext cx="7024744" cy="829896"/>
          </a:xfrm>
        </p:spPr>
        <p:txBody>
          <a:bodyPr>
            <a:normAutofit fontScale="90000"/>
          </a:bodyPr>
          <a:lstStyle/>
          <a:p>
            <a:r>
              <a:rPr lang="en-US" dirty="0"/>
              <a:t> </a:t>
            </a:r>
            <a:r>
              <a:rPr lang="en-US" b="1" dirty="0" smtClean="0"/>
              <a:t>2- EPF services</a:t>
            </a:r>
            <a:r>
              <a:rPr lang="en-US" dirty="0" smtClean="0"/>
              <a:t> </a:t>
            </a:r>
            <a:r>
              <a:rPr lang="en-US" b="1" dirty="0" smtClean="0"/>
              <a:t>:</a:t>
            </a:r>
            <a:r>
              <a:rPr lang="en-US" dirty="0"/>
              <a:t/>
            </a:r>
            <a:br>
              <a:rPr lang="en-US" dirty="0"/>
            </a:br>
            <a:r>
              <a:rPr lang="en-US" sz="3600" dirty="0"/>
              <a:t> </a:t>
            </a:r>
            <a:r>
              <a:rPr lang="en-US" sz="3600" dirty="0" smtClean="0"/>
              <a:t>.Quickly finder and view information</a:t>
            </a:r>
            <a:endParaRPr lang="en-US" sz="3600" dirty="0"/>
          </a:p>
        </p:txBody>
      </p:sp>
      <p:sp>
        <p:nvSpPr>
          <p:cNvPr id="3" name="Content Placeholder 2"/>
          <p:cNvSpPr>
            <a:spLocks noGrp="1"/>
          </p:cNvSpPr>
          <p:nvPr>
            <p:ph idx="1"/>
          </p:nvPr>
        </p:nvSpPr>
        <p:spPr>
          <a:xfrm>
            <a:off x="6948264" y="5517232"/>
            <a:ext cx="872545" cy="315397"/>
          </a:xfrm>
        </p:spPr>
        <p:txBody>
          <a:bodyPr>
            <a:normAutofit fontScale="70000" lnSpcReduction="20000"/>
          </a:bodyPr>
          <a:lstStyle/>
          <a:p>
            <a:pPr>
              <a:buNone/>
            </a:pPr>
            <a:r>
              <a:rPr lang="en-US" dirty="0" smtClean="0"/>
              <a:t> </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827584" y="2564904"/>
            <a:ext cx="2880320" cy="3528392"/>
          </a:xfrm>
          <a:prstGeom prst="rect">
            <a:avLst/>
          </a:prstGeom>
          <a:noFill/>
          <a:ln w="9525">
            <a:noFill/>
            <a:miter lim="800000"/>
            <a:headEnd/>
            <a:tailEnd/>
          </a:ln>
        </p:spPr>
      </p:pic>
      <p:pic>
        <p:nvPicPr>
          <p:cNvPr id="3077" name="Picture 5"/>
          <p:cNvPicPr>
            <a:picLocks noChangeAspect="1" noChangeArrowheads="1"/>
          </p:cNvPicPr>
          <p:nvPr/>
        </p:nvPicPr>
        <p:blipFill>
          <a:blip r:embed="rId3" cstate="print"/>
          <a:srcRect/>
          <a:stretch>
            <a:fillRect/>
          </a:stretch>
        </p:blipFill>
        <p:spPr bwMode="auto">
          <a:xfrm>
            <a:off x="4427984" y="2492896"/>
            <a:ext cx="3600400" cy="3581400"/>
          </a:xfrm>
          <a:prstGeom prst="rect">
            <a:avLst/>
          </a:prstGeom>
          <a:noFill/>
          <a:ln w="9525">
            <a:noFill/>
            <a:miter lim="800000"/>
            <a:headEnd/>
            <a:tailEnd/>
          </a:ln>
        </p:spPr>
      </p:pic>
      <p:pic>
        <p:nvPicPr>
          <p:cNvPr id="3078" name="Picture 6" descr="C:\Users\double click\Desktop\1.PNG"/>
          <p:cNvPicPr>
            <a:picLocks noChangeAspect="1" noChangeArrowheads="1"/>
          </p:cNvPicPr>
          <p:nvPr/>
        </p:nvPicPr>
        <p:blipFill>
          <a:blip r:embed="rId4" cstate="print"/>
          <a:srcRect/>
          <a:stretch>
            <a:fillRect/>
          </a:stretch>
        </p:blipFill>
        <p:spPr bwMode="auto">
          <a:xfrm>
            <a:off x="7020272" y="1196752"/>
            <a:ext cx="1026883" cy="1008112"/>
          </a:xfrm>
          <a:prstGeom prst="rect">
            <a:avLst/>
          </a:prstGeom>
          <a:noFill/>
        </p:spPr>
      </p:pic>
    </p:spTree>
    <p:extLst>
      <p:ext uri="{BB962C8B-B14F-4D97-AF65-F5344CB8AC3E}">
        <p14:creationId xmlns:p14="http://schemas.microsoft.com/office/powerpoint/2010/main" xmlns="" val="30508567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683568" y="692696"/>
            <a:ext cx="7467600" cy="792088"/>
          </a:xfrm>
        </p:spPr>
        <p:txBody>
          <a:bodyPr>
            <a:normAutofit/>
          </a:bodyPr>
          <a:lstStyle/>
          <a:p>
            <a:pPr algn="l" rtl="0"/>
            <a:r>
              <a:rPr lang="en-US" b="1" dirty="0" smtClean="0">
                <a:solidFill>
                  <a:schemeClr val="accent1">
                    <a:lumMod val="50000"/>
                  </a:schemeClr>
                </a:solidFill>
              </a:rPr>
              <a:t>Outline:</a:t>
            </a:r>
            <a:endParaRPr lang="ar-JO" b="1" dirty="0">
              <a:solidFill>
                <a:schemeClr val="accent1">
                  <a:lumMod val="50000"/>
                </a:schemeClr>
              </a:solidFill>
            </a:endParaRPr>
          </a:p>
        </p:txBody>
      </p:sp>
      <p:sp>
        <p:nvSpPr>
          <p:cNvPr id="5" name="عنصر نائب للمحتوى 4"/>
          <p:cNvSpPr>
            <a:spLocks noGrp="1"/>
          </p:cNvSpPr>
          <p:nvPr>
            <p:ph idx="1"/>
          </p:nvPr>
        </p:nvSpPr>
        <p:spPr>
          <a:xfrm>
            <a:off x="467544" y="1628800"/>
            <a:ext cx="7467600" cy="5054617"/>
          </a:xfrm>
        </p:spPr>
        <p:txBody>
          <a:bodyPr>
            <a:normAutofit/>
          </a:bodyPr>
          <a:lstStyle/>
          <a:p>
            <a:pPr algn="l" rtl="0"/>
            <a:r>
              <a:rPr lang="en-US" b="1" dirty="0" smtClean="0">
                <a:solidFill>
                  <a:schemeClr val="accent1">
                    <a:lumMod val="50000"/>
                  </a:schemeClr>
                </a:solidFill>
              </a:rPr>
              <a:t>Introduction to EPF</a:t>
            </a:r>
          </a:p>
          <a:p>
            <a:pPr algn="l" rtl="0">
              <a:buNone/>
            </a:pPr>
            <a:endParaRPr lang="en-US" b="1" dirty="0" smtClean="0">
              <a:solidFill>
                <a:schemeClr val="accent1">
                  <a:lumMod val="50000"/>
                </a:schemeClr>
              </a:solidFill>
            </a:endParaRPr>
          </a:p>
          <a:p>
            <a:pPr algn="l" rtl="0"/>
            <a:r>
              <a:rPr lang="en-US" b="1" dirty="0" smtClean="0">
                <a:solidFill>
                  <a:schemeClr val="accent1">
                    <a:lumMod val="50000"/>
                  </a:schemeClr>
                </a:solidFill>
              </a:rPr>
              <a:t>EPF functionality </a:t>
            </a:r>
          </a:p>
          <a:p>
            <a:pPr algn="l" rtl="0">
              <a:buNone/>
            </a:pPr>
            <a:endParaRPr lang="en-US" b="1" dirty="0" smtClean="0">
              <a:solidFill>
                <a:schemeClr val="accent1">
                  <a:lumMod val="50000"/>
                </a:schemeClr>
              </a:solidFill>
            </a:endParaRPr>
          </a:p>
          <a:p>
            <a:pPr algn="l" rtl="0"/>
            <a:r>
              <a:rPr lang="en-US" b="1" dirty="0" smtClean="0">
                <a:solidFill>
                  <a:schemeClr val="accent1">
                    <a:lumMod val="50000"/>
                  </a:schemeClr>
                </a:solidFill>
              </a:rPr>
              <a:t>EPF features</a:t>
            </a:r>
          </a:p>
          <a:p>
            <a:pPr algn="l" rtl="0">
              <a:buNone/>
            </a:pPr>
            <a:endParaRPr lang="en-US" b="1" dirty="0" smtClean="0">
              <a:solidFill>
                <a:schemeClr val="accent1">
                  <a:lumMod val="50000"/>
                </a:schemeClr>
              </a:solidFill>
            </a:endParaRPr>
          </a:p>
          <a:p>
            <a:pPr algn="l" rtl="0"/>
            <a:r>
              <a:rPr lang="en-US" b="1" dirty="0" smtClean="0">
                <a:solidFill>
                  <a:schemeClr val="accent1">
                    <a:lumMod val="50000"/>
                  </a:schemeClr>
                </a:solidFill>
              </a:rPr>
              <a:t>Main components and tools</a:t>
            </a:r>
          </a:p>
          <a:p>
            <a:pPr algn="l" rtl="0">
              <a:buNone/>
            </a:pPr>
            <a:endParaRPr lang="en-US" b="1" dirty="0" smtClean="0">
              <a:solidFill>
                <a:schemeClr val="accent1">
                  <a:lumMod val="50000"/>
                </a:schemeClr>
              </a:solidFill>
            </a:endParaRPr>
          </a:p>
          <a:p>
            <a:pPr algn="l" rtl="0"/>
            <a:r>
              <a:rPr lang="en-US" b="1" dirty="0" smtClean="0">
                <a:solidFill>
                  <a:schemeClr val="accent1">
                    <a:lumMod val="50000"/>
                  </a:schemeClr>
                </a:solidFill>
              </a:rPr>
              <a:t>Limitations and future work</a:t>
            </a:r>
          </a:p>
          <a:p>
            <a:pPr algn="l" rtl="0"/>
            <a:endParaRPr lang="ar-JO" b="1" dirty="0">
              <a:solidFill>
                <a:schemeClr val="accent1">
                  <a:lumMod val="50000"/>
                </a:schemeClr>
              </a:solidFill>
            </a:endParaRPr>
          </a:p>
        </p:txBody>
      </p:sp>
    </p:spTree>
    <p:extLst>
      <p:ext uri="{BB962C8B-B14F-4D97-AF65-F5344CB8AC3E}">
        <p14:creationId xmlns:p14="http://schemas.microsoft.com/office/powerpoint/2010/main" xmlns="" val="5801076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br>
              <a:rPr lang="en-US" dirty="0"/>
            </a:br>
            <a:r>
              <a:rPr lang="en-US" dirty="0"/>
              <a:t>                    </a:t>
            </a:r>
            <a:br>
              <a:rPr lang="en-US" dirty="0"/>
            </a:br>
            <a:r>
              <a:rPr lang="en-US" dirty="0"/>
              <a:t/>
            </a:r>
            <a:br>
              <a:rPr lang="en-US" dirty="0"/>
            </a:br>
            <a:r>
              <a:rPr lang="en-US" sz="4900" dirty="0" smtClean="0"/>
              <a:t>.</a:t>
            </a:r>
            <a:r>
              <a:rPr lang="en-US" sz="3200" dirty="0" smtClean="0"/>
              <a:t> </a:t>
            </a:r>
            <a:r>
              <a:rPr lang="en-US" sz="3600" dirty="0" smtClean="0"/>
              <a:t>Notification</a:t>
            </a:r>
            <a:r>
              <a:rPr lang="en-US" dirty="0"/>
              <a:t/>
            </a:r>
            <a:br>
              <a:rPr lang="en-US" dirty="0"/>
            </a:br>
            <a:r>
              <a:rPr lang="en-US" dirty="0"/>
              <a:t> </a:t>
            </a:r>
          </a:p>
        </p:txBody>
      </p:sp>
      <p:pic>
        <p:nvPicPr>
          <p:cNvPr id="34817" name="Picture 1"/>
          <p:cNvPicPr>
            <a:picLocks noGrp="1" noChangeAspect="1" noChangeArrowheads="1"/>
          </p:cNvPicPr>
          <p:nvPr>
            <p:ph sz="quarter" idx="13"/>
          </p:nvPr>
        </p:nvPicPr>
        <p:blipFill>
          <a:blip r:embed="rId2" cstate="print"/>
          <a:stretch>
            <a:fillRect/>
          </a:stretch>
        </p:blipFill>
        <p:spPr bwMode="auto">
          <a:xfrm>
            <a:off x="1684518" y="2312988"/>
            <a:ext cx="2671458" cy="3494087"/>
          </a:xfrm>
          <a:prstGeom prst="rect">
            <a:avLst/>
          </a:prstGeom>
          <a:noFill/>
          <a:ln w="9525">
            <a:noFill/>
            <a:miter lim="800000"/>
            <a:headEnd/>
            <a:tailEnd/>
          </a:ln>
        </p:spPr>
      </p:pic>
      <p:sp>
        <p:nvSpPr>
          <p:cNvPr id="9" name="Content Placeholder 8"/>
          <p:cNvSpPr>
            <a:spLocks noGrp="1"/>
          </p:cNvSpPr>
          <p:nvPr>
            <p:ph sz="quarter" idx="14"/>
          </p:nvPr>
        </p:nvSpPr>
        <p:spPr>
          <a:xfrm>
            <a:off x="4932040" y="3068959"/>
            <a:ext cx="3132968" cy="2737479"/>
          </a:xfrm>
        </p:spPr>
        <p:txBody>
          <a:bodyPr/>
          <a:lstStyle/>
          <a:p>
            <a:pPr>
              <a:buNone/>
            </a:pPr>
            <a:r>
              <a:rPr lang="en-US" dirty="0" smtClean="0"/>
              <a:t>  Notify users about pharmacies on duty. </a:t>
            </a:r>
            <a:endParaRPr lang="ar-SA" dirty="0"/>
          </a:p>
        </p:txBody>
      </p:sp>
      <p:cxnSp>
        <p:nvCxnSpPr>
          <p:cNvPr id="11" name="Curved Connector 10"/>
          <p:cNvCxnSpPr/>
          <p:nvPr/>
        </p:nvCxnSpPr>
        <p:spPr>
          <a:xfrm>
            <a:off x="1043608" y="2420888"/>
            <a:ext cx="576064" cy="36004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02069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br>
              <a:rPr lang="en-US" dirty="0"/>
            </a:br>
            <a:r>
              <a:rPr lang="en-US" dirty="0"/>
              <a:t>                    </a:t>
            </a:r>
            <a:br>
              <a:rPr lang="en-US" dirty="0"/>
            </a:br>
            <a:r>
              <a:rPr lang="en-US" dirty="0"/>
              <a:t/>
            </a:r>
            <a:br>
              <a:rPr lang="en-US" dirty="0"/>
            </a:br>
            <a:r>
              <a:rPr lang="en-US" dirty="0" smtClean="0"/>
              <a:t>.</a:t>
            </a:r>
            <a:r>
              <a:rPr lang="en-US" sz="3600" dirty="0" smtClean="0"/>
              <a:t>Direct communication</a:t>
            </a:r>
            <a:r>
              <a:rPr lang="en-US" dirty="0"/>
              <a:t/>
            </a:r>
            <a:br>
              <a:rPr lang="en-US" dirty="0"/>
            </a:br>
            <a:r>
              <a:rPr lang="en-US" dirty="0"/>
              <a:t> </a:t>
            </a:r>
          </a:p>
        </p:txBody>
      </p:sp>
      <p:pic>
        <p:nvPicPr>
          <p:cNvPr id="33793" name="Picture 1"/>
          <p:cNvPicPr>
            <a:picLocks noGrp="1" noChangeAspect="1" noChangeArrowheads="1"/>
          </p:cNvPicPr>
          <p:nvPr>
            <p:ph idx="1"/>
          </p:nvPr>
        </p:nvPicPr>
        <p:blipFill>
          <a:blip r:embed="rId2" cstate="print"/>
          <a:srcRect/>
          <a:stretch>
            <a:fillRect/>
          </a:stretch>
        </p:blipFill>
        <p:spPr bwMode="auto">
          <a:xfrm>
            <a:off x="2411760" y="2132856"/>
            <a:ext cx="4248471" cy="4012357"/>
          </a:xfrm>
          <a:prstGeom prst="rect">
            <a:avLst/>
          </a:prstGeom>
          <a:noFill/>
          <a:ln w="9525">
            <a:noFill/>
            <a:miter lim="800000"/>
            <a:headEnd/>
            <a:tailEnd/>
          </a:ln>
        </p:spPr>
      </p:pic>
      <p:cxnSp>
        <p:nvCxnSpPr>
          <p:cNvPr id="13" name="Straight Connector 12"/>
          <p:cNvCxnSpPr/>
          <p:nvPr/>
        </p:nvCxnSpPr>
        <p:spPr>
          <a:xfrm flipH="1" flipV="1">
            <a:off x="4427984" y="3789040"/>
            <a:ext cx="576064"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427984" y="3789040"/>
            <a:ext cx="576064" cy="216024"/>
          </a:xfrm>
          <a:prstGeom prst="line">
            <a:avLst/>
          </a:prstGeom>
        </p:spPr>
        <p:style>
          <a:lnRef idx="3">
            <a:schemeClr val="dk1"/>
          </a:lnRef>
          <a:fillRef idx="0">
            <a:schemeClr val="dk1"/>
          </a:fillRef>
          <a:effectRef idx="2">
            <a:schemeClr val="dk1"/>
          </a:effectRef>
          <a:fontRef idx="minor">
            <a:schemeClr val="tx1"/>
          </a:fontRef>
        </p:style>
      </p:cxnSp>
      <p:cxnSp>
        <p:nvCxnSpPr>
          <p:cNvPr id="17" name="Straight Connector 16"/>
          <p:cNvCxnSpPr/>
          <p:nvPr/>
        </p:nvCxnSpPr>
        <p:spPr>
          <a:xfrm>
            <a:off x="3563888" y="3717032"/>
            <a:ext cx="576064" cy="144016"/>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24667727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9628" y="1057300"/>
            <a:ext cx="7024744" cy="1143000"/>
          </a:xfrm>
        </p:spPr>
        <p:txBody>
          <a:bodyPr>
            <a:normAutofit fontScale="90000"/>
          </a:bodyPr>
          <a:lstStyle/>
          <a:p>
            <a:r>
              <a:rPr lang="en-US" dirty="0"/>
              <a:t> </a:t>
            </a:r>
            <a:br>
              <a:rPr lang="en-US" dirty="0"/>
            </a:br>
            <a:r>
              <a:rPr lang="en-US" dirty="0"/>
              <a:t>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b="1" dirty="0" smtClean="0"/>
              <a:t>.</a:t>
            </a:r>
            <a:r>
              <a:rPr lang="en-US" sz="3600" dirty="0" smtClean="0"/>
              <a:t>First aid guidance</a:t>
            </a:r>
            <a:r>
              <a:rPr lang="en-US" sz="3600" dirty="0"/>
              <a:t/>
            </a:r>
            <a:br>
              <a:rPr lang="en-US" sz="3600" dirty="0"/>
            </a:br>
            <a:r>
              <a:rPr lang="en-US" dirty="0"/>
              <a:t> </a:t>
            </a:r>
          </a:p>
        </p:txBody>
      </p:sp>
      <p:pic>
        <p:nvPicPr>
          <p:cNvPr id="32769" name="Picture 1" descr="C:\Users\double click\Desktop\6.PNG"/>
          <p:cNvPicPr>
            <a:picLocks noGrp="1" noChangeAspect="1" noChangeArrowheads="1"/>
          </p:cNvPicPr>
          <p:nvPr>
            <p:ph idx="1"/>
          </p:nvPr>
        </p:nvPicPr>
        <p:blipFill>
          <a:blip r:embed="rId2" cstate="print"/>
          <a:srcRect/>
          <a:stretch>
            <a:fillRect/>
          </a:stretch>
        </p:blipFill>
        <p:spPr bwMode="auto">
          <a:xfrm>
            <a:off x="971600" y="2276872"/>
            <a:ext cx="936104" cy="959078"/>
          </a:xfrm>
          <a:prstGeom prst="rect">
            <a:avLst/>
          </a:prstGeom>
          <a:noFill/>
        </p:spPr>
      </p:pic>
      <p:pic>
        <p:nvPicPr>
          <p:cNvPr id="32771" name="Picture 3" descr="C:\Users\double click\Desktop\7.PNG"/>
          <p:cNvPicPr>
            <a:picLocks noChangeAspect="1" noChangeArrowheads="1"/>
          </p:cNvPicPr>
          <p:nvPr/>
        </p:nvPicPr>
        <p:blipFill>
          <a:blip r:embed="rId3" cstate="print"/>
          <a:srcRect/>
          <a:stretch>
            <a:fillRect/>
          </a:stretch>
        </p:blipFill>
        <p:spPr bwMode="auto">
          <a:xfrm>
            <a:off x="2339752" y="3068960"/>
            <a:ext cx="4219517" cy="2130538"/>
          </a:xfrm>
          <a:prstGeom prst="rect">
            <a:avLst/>
          </a:prstGeom>
          <a:noFill/>
        </p:spPr>
      </p:pic>
      <p:pic>
        <p:nvPicPr>
          <p:cNvPr id="32773" name="Picture 5"/>
          <p:cNvPicPr>
            <a:picLocks noChangeAspect="1" noChangeArrowheads="1"/>
          </p:cNvPicPr>
          <p:nvPr/>
        </p:nvPicPr>
        <p:blipFill>
          <a:blip r:embed="rId4" cstate="print"/>
          <a:srcRect/>
          <a:stretch>
            <a:fillRect/>
          </a:stretch>
        </p:blipFill>
        <p:spPr bwMode="auto">
          <a:xfrm>
            <a:off x="6228184" y="1196752"/>
            <a:ext cx="1296144" cy="1080120"/>
          </a:xfrm>
          <a:prstGeom prst="rect">
            <a:avLst/>
          </a:prstGeom>
          <a:noFill/>
          <a:ln w="9525">
            <a:noFill/>
            <a:miter lim="800000"/>
            <a:headEnd/>
            <a:tailEnd/>
          </a:ln>
        </p:spPr>
      </p:pic>
    </p:spTree>
    <p:extLst>
      <p:ext uri="{BB962C8B-B14F-4D97-AF65-F5344CB8AC3E}">
        <p14:creationId xmlns:p14="http://schemas.microsoft.com/office/powerpoint/2010/main" xmlns="" val="8786258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 </a:t>
            </a:r>
            <a:br>
              <a:rPr lang="en-US" dirty="0"/>
            </a:br>
            <a:r>
              <a:rPr lang="en-US" dirty="0"/>
              <a:t>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b="1" dirty="0" smtClean="0"/>
              <a:t>3- </a:t>
            </a:r>
            <a:r>
              <a:rPr lang="en-US" sz="3600" b="1" dirty="0" smtClean="0"/>
              <a:t>Automatic database updates </a:t>
            </a:r>
            <a:r>
              <a:rPr lang="en-US" sz="3600" dirty="0"/>
              <a:t/>
            </a:r>
            <a:br>
              <a:rPr lang="en-US" sz="3600" dirty="0"/>
            </a:br>
            <a:r>
              <a:rPr lang="en-US" dirty="0"/>
              <a:t> </a:t>
            </a:r>
            <a:endParaRPr lang="ar-JO" dirty="0"/>
          </a:p>
        </p:txBody>
      </p:sp>
      <p:pic>
        <p:nvPicPr>
          <p:cNvPr id="31746" name="Picture 2"/>
          <p:cNvPicPr>
            <a:picLocks noGrp="1" noChangeAspect="1" noChangeArrowheads="1"/>
          </p:cNvPicPr>
          <p:nvPr>
            <p:ph idx="1"/>
          </p:nvPr>
        </p:nvPicPr>
        <p:blipFill>
          <a:blip r:embed="rId2" cstate="print"/>
          <a:srcRect/>
          <a:stretch>
            <a:fillRect/>
          </a:stretch>
        </p:blipFill>
        <p:spPr bwMode="auto">
          <a:xfrm>
            <a:off x="1475656" y="2348881"/>
            <a:ext cx="2959595" cy="2880320"/>
          </a:xfrm>
          <a:prstGeom prst="rect">
            <a:avLst/>
          </a:prstGeom>
          <a:noFill/>
          <a:ln w="9525">
            <a:noFill/>
            <a:miter lim="800000"/>
            <a:headEnd/>
            <a:tailEnd/>
          </a:ln>
        </p:spPr>
      </p:pic>
      <p:pic>
        <p:nvPicPr>
          <p:cNvPr id="31747" name="Picture 3"/>
          <p:cNvPicPr>
            <a:picLocks noChangeAspect="1" noChangeArrowheads="1"/>
          </p:cNvPicPr>
          <p:nvPr/>
        </p:nvPicPr>
        <p:blipFill>
          <a:blip r:embed="rId3" cstate="print"/>
          <a:srcRect/>
          <a:stretch>
            <a:fillRect/>
          </a:stretch>
        </p:blipFill>
        <p:spPr bwMode="auto">
          <a:xfrm>
            <a:off x="4716016" y="2204864"/>
            <a:ext cx="3324225" cy="3009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9274" y="404664"/>
            <a:ext cx="7416824" cy="1224136"/>
          </a:xfrm>
        </p:spPr>
        <p:txBody>
          <a:bodyPr>
            <a:normAutofit fontScale="90000"/>
          </a:bodyPr>
          <a:lstStyle/>
          <a:p>
            <a:r>
              <a:rPr lang="en-US" dirty="0" smtClean="0"/>
              <a:t> </a:t>
            </a:r>
            <a:br>
              <a:rPr lang="en-US" dirty="0" smtClean="0"/>
            </a:br>
            <a:r>
              <a:rPr lang="en-US" dirty="0" smtClean="0"/>
              <a:t>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t>
            </a:r>
            <a:br>
              <a:rPr lang="en-US" dirty="0" smtClean="0"/>
            </a:br>
            <a:r>
              <a:rPr lang="en-US" b="1" dirty="0" smtClean="0"/>
              <a:t>4-</a:t>
            </a:r>
            <a:r>
              <a:rPr lang="en-US" dirty="0" smtClean="0"/>
              <a:t> </a:t>
            </a:r>
            <a:r>
              <a:rPr lang="en-US" b="1" dirty="0" smtClean="0"/>
              <a:t>useful for syndicates  </a:t>
            </a:r>
            <a:endParaRPr lang="ar-JO" b="1" dirty="0"/>
          </a:p>
        </p:txBody>
      </p:sp>
      <p:sp>
        <p:nvSpPr>
          <p:cNvPr id="13" name="مستطيل 12"/>
          <p:cNvSpPr/>
          <p:nvPr/>
        </p:nvSpPr>
        <p:spPr>
          <a:xfrm>
            <a:off x="4357686" y="3000372"/>
            <a:ext cx="2428892" cy="461665"/>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endParaRPr lang="ar-SA" sz="2400" b="1" cap="none" spc="0" dirty="0">
              <a:ln w="50800"/>
              <a:solidFill>
                <a:schemeClr val="bg1">
                  <a:shade val="50000"/>
                </a:schemeClr>
              </a:solidFill>
              <a:effectLst/>
            </a:endParaRPr>
          </a:p>
        </p:txBody>
      </p:sp>
      <p:pic>
        <p:nvPicPr>
          <p:cNvPr id="30721" name="Picture 1"/>
          <p:cNvPicPr>
            <a:picLocks noChangeAspect="1" noChangeArrowheads="1"/>
          </p:cNvPicPr>
          <p:nvPr/>
        </p:nvPicPr>
        <p:blipFill>
          <a:blip r:embed="rId2" cstate="print"/>
          <a:srcRect/>
          <a:stretch>
            <a:fillRect/>
          </a:stretch>
        </p:blipFill>
        <p:spPr bwMode="auto">
          <a:xfrm>
            <a:off x="1907704" y="2636912"/>
            <a:ext cx="2186539" cy="2627586"/>
          </a:xfrm>
          <a:prstGeom prst="rect">
            <a:avLst/>
          </a:prstGeom>
          <a:noFill/>
          <a:ln w="9525">
            <a:noFill/>
            <a:miter lim="800000"/>
            <a:headEnd/>
            <a:tailEnd/>
          </a:ln>
        </p:spPr>
      </p:pic>
      <p:sp>
        <p:nvSpPr>
          <p:cNvPr id="11" name="Content Placeholder 10"/>
          <p:cNvSpPr>
            <a:spLocks noGrp="1"/>
          </p:cNvSpPr>
          <p:nvPr>
            <p:ph idx="1"/>
          </p:nvPr>
        </p:nvSpPr>
        <p:spPr>
          <a:xfrm>
            <a:off x="899592" y="2492896"/>
            <a:ext cx="2664411" cy="3627765"/>
          </a:xfrm>
        </p:spPr>
        <p:txBody>
          <a:bodyPr/>
          <a:lstStyle/>
          <a:p>
            <a:pPr>
              <a:buNone/>
            </a:pPr>
            <a:r>
              <a:rPr lang="en-US" dirty="0" smtClean="0"/>
              <a:t>Login</a:t>
            </a:r>
            <a:endParaRPr lang="ar-SA" dirty="0"/>
          </a:p>
        </p:txBody>
      </p:sp>
      <p:cxnSp>
        <p:nvCxnSpPr>
          <p:cNvPr id="14" name="Straight Arrow Connector 13"/>
          <p:cNvCxnSpPr/>
          <p:nvPr/>
        </p:nvCxnSpPr>
        <p:spPr>
          <a:xfrm>
            <a:off x="4067944" y="2780928"/>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0725" name="Picture 5"/>
          <p:cNvPicPr>
            <a:picLocks noChangeAspect="1" noChangeArrowheads="1"/>
          </p:cNvPicPr>
          <p:nvPr/>
        </p:nvPicPr>
        <p:blipFill>
          <a:blip r:embed="rId3" cstate="print"/>
          <a:srcRect/>
          <a:stretch>
            <a:fillRect/>
          </a:stretch>
        </p:blipFill>
        <p:spPr bwMode="auto">
          <a:xfrm>
            <a:off x="5580112" y="2564904"/>
            <a:ext cx="2016224" cy="648072"/>
          </a:xfrm>
          <a:prstGeom prst="rect">
            <a:avLst/>
          </a:prstGeom>
          <a:noFill/>
          <a:ln w="9525">
            <a:noFill/>
            <a:miter lim="800000"/>
            <a:headEnd/>
            <a:tailEnd/>
          </a:ln>
        </p:spPr>
      </p:pic>
      <p:pic>
        <p:nvPicPr>
          <p:cNvPr id="30726" name="Picture 6"/>
          <p:cNvPicPr>
            <a:picLocks noChangeAspect="1" noChangeArrowheads="1"/>
          </p:cNvPicPr>
          <p:nvPr/>
        </p:nvPicPr>
        <p:blipFill>
          <a:blip r:embed="rId4" cstate="print"/>
          <a:srcRect/>
          <a:stretch>
            <a:fillRect/>
          </a:stretch>
        </p:blipFill>
        <p:spPr bwMode="auto">
          <a:xfrm>
            <a:off x="5580112" y="3501008"/>
            <a:ext cx="2088232" cy="629791"/>
          </a:xfrm>
          <a:prstGeom prst="rect">
            <a:avLst/>
          </a:prstGeom>
          <a:noFill/>
          <a:ln w="9525">
            <a:noFill/>
            <a:miter lim="800000"/>
            <a:headEnd/>
            <a:tailEnd/>
          </a:ln>
        </p:spPr>
      </p:pic>
      <p:pic>
        <p:nvPicPr>
          <p:cNvPr id="30728" name="Picture 8"/>
          <p:cNvPicPr>
            <a:picLocks noChangeAspect="1" noChangeArrowheads="1"/>
          </p:cNvPicPr>
          <p:nvPr/>
        </p:nvPicPr>
        <p:blipFill>
          <a:blip r:embed="rId5" cstate="print"/>
          <a:srcRect/>
          <a:stretch>
            <a:fillRect/>
          </a:stretch>
        </p:blipFill>
        <p:spPr bwMode="auto">
          <a:xfrm>
            <a:off x="5580112" y="4437112"/>
            <a:ext cx="2088232" cy="64807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1484784"/>
            <a:ext cx="6777317" cy="3508977"/>
          </a:xfrm>
        </p:spPr>
        <p:txBody>
          <a:bodyPr/>
          <a:lstStyle/>
          <a:p>
            <a:pPr algn="ctr" rtl="0">
              <a:buNone/>
            </a:pPr>
            <a:r>
              <a:rPr lang="en-US" sz="6600" dirty="0" smtClean="0"/>
              <a:t>			</a:t>
            </a:r>
            <a:r>
              <a:rPr lang="en-US" sz="4800" b="1" dirty="0" smtClean="0">
                <a:solidFill>
                  <a:schemeClr val="accent2">
                    <a:lumMod val="50000"/>
                  </a:schemeClr>
                </a:solidFill>
              </a:rPr>
              <a:t>Main   	 	Components and Tools</a:t>
            </a:r>
            <a:endParaRPr lang="ar-JO" sz="4800" b="1" dirty="0" smtClean="0">
              <a:solidFill>
                <a:schemeClr val="accent2">
                  <a:lumMod val="50000"/>
                </a:schemeClr>
              </a:solidFill>
            </a:endParaRPr>
          </a:p>
          <a:p>
            <a:pPr algn="l" rtl="0">
              <a:buNone/>
            </a:pPr>
            <a:endParaRPr lang="ar-JO"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1043608" y="836712"/>
            <a:ext cx="3960440" cy="1584176"/>
          </a:xfrm>
        </p:spPr>
        <p:txBody>
          <a:bodyPr>
            <a:normAutofit/>
          </a:bodyPr>
          <a:lstStyle/>
          <a:p>
            <a:pPr>
              <a:buFont typeface="Wingdings" pitchFamily="2" charset="2"/>
              <a:buChar char="§"/>
            </a:pPr>
            <a:r>
              <a:rPr lang="en-US" sz="3200" dirty="0" smtClean="0">
                <a:solidFill>
                  <a:schemeClr val="accent2">
                    <a:lumMod val="50000"/>
                  </a:schemeClr>
                </a:solidFill>
              </a:rPr>
              <a:t> </a:t>
            </a:r>
            <a:r>
              <a:rPr lang="en-US" sz="2800" b="1" dirty="0" smtClean="0">
                <a:solidFill>
                  <a:schemeClr val="accent2">
                    <a:lumMod val="50000"/>
                  </a:schemeClr>
                </a:solidFill>
              </a:rPr>
              <a:t>Eclipse IDE for Java EE Developers</a:t>
            </a:r>
            <a:endParaRPr lang="ar-SA" sz="2800" b="1" dirty="0">
              <a:solidFill>
                <a:schemeClr val="accent2">
                  <a:lumMod val="50000"/>
                </a:schemeClr>
              </a:solidFill>
            </a:endParaRPr>
          </a:p>
        </p:txBody>
      </p:sp>
      <p:pic>
        <p:nvPicPr>
          <p:cNvPr id="2054" name="Picture 6" descr="C:\Users\double click\Downloads\download (1).jpg"/>
          <p:cNvPicPr>
            <a:picLocks noGrp="1" noChangeAspect="1" noChangeArrowheads="1"/>
          </p:cNvPicPr>
          <p:nvPr>
            <p:ph sz="quarter" idx="13"/>
          </p:nvPr>
        </p:nvPicPr>
        <p:blipFill>
          <a:blip r:embed="rId3" cstate="print"/>
          <a:stretch>
            <a:fillRect/>
          </a:stretch>
        </p:blipFill>
        <p:spPr bwMode="auto">
          <a:xfrm>
            <a:off x="5148064" y="1052736"/>
            <a:ext cx="2638425" cy="1733550"/>
          </a:xfrm>
          <a:prstGeom prst="rect">
            <a:avLst/>
          </a:prstGeom>
          <a:noFill/>
        </p:spPr>
      </p:pic>
      <p:sp>
        <p:nvSpPr>
          <p:cNvPr id="17" name="Content Placeholder 16"/>
          <p:cNvSpPr>
            <a:spLocks noGrp="1"/>
          </p:cNvSpPr>
          <p:nvPr>
            <p:ph sz="quarter" idx="14"/>
          </p:nvPr>
        </p:nvSpPr>
        <p:spPr>
          <a:xfrm>
            <a:off x="1115616" y="2852936"/>
            <a:ext cx="5760640" cy="2700920"/>
          </a:xfrm>
        </p:spPr>
        <p:txBody>
          <a:bodyPr>
            <a:normAutofit/>
          </a:bodyPr>
          <a:lstStyle/>
          <a:p>
            <a:pPr>
              <a:buFont typeface="Wingdings" pitchFamily="2" charset="2"/>
              <a:buChar char="§"/>
            </a:pPr>
            <a:r>
              <a:rPr lang="en-US" sz="2800" b="1" dirty="0" smtClean="0">
                <a:solidFill>
                  <a:schemeClr val="accent2">
                    <a:lumMod val="50000"/>
                  </a:schemeClr>
                </a:solidFill>
              </a:rPr>
              <a:t>SDK version 2.2 (API 8)</a:t>
            </a:r>
          </a:p>
          <a:p>
            <a:pPr>
              <a:buNone/>
            </a:pPr>
            <a:endParaRPr lang="en-US" sz="2800" b="1" dirty="0" smtClean="0">
              <a:solidFill>
                <a:schemeClr val="accent2">
                  <a:lumMod val="50000"/>
                </a:schemeClr>
              </a:solidFill>
            </a:endParaRPr>
          </a:p>
          <a:p>
            <a:pPr>
              <a:buFont typeface="Wingdings" pitchFamily="2" charset="2"/>
              <a:buChar char="§"/>
            </a:pPr>
            <a:r>
              <a:rPr lang="en-US" sz="2800" b="1" dirty="0" smtClean="0">
                <a:solidFill>
                  <a:schemeClr val="accent2">
                    <a:lumMod val="50000"/>
                  </a:schemeClr>
                </a:solidFill>
              </a:rPr>
              <a:t>Google Maps API key</a:t>
            </a:r>
          </a:p>
          <a:p>
            <a:pPr>
              <a:buFont typeface="Wingdings" pitchFamily="2" charset="2"/>
              <a:buChar char="§"/>
            </a:pPr>
            <a:endParaRPr lang="en-US" sz="3200" b="1" dirty="0" smtClean="0">
              <a:solidFill>
                <a:schemeClr val="tx1">
                  <a:lumMod val="65000"/>
                  <a:lumOff val="35000"/>
                </a:schemeClr>
              </a:solidFill>
            </a:endParaRPr>
          </a:p>
        </p:txBody>
      </p:sp>
      <p:pic>
        <p:nvPicPr>
          <p:cNvPr id="18" name="Picture 3"/>
          <p:cNvPicPr>
            <a:picLocks noChangeAspect="1" noChangeArrowheads="1"/>
          </p:cNvPicPr>
          <p:nvPr/>
        </p:nvPicPr>
        <p:blipFill>
          <a:blip r:embed="rId4" cstate="print"/>
          <a:srcRect/>
          <a:stretch>
            <a:fillRect/>
          </a:stretch>
        </p:blipFill>
        <p:spPr bwMode="auto">
          <a:xfrm>
            <a:off x="1187624" y="4509120"/>
            <a:ext cx="6563015" cy="792088"/>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140968"/>
            <a:ext cx="4032448" cy="1143000"/>
          </a:xfrm>
        </p:spPr>
        <p:txBody>
          <a:bodyPr>
            <a:normAutofit/>
          </a:bodyPr>
          <a:lstStyle/>
          <a:p>
            <a:r>
              <a:rPr lang="en-US" sz="2800" b="1" dirty="0" smtClean="0">
                <a:solidFill>
                  <a:schemeClr val="accent2">
                    <a:lumMod val="50000"/>
                  </a:schemeClr>
                </a:solidFill>
              </a:rPr>
              <a:t>com.google.android.maps</a:t>
            </a:r>
            <a:endParaRPr lang="ar-SA" sz="2800" b="1" dirty="0">
              <a:solidFill>
                <a:schemeClr val="accent2">
                  <a:lumMod val="50000"/>
                </a:schemeClr>
              </a:solidFill>
            </a:endParaRPr>
          </a:p>
        </p:txBody>
      </p:sp>
      <p:sp>
        <p:nvSpPr>
          <p:cNvPr id="3" name="Content Placeholder 2"/>
          <p:cNvSpPr>
            <a:spLocks noGrp="1"/>
          </p:cNvSpPr>
          <p:nvPr>
            <p:ph sz="quarter" idx="13"/>
          </p:nvPr>
        </p:nvSpPr>
        <p:spPr>
          <a:xfrm>
            <a:off x="1042416" y="1484784"/>
            <a:ext cx="3419856" cy="1224136"/>
          </a:xfrm>
        </p:spPr>
        <p:txBody>
          <a:bodyPr/>
          <a:lstStyle/>
          <a:p>
            <a:pPr>
              <a:buNone/>
            </a:pPr>
            <a:r>
              <a:rPr lang="en-US" sz="2800" b="1" dirty="0" smtClean="0">
                <a:solidFill>
                  <a:schemeClr val="accent2">
                    <a:lumMod val="50000"/>
                  </a:schemeClr>
                </a:solidFill>
              </a:rPr>
              <a:t>Google Maps library.</a:t>
            </a:r>
          </a:p>
          <a:p>
            <a:endParaRPr lang="ar-SA" dirty="0"/>
          </a:p>
        </p:txBody>
      </p:sp>
      <p:pic>
        <p:nvPicPr>
          <p:cNvPr id="77826" name="Picture 2"/>
          <p:cNvPicPr>
            <a:picLocks noGrp="1" noChangeAspect="1" noChangeArrowheads="1"/>
          </p:cNvPicPr>
          <p:nvPr>
            <p:ph sz="quarter" idx="14"/>
          </p:nvPr>
        </p:nvPicPr>
        <p:blipFill>
          <a:blip r:embed="rId2" cstate="print"/>
          <a:srcRect/>
          <a:stretch>
            <a:fillRect/>
          </a:stretch>
        </p:blipFill>
        <p:spPr bwMode="auto">
          <a:xfrm>
            <a:off x="5004048" y="1124744"/>
            <a:ext cx="2910523" cy="4682331"/>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04664"/>
            <a:ext cx="5112568" cy="1143000"/>
          </a:xfrm>
        </p:spPr>
        <p:txBody>
          <a:bodyPr>
            <a:normAutofit/>
          </a:bodyPr>
          <a:lstStyle/>
          <a:p>
            <a:r>
              <a:rPr lang="en-US" sz="2800" b="1" dirty="0" smtClean="0">
                <a:solidFill>
                  <a:schemeClr val="accent2">
                    <a:lumMod val="50000"/>
                  </a:schemeClr>
                </a:solidFill>
              </a:rPr>
              <a:t>Smartphone and PHP server</a:t>
            </a:r>
            <a:endParaRPr lang="ar-SA" sz="2800" b="1" dirty="0">
              <a:solidFill>
                <a:schemeClr val="accent2">
                  <a:lumMod val="50000"/>
                </a:schemeClr>
              </a:solidFill>
            </a:endParaRPr>
          </a:p>
        </p:txBody>
      </p:sp>
      <p:pic>
        <p:nvPicPr>
          <p:cNvPr id="6" name="Picture 5" descr="6.jpg"/>
          <p:cNvPicPr>
            <a:picLocks noChangeAspect="1"/>
          </p:cNvPicPr>
          <p:nvPr/>
        </p:nvPicPr>
        <p:blipFill>
          <a:blip r:embed="rId3" cstate="print"/>
          <a:stretch>
            <a:fillRect/>
          </a:stretch>
        </p:blipFill>
        <p:spPr>
          <a:xfrm>
            <a:off x="1331640" y="2204864"/>
            <a:ext cx="6480720" cy="3387080"/>
          </a:xfrm>
          <a:prstGeom prst="rect">
            <a:avLst/>
          </a:prstGeom>
        </p:spPr>
      </p:pic>
      <p:sp>
        <p:nvSpPr>
          <p:cNvPr id="78853" name="AutoShape 5" descr="data:image/jpeg;base64,/9j/4AAQSkZJRgABAQAAAQABAAD/2wCEAAkGBhAPEA8PEBAQDw0ODg8PDw8PEBAPDg0NFBAVFBQQEhIXGyYeFxkjGRQSHy8gIycpLDgsFR4xNTAqNSYrLCkBCQoKDgwOGg8PGikkHyQqLCwsLCoqLCwuLTUsLTApKSwtKSwsNDAvLCwsLC00KSwtLCwpLCwsKSwpKS8tLCwsKf/AABEIAOUA3AMBIgACEQEDEQH/xAAcAAACAgMBAQAAAAAAAAAAAAAABAUHAQIGAwj/xABJEAABAwIACQcGDAUEAgMAAAABAAIDBBEFBgcSEyExUZEUQVJhgZLRcXN0obKzFSIjMjM0NVNicrHBFyVCgvAWosLhk/EkQ1T/xAAaAQEAAwEBAQAAAAAAAAAAAAAABAUGAwEC/8QAMhEAAgEDAgMFBwQDAQAAAAAAAAECAwQRFFEFEiExM0FhcROBkaHB0fAiMjSxNXKCI//aAAwDAQACEQMRAD8AvFCEIAQtZHWBNr2Gzedyin1jnbSR+H5tkBKukA2kDykBeZrGdIdlyotCAkTXs6z2eK1OEW7j6kghAOnCP4TxCx8I/h/3f9JNCAb+ET0RxKx8IO3D1pVYugG/hB25vrR8IO3N4HxSmcsZyAc+EHbm8D4o+EHbm+vxSecs5yAb+EHbm+tZ+ET0RxKTusoBz4RPR/3f9LPwj+H1pJCAeGER0T6lsMIM/EOxR6EBJitZv4ghbtnadjge0KJRZATSFDCUt/qze23qUhRVBeDcEW2E6s4b7IBlCEIAQhCA8qn5jvIoeWuI+c1rx1jWpip+Y78pXPVKA9RhKLnYW/lOperayA/1OHl/9KGctSgJ9rojskHq8V6CBp2PBXOJiJATnJT0m+tamkdvbxSEbjvPFNRvO8oDc0j+rvBaGkk3DvN8U0xxTDAgIp1LL0fW3xXmaaXoetvip/RjcOCxom7hwQEDyaXoHi3xWzaWXo+seKnNC3cOCNE3cOCAh20snR9bfFbikfuHeClSwbgvCRAKCld1cQs8lO9vFYled6Uled54oBzkwG1zfWtXCMbZAoiYpR6AnH1UA2yE+ReRwlDzB7vUFCOW0aAmmYRH9MbR1nWVI4NlLi4k31Ds2qBgU7gnY7+390BIIQhACEIugPOo+Y78p/Rc7Uropvmu/Kf0XO1POgEHLUrd60KAAmI0uExGgGok1GlYk1GgGo0zGlo0zGgPcLKwFm6AEIui6Aw5KyplyXlQCcqTkTkqTkQCkqVempQlXoDycto1q5bRoB2FTuCdjvKP3UFAp7BXzXeUfogH0IQgNJ5msa57yGsY0uc5xs1rQLkk7gFRWOeVWpq3vjpHvpqMEgOZ8SecdJztrQeiLdasPK9XuiwXK1uozyxQE/gc7OcO0MI7VRMMV1d8MtYzTqS9EV15XcP0oUqJJHElz3uJ2lz3OJ7SUqQ7e7iVOGhuvN2Dbqzq2rz0RAhcrchrO3niVizt54lSzsHEc1/IsciXHTPY+9StyKs7eeJWbO3niVKihRyDqTSvYalbkXZ293Eos7pO4lS3IOpZ5Cmlew1K3Imzuk7iVn43SdxKlhQLIwevdNLYalbkRd/Sd3ii7+k7vFTHwejkCaaWw1K3Ie7+k7vFF39J3eKmOQI5AmmlsNStyHu/pO7xWPjdJ3EqZ5AscgTTS2GpW5D2d0ncSsWd0ncSpc0CxyBeaV7DUrciLO3u4lYs7eeJUvyBa8hTSy2GpW5FWdvPEoAdvPEqUNEstoCdgTSvYalbiMRcNYc4HeHELtMUcpNZQOaHvfU0pIz4pXZzwN8bzrB6jq/UQDMHb15zRWUh2kXDE0fEbp836WfUGDMJR1MMc8Lg+KVgex28HmI5iNYI3gppVrkOrnOpKmFxJbBU3ZfmbIwOLR/cHH+4qyllK1P2dRw2L2nLnipHA5avs1vpcPsyKmKQK5ctn2a30uH2ZFT1CzYrnh7k6ajHcrbxLmy9iQjat80LBNgl31Nv+lfuuqKw+rKRUXVeV0QzmhBYNy3wBSOrKqCmBzdM/NLtpa0Alxt5AVcf8N8HaPM0Lr2tpNLJpL9K97X7LdSh1uLU6Tw0SafDZ1FlMpcwt3LBhG+y9cbMDPoauWmLy9rM1zHc7o3C7b9fMesKGziuyv4SWUjk7OaeGySLR0gsZw3hR2cUZ5X1ro7HmlluSGlas6Zqjc8ozyvNdHYaRknp2o0zVGZyM9e66Ow0jJTTtWNO1RmcjOTXR2GkZJ6dqxpmqNzijPKa6Ow0jJLPG8LNhvCjc8ozymujsNLLckxEDzrIgaovOKyJHbymujsNLLclRG3cs5oUaKh+8/qvRlW7nsfUvVfR2PHaS3G3tUdVBPsqAdupKVrFzuG2lOPYdKCSfJLtLNyFfRV3nofdlWiqsyEfRV/n4fdlWmspePNaT/Ow0dv0po4DLUP5a30uH2ZFUVC2wVv5Zx/Lm+lw+zIqkpRqCvuDRzTz5sp+KP8AVg93jUlXQkcycI1LXNVnK15nlldG4wsI2wLhF1JUQ1DBd0Lw6x2OGsFvaCR2q3osqmDzHnOdI19tcejcXX3AjUeKqjBtByiaKAENM0jYw4gkAuNgTbrIXZfwfn//AEQ92TwVXeWtqpL2suV4+XwLC1uLhxfs45X55nHY04ZNdVS1Jbmh+a1jdpbG0WaCd/OeslROiUzhvAppJ5Kdzg50RALmghpu0O1X8qUho3Pc1jAXPcQGtaLlxPMAp8LSnyJx7MfIhzuZ87Uu3IjogjQhWJgnJJPIA6eVkAOvMaNLIOo6wAe0qVdkchtqqpL7zGwjhdQZ3NnF45vgn9iXGhcyWeUqXQhGhXd4eyYVFNG+Zskc0UbS922N4aBcnNNweK4/QqXRp0a8eam8ojVZ1aTxNYFNCjQJ+noXyOaxjHPe42a1oJc47gF2eCsktTKA6eRlODrzbaWQeUAgDiV5WjQoL/0aX5se0pVq37Fkr3QI0Ctr+DcNvrUt/NstwUThXJJURguglZPb+gjRSHyXJB4hRYXNpJ45vimiRKhcxWeUrvQo0IT9TQvicWSMcx7TZzXAtc09YK89CrFWkWsogu5kujFNEFnRBdxgXJpLVwR1DJ4mtkDviua/OBa4tINhvBUdjJidLQvijc9srpmkt0YdtBAtY7TrCjQ085+zjLrt6dpIkq8Yc7j0OY0SzolYOBsk88rQ+eRtODrzA3SS269YDeJUrLkcjt8WqeHfijaW8AQuE7i0i+Vy+CbO0aNzJZ5SqdGjRrpcYsTZ6AgygOicbNlZrYTuPO09R9ahM0blNp0KdSPNB5REnWqU5cslhi7W7lipbqTOteUw1FSY0uWLRxdTMsli5Ch8lX+eh92VaSrDIaPk67z0PuyrPWLvlivJfnYaq260onB5Zvs5vpcPsyKpKXYFbeWb7Ob6XD7MiqSm2BaLgvc+8puK/v8AcNrUrZalX5RoksV/r1H6VB7xqvsKhMV/r1H6VB7xqvsLIcd7+P8Ar9WabhPcv1+iKRx/+0ar80fuWLqclOA25slY4AvzzFET/SAAXOHWbgdi5bH/AO0ar80fuWLuMlNex1I+G/ykMziRzlj7EO45w7FNvpyjw+HL4qKfpgi2kYu9nnwzj4nSYfw5HRQunkuQCGtaPnPedjRu2HX1Lhf4uS531ZmZfZpHZ1vLay7XGnF5tfAYS7McHB8b7XzXgEC45xYkdqqbC+JVbS3L4i+Mf/ZDeRlt5trb2gKDwyhZ1YNVv3Z8W18CVf1bmnLNL9vpn4nR4x5QYquikiYx8Uz3Rtc1xBGjvnOLXDb80D+5cEB/m9YspzEqgE9dTsOtofpHbrMBd+oA7VoIUqdjQk4diyyllUneVYqXb0RZGJOKjKOESPaDVStBe47Y2nZGN3WpXDeHoaKPSzOsDqYwa3yO6LR++xSQVM5QMKunrZW3+TpzoWDmBHzz5S6/ALL2lCXELhuo/N/ZGguasbOglBeSJ9+Vs52qlGZfnk+PbhZdji9jLDXsL47hzbB8brZ7CdnlHWqLU9iRhM09bAQfiSvELxzFrzYX8js09itr7hFKNFzpLDXX1+JW2nEqkqijU6p9Cycc8VGVsRLQBVRtJifsLra9G47j6j2qmHNINjqI1EHaDuK+ilSmPtCIa+cAWbIWyj+9oLv92cuXA7mTboS7MZX1OvFqEUlVXoyxsnX2dB+ab3rlM1OCYpJoZ3jOkga9sd/mtz827rb/AIvrUHk2+z4vOS+2VvlDwk+ChkLDmulc2HOGohrr51uvNBHaqaUJTupQi8Nya+LwWcZKNupS8Ip/BC2F8pVJTvMbA+oe02cY7aMHnGcdvYpDF3HSmriWRlzJgLmOQAOLectINiFR5T+L9cYKqnlabFszL812F1nDtBKva/BaUaLcG+ZLPqVNHilSVRKSWGy98IUEc8T4ZG50cjc1wO7eNx57qg8LYOdTTzQO1uikcy/SAOp3aLHtX0IVTWUyENwhIR/XFE4+XNzf+KicDqtVZU/BrPvRJ4tTTpqfimcqvGbYV7BeM+wrVy7DPR7SyMh/0dd56H3ZVnKsch/0dd56H3ZVnLBX/wDIn+eBsbXuonB5Zvs5vpcPsyKpKbYFbeWb7Ob6XD7MiqSl2BaHgvc+8puK/v8AcNrQrcLQq/KNEniv9eo/SoPeNV9hUJiv9eo/SoPeNV9hZDjvfx/1+rNNwnuX6/RFI4//AGlVfmj9yxRmB8MS0krZoXZrxqI2te3na4c4Unj/APaVV+aP3LFA6M2DrHNJIDrHNJG0A851haKhCM7aEZrKcV/RS1pShXlKPam/7LdwHlKpZwGzHk0uw52uMn8L+btXWQyteA5rg5pFw5pBB8hC+dQF12TfCUzKyOFhcYZc7SM2tADSc/qIIGvrVFfcHjTg6tJ9F1w/uW1pxKVSSp1F2+K+x12OmI0VQx88DAyqaC4hos2cDWWkdLceK4/JoQMIMvzwzAeWwP6Aq4VSVJhBtJhMyt+iirJQbfcl7mH/AGlc7KrUr2tWi+uFlfb7H1dU4UrinVXTL6/cu5UJjA0irqgdoqZr/wDkKvljgQCCCDrBGwjeqnyk4BdDUmpaPkaixJGxkwFiD5bA8V88DqxhWcX4rp7j64tTcqSkvBnHJzAzC6ppwNpqIQOo6Qa0muxyb4vumqBUuHyNOSQTsfNawA8m3gtNe1Y0qE5S2fzKG0pupWiluWyqiyoOBrtXNTxA+W7j+4VuE2CorGnCYqayeZutjn5rDvjaA1p7QL9qzPA4N13LwS/svuLTSoqO7LOya/Z8XnJfbKXyqfUW+kx+y9MZNvs+LzkvtlLZVPqLfSY/Zeo9H/If9v8As71P4f8Az9CoivWj+kj84z2gvJetH9JH5xntBbOt3cvRmYpfvj6o+iVTuVD6+fMRf8lcSp3Kh9fPmIv3WR4J/J9z+hpOKdx70ckF4z7Cva68p9i2EuwzMe0sfIf9HXeeh92VZyrHIf8AR13nofdlWcsFf/yJ/ngbG17qJwWWg/y5vpcPsyKo6U6gray1n+Wt9Lh9mRVFQu1K84PPFPHmyp4nHMsjwKDrWjitNKrKd1yvDK+NupLKJjFWM8uo7HVyqE8Hgq+wqPydU5nwjBa5bDnTPNtQDWm2v8xCvBZnitZVayey+rL7h9P2dNrzKNygyfzKr/NH7lisXEDBMRwbG17WStmc+V7XBr23JsAQdV7NCqTHav0uEK1wtblD2ggbQz4m3+1R+DsO1NMc6CaSI/hcQD5RsKn181reFNSxjHyWCFSapV5zaznP9l51GTvBzzfQFnVHJI0cL2CksD4u0tHfQRNYXanOuXPI3Fx126lTUOVfCbRYyMf1viYSeFl5VWVDCMgsZywH7pjGHiNYUCVG5muSVTK82yYqtCD5ow6+iLdxvxrjoYnfGBqXtIiiBu7OP9bhzNG31Kki8k3OsnWTvKRkwoXuLnlznON3OcS5zjvJ51gYQCtrJQtYtLq32srrpyuJJvol2ItTETHxrGtpKp2aG2bDM46s3mY881uYqwp4I5mFr2skieNYcA9jx+6+a+XtUngzHSpptUNQ9jehfOZ3TqVfc2cZT56Tx5fYm0Llxjy1FnzLiGTzB+dn6A/lMkmZwuughgZEwNY1scbBqa0BrWgdWwBUp/FmvtbSx+XRMuonCeOtTUi01Q97egCGs7rbAri7evVwqs+nm2zoq9Gn3cfkkWDj3j6wsfS0rw8vBbNM0/Fa3nYw85POf8FbFyT5e1amvCu7WdO2hyQ9/mVVxGdeXNIvPJqf5fF5yX2ylsq7v/gt9Ji9l6qSkxxq4WCOGeWOMXIax1gCTcrzr8bayoZo5p5JY84OzXuuM4XsfWVVwt5RufbZWObJYSrp0PZYfZgwZF60UnysfnGe0FEGZxW0U5aQ4bQQQbXsRzq7ndKUWtyohbuMkz6iVOZUQThA7tBF/wAlzzcfsIc9VMfI8hJ1mHZKh+fM975M0Nzn6zmjYL9pVNY0ZW1XnbXZgtrqrGvT5EmbNbbyrwqDqXox99i8Kw6loY1eaLkyllS5ZpIsnIafk67z0PuyrQVW5CT8lX+eh92VaSxd6815P87DVW3SlE4DLZ9mt9Lh9mRU5QvtZXLloH8ub6XD7MipykZsVpw+MvZKUdyBeSjz4exIHWFP4nYiDCYkeZzEInta5gjznEEXBBLgBsPNzKAA1LrMQ8a4aAz6UPLZWx2DACc5pdtudzirS+pVJ0eaC/V0K21qQjV5Zv8ASWXi3irTYPYWQNOc6xfI83kkI3nd1DUsY14wtoaaSYkaSxbCzpzEfFFtw2nqC5LCOVwWIgpzfmdM4WH9rdvFcHhjDk1ZJpJ3l7tjRsYwbmtGoKotuFVqs+at0XzZZV+I0qceWl1fyIN8RJJJuSSSTtJOsla8nT+pGpX2ihuU+qkR/J0cnUhqRqTRQ3GqkR3J0cnUjqWNSaKG41UiO5Ojk6kdSNSaKG41UiO5Ojk6kdSNSaKG41UiO5Os8nUhqRqTRQ3GqkR/J1nk6kNSNSaKG41UhDk6zydPakak0UNxqpbCOgWzYE5qWQNy9VlDc8d1M8WtzdfOlamW9066LnJSc7BzLncRlhQiuh0t5Ry5S7SzchA+Sr/Pw+7KtNVfkMFoq7z0PuyrQWTvFivJfnYaS3eaaZxuVmgdLgyUtBJgkinIHQa7NcexriexUvSBfS80TXtLXAOa4FrmkXDmkWII3WVOY0ZMqile6SkY6opSSQxvxp4R0c3a8DmI17xzqz4Tdwp5p1HjxRA4jbzmuaByr3aku569ZopW3DopWuG0OjeCPKCEm7O6D+67wVnXuevRkClb9OqPUSkLblHaljndB/dcsXd0H91y4al7nXT+Q1pRuWc5qUu7oP7rlkZ3Qf3XJqXuNOthrVvWM3rXgM7oP7jvBbAP6D+47wTUvcadbHrm9axmn/CtQH9B/cd4LIa/7t/cd4JqXuNOtjOaf8KxY/4VnMf93J3HeCMx/wB3J3HeCal7jTrYxmn/AArNj/hRmP8Au5O47wRmP+7k7jvBNS9xp1sGaf8ACjNRmP8Au5O47wWCH/dv7jvBNS9xp1sbZvWs2615EP6D+47wWpz+g/uO8E1L3GnWx73G9Y0jUuc7oP7rvBaku6D+67wTUvcadbDRn3BY05St3dB/dcstLug/uu8E1L3HsPIcY9aTtWkeedQY8ncGOJ/RdTi1k9qq5wMjXU1MCM97xmyOG6Nh136zq8uxTdXTjTzUZEVtNzxFHW5FKBzKSomIs2eosy/O2NoaXd4uH9qsZLYPwfHTxRwxNDIomBjGjmaP1PWmVjq9X2tSU92aenDkgo7AhCwSuJ0NJz8V35T+i56pcd54lP4TrsxrjuBUbK8OAINwQCDvB1oBN7jvPErTOO88StnrVAZDjvPEpiNx3niUsExGgG4nHeeJTUbjvPEpSNNRoBuNx3niUywneeJSsaZjQHuAiyAsoDFkWWUIDVyXkcd54lMuSsqAVlcd54lKSOO88SmpUnIgFZSd54lKvcd54lNSpR6A8y47zxK2jcd54laOW0fggHYCd54qdwU74p/N+wUDCnaKvGe5gOtubfykA+CA6FC84X3C9EALV+wrZCA53C8JcCN65OHCMlKdHIC6EfNd0RuVhVVLnKCr8EB1wRdARsNYyTWxwPVzjsW4UTWYsOabxktO5LtqqqHU8F7evWfFAT4TEagoMPsOpwLSpWnwjG7Y4dupASUaajScMgOwg9oTkaAajTMaWjTUaA9gsrAWUAIQhAYclpUy5KyoBSVKSJuVJyuA2kcUApKlHr2qKtg2uHG6i6jDMQ5yfUgGnrLDbWdQUS7Ckj9UbD5bfuV6Q4Lnl+e4tG4bePN2IB6pwy1nxWDSSnY0bAd7twTOAqR7bucbveS5x3uJut8HYCazYNe87Sugo6GyAcpBqXutWNstkAIQhAYIXm+AFeqEBHzYPB5kjPgoHmU8tSwIDkqjF9jtrBwUbLiq3+nOb5CQu8dACvN1IEBwBwFM35kp7QCstjrGbHNd3h+67l1AF5uwaEByDMLVrNrL+R3iF7sxpqW7Yn9maV0ZwYFocF9SAhm46SjbDJ3Wn91v/rh3PDJ3B4qTOCupY+CRu9SAjv8AXB+5l7g8Uf62d9zL3B4qR+CRuWRgkbvUgIt2OMp2QScGD90vJjFVO2QkeV4H6BTwwV1LcYLQHLPqax/M1vlc4+C8vgypf86QDyDxuuybg0L1bg8IDi2Ys3+c97u3wT1Ni3G3YwXXVtogvRtOEBBwYIA2CyehwcFJBgWbIDwjpgF7hqyhACEIQAhCEAIQhACEIQAhCEAIQhACEIQAhCEAIQhACEIQAhCEAIQhACEIQAhCEAIQhAf/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78855" name="AutoShape 7" descr="data:image/jpeg;base64,/9j/4AAQSkZJRgABAQAAAQABAAD/2wCEAAkGBhAPEA8PEBAQDw0ODg8PDw8PEBAPDg0NFBAVFBQQEhIXGyYeFxkjGRQSHy8gIycpLDgsFR4xNTAqNSYrLCkBCQoKDgwOGg8PGikkHyQqLCwsLCoqLCwuLTUsLTApKSwtKSwsNDAvLCwsLC00KSwtLCwpLCwsKSwpKS8tLCwsKf/AABEIAOUA3AMBIgACEQEDEQH/xAAcAAACAgMBAQAAAAAAAAAAAAAABAUHAQIGAwj/xABJEAABAwIACQcGDAUEAgMAAAABAAIDBBEFBgcSEyExUZEUQVJhgZLRcXN0obKzFSIjMjM0NVNicrHBFyVCgvAWosLhk/EkQ1T/xAAaAQEAAwEBAQAAAAAAAAAAAAAABAUGAwEC/8QAMhEAAgEDAgMFBwQDAQAAAAAAAAECAwQRFFEFEiExM0FhcROBkaHB0fAiMjSxNXKCI//aAAwDAQACEQMRAD8AvFCEIAQtZHWBNr2Gzedyin1jnbSR+H5tkBKukA2kDykBeZrGdIdlyotCAkTXs6z2eK1OEW7j6kghAOnCP4TxCx8I/h/3f9JNCAb+ET0RxKx8IO3D1pVYugG/hB25vrR8IO3N4HxSmcsZyAc+EHbm8D4o+EHbm+vxSecs5yAb+EHbm+tZ+ET0RxKTusoBz4RPR/3f9LPwj+H1pJCAeGER0T6lsMIM/EOxR6EBJitZv4ghbtnadjge0KJRZATSFDCUt/qze23qUhRVBeDcEW2E6s4b7IBlCEIAQhCA8qn5jvIoeWuI+c1rx1jWpip+Y78pXPVKA9RhKLnYW/lOperayA/1OHl/9KGctSgJ9rojskHq8V6CBp2PBXOJiJATnJT0m+tamkdvbxSEbjvPFNRvO8oDc0j+rvBaGkk3DvN8U0xxTDAgIp1LL0fW3xXmaaXoetvip/RjcOCxom7hwQEDyaXoHi3xWzaWXo+seKnNC3cOCNE3cOCAh20snR9bfFbikfuHeClSwbgvCRAKCld1cQs8lO9vFYled6Uled54oBzkwG1zfWtXCMbZAoiYpR6AnH1UA2yE+ReRwlDzB7vUFCOW0aAmmYRH9MbR1nWVI4NlLi4k31Ds2qBgU7gnY7+390BIIQhACEIugPOo+Y78p/Rc7Uropvmu/Kf0XO1POgEHLUrd60KAAmI0uExGgGok1GlYk1GgGo0zGlo0zGgPcLKwFm6AEIui6Aw5KyplyXlQCcqTkTkqTkQCkqVempQlXoDycto1q5bRoB2FTuCdjvKP3UFAp7BXzXeUfogH0IQgNJ5msa57yGsY0uc5xs1rQLkk7gFRWOeVWpq3vjpHvpqMEgOZ8SecdJztrQeiLdasPK9XuiwXK1uozyxQE/gc7OcO0MI7VRMMV1d8MtYzTqS9EV15XcP0oUqJJHElz3uJ2lz3OJ7SUqQ7e7iVOGhuvN2Dbqzq2rz0RAhcrchrO3niVizt54lSzsHEc1/IsciXHTPY+9StyKs7eeJWbO3niVKihRyDqTSvYalbkXZ293Eos7pO4lS3IOpZ5Cmlew1K3Imzuk7iVn43SdxKlhQLIwevdNLYalbkRd/Sd3ii7+k7vFTHwejkCaaWw1K3Ie7+k7vFF39J3eKmOQI5AmmlsNStyHu/pO7xWPjdJ3EqZ5AscgTTS2GpW5D2d0ncSsWd0ncSpc0CxyBeaV7DUrciLO3u4lYs7eeJUvyBa8hTSy2GpW5FWdvPEoAdvPEqUNEstoCdgTSvYalbiMRcNYc4HeHELtMUcpNZQOaHvfU0pIz4pXZzwN8bzrB6jq/UQDMHb15zRWUh2kXDE0fEbp836WfUGDMJR1MMc8Lg+KVgex28HmI5iNYI3gppVrkOrnOpKmFxJbBU3ZfmbIwOLR/cHH+4qyllK1P2dRw2L2nLnipHA5avs1vpcPsyKmKQK5ctn2a30uH2ZFT1CzYrnh7k6ajHcrbxLmy9iQjat80LBNgl31Nv+lfuuqKw+rKRUXVeV0QzmhBYNy3wBSOrKqCmBzdM/NLtpa0Alxt5AVcf8N8HaPM0Lr2tpNLJpL9K97X7LdSh1uLU6Tw0SafDZ1FlMpcwt3LBhG+y9cbMDPoauWmLy9rM1zHc7o3C7b9fMesKGziuyv4SWUjk7OaeGySLR0gsZw3hR2cUZ5X1ro7HmlluSGlas6Zqjc8ozyvNdHYaRknp2o0zVGZyM9e66Ow0jJTTtWNO1RmcjOTXR2GkZJ6dqxpmqNzijPKa6Ow0jJLPG8LNhvCjc8ozymujsNLLckxEDzrIgaovOKyJHbymujsNLLclRG3cs5oUaKh+8/qvRlW7nsfUvVfR2PHaS3G3tUdVBPsqAdupKVrFzuG2lOPYdKCSfJLtLNyFfRV3nofdlWiqsyEfRV/n4fdlWmspePNaT/Ow0dv0po4DLUP5a30uH2ZFUVC2wVv5Zx/Lm+lw+zIqkpRqCvuDRzTz5sp+KP8AVg93jUlXQkcycI1LXNVnK15nlldG4wsI2wLhF1JUQ1DBd0Lw6x2OGsFvaCR2q3osqmDzHnOdI19tcejcXX3AjUeKqjBtByiaKAENM0jYw4gkAuNgTbrIXZfwfn//AEQ92TwVXeWtqpL2suV4+XwLC1uLhxfs45X55nHY04ZNdVS1Jbmh+a1jdpbG0WaCd/OeslROiUzhvAppJ5Kdzg50RALmghpu0O1X8qUho3Pc1jAXPcQGtaLlxPMAp8LSnyJx7MfIhzuZ87Uu3IjogjQhWJgnJJPIA6eVkAOvMaNLIOo6wAe0qVdkchtqqpL7zGwjhdQZ3NnF45vgn9iXGhcyWeUqXQhGhXd4eyYVFNG+Zskc0UbS922N4aBcnNNweK4/QqXRp0a8eam8ojVZ1aTxNYFNCjQJ+noXyOaxjHPe42a1oJc47gF2eCsktTKA6eRlODrzbaWQeUAgDiV5WjQoL/0aX5se0pVq37Fkr3QI0Ctr+DcNvrUt/NstwUThXJJURguglZPb+gjRSHyXJB4hRYXNpJ45vimiRKhcxWeUrvQo0IT9TQvicWSMcx7TZzXAtc09YK89CrFWkWsogu5kujFNEFnRBdxgXJpLVwR1DJ4mtkDviua/OBa4tINhvBUdjJidLQvijc9srpmkt0YdtBAtY7TrCjQ085+zjLrt6dpIkq8Yc7j0OY0SzolYOBsk88rQ+eRtODrzA3SS269YDeJUrLkcjt8WqeHfijaW8AQuE7i0i+Vy+CbO0aNzJZ5SqdGjRrpcYsTZ6AgygOicbNlZrYTuPO09R9ahM0blNp0KdSPNB5REnWqU5cslhi7W7lipbqTOteUw1FSY0uWLRxdTMsli5Ch8lX+eh92VaSrDIaPk67z0PuyrPWLvlivJfnYaq260onB5Zvs5vpcPsyKpKXYFbeWb7Ob6XD7MiqSm2BaLgvc+8puK/v8AcNrUrZalX5RoksV/r1H6VB7xqvsKhMV/r1H6VB7xqvsLIcd7+P8Ar9WabhPcv1+iKRx/+0ar80fuWLqclOA25slY4AvzzFET/SAAXOHWbgdi5bH/AO0ar80fuWLuMlNex1I+G/ykMziRzlj7EO45w7FNvpyjw+HL4qKfpgi2kYu9nnwzj4nSYfw5HRQunkuQCGtaPnPedjRu2HX1Lhf4uS531ZmZfZpHZ1vLay7XGnF5tfAYS7McHB8b7XzXgEC45xYkdqqbC+JVbS3L4i+Mf/ZDeRlt5trb2gKDwyhZ1YNVv3Z8W18CVf1bmnLNL9vpn4nR4x5QYquikiYx8Uz3Rtc1xBGjvnOLXDb80D+5cEB/m9YspzEqgE9dTsOtofpHbrMBd+oA7VoIUqdjQk4diyyllUneVYqXb0RZGJOKjKOESPaDVStBe47Y2nZGN3WpXDeHoaKPSzOsDqYwa3yO6LR++xSQVM5QMKunrZW3+TpzoWDmBHzz5S6/ALL2lCXELhuo/N/ZGguasbOglBeSJ9+Vs52qlGZfnk+PbhZdji9jLDXsL47hzbB8brZ7CdnlHWqLU9iRhM09bAQfiSvELxzFrzYX8js09itr7hFKNFzpLDXX1+JW2nEqkqijU6p9Cycc8VGVsRLQBVRtJifsLra9G47j6j2qmHNINjqI1EHaDuK+ilSmPtCIa+cAWbIWyj+9oLv92cuXA7mTboS7MZX1OvFqEUlVXoyxsnX2dB+ab3rlM1OCYpJoZ3jOkga9sd/mtz827rb/AIvrUHk2+z4vOS+2VvlDwk+ChkLDmulc2HOGohrr51uvNBHaqaUJTupQi8Nya+LwWcZKNupS8Ip/BC2F8pVJTvMbA+oe02cY7aMHnGcdvYpDF3HSmriWRlzJgLmOQAOLectINiFR5T+L9cYKqnlabFszL812F1nDtBKva/BaUaLcG+ZLPqVNHilSVRKSWGy98IUEc8T4ZG50cjc1wO7eNx57qg8LYOdTTzQO1uikcy/SAOp3aLHtX0IVTWUyENwhIR/XFE4+XNzf+KicDqtVZU/BrPvRJ4tTTpqfimcqvGbYV7BeM+wrVy7DPR7SyMh/0dd56H3ZVnKsch/0dd56H3ZVnLBX/wDIn+eBsbXuonB5Zvs5vpcPsyKpKbYFbeWb7Ob6XD7MiqSl2BaHgvc+8puK/v8AcNrQrcLQq/KNEniv9eo/SoPeNV9hUJiv9eo/SoPeNV9hZDjvfx/1+rNNwnuX6/RFI4//AGlVfmj9yxRmB8MS0krZoXZrxqI2te3na4c4Unj/APaVV+aP3LFA6M2DrHNJIDrHNJG0A851haKhCM7aEZrKcV/RS1pShXlKPam/7LdwHlKpZwGzHk0uw52uMn8L+btXWQyteA5rg5pFw5pBB8hC+dQF12TfCUzKyOFhcYZc7SM2tADSc/qIIGvrVFfcHjTg6tJ9F1w/uW1pxKVSSp1F2+K+x12OmI0VQx88DAyqaC4hos2cDWWkdLceK4/JoQMIMvzwzAeWwP6Aq4VSVJhBtJhMyt+iirJQbfcl7mH/AGlc7KrUr2tWi+uFlfb7H1dU4UrinVXTL6/cu5UJjA0irqgdoqZr/wDkKvljgQCCCDrBGwjeqnyk4BdDUmpaPkaixJGxkwFiD5bA8V88DqxhWcX4rp7j64tTcqSkvBnHJzAzC6ppwNpqIQOo6Qa0muxyb4vumqBUuHyNOSQTsfNawA8m3gtNe1Y0qE5S2fzKG0pupWiluWyqiyoOBrtXNTxA+W7j+4VuE2CorGnCYqayeZutjn5rDvjaA1p7QL9qzPA4N13LwS/svuLTSoqO7LOya/Z8XnJfbKXyqfUW+kx+y9MZNvs+LzkvtlLZVPqLfSY/Zeo9H/If9v8As71P4f8Az9CoivWj+kj84z2gvJetH9JH5xntBbOt3cvRmYpfvj6o+iVTuVD6+fMRf8lcSp3Kh9fPmIv3WR4J/J9z+hpOKdx70ckF4z7Cva68p9i2EuwzMe0sfIf9HXeeh92VZyrHIf8AR13nofdlWcsFf/yJ/ngbG17qJwWWg/y5vpcPsyKo6U6gray1n+Wt9Lh9mRVFQu1K84PPFPHmyp4nHMsjwKDrWjitNKrKd1yvDK+NupLKJjFWM8uo7HVyqE8Hgq+wqPydU5nwjBa5bDnTPNtQDWm2v8xCvBZnitZVayey+rL7h9P2dNrzKNygyfzKr/NH7lisXEDBMRwbG17WStmc+V7XBr23JsAQdV7NCqTHav0uEK1wtblD2ggbQz4m3+1R+DsO1NMc6CaSI/hcQD5RsKn181reFNSxjHyWCFSapV5zaznP9l51GTvBzzfQFnVHJI0cL2CksD4u0tHfQRNYXanOuXPI3Fx126lTUOVfCbRYyMf1viYSeFl5VWVDCMgsZywH7pjGHiNYUCVG5muSVTK82yYqtCD5ow6+iLdxvxrjoYnfGBqXtIiiBu7OP9bhzNG31Kki8k3OsnWTvKRkwoXuLnlznON3OcS5zjvJ51gYQCtrJQtYtLq32srrpyuJJvol2ItTETHxrGtpKp2aG2bDM46s3mY881uYqwp4I5mFr2skieNYcA9jx+6+a+XtUngzHSpptUNQ9jehfOZ3TqVfc2cZT56Tx5fYm0Llxjy1FnzLiGTzB+dn6A/lMkmZwuughgZEwNY1scbBqa0BrWgdWwBUp/FmvtbSx+XRMuonCeOtTUi01Q97egCGs7rbAri7evVwqs+nm2zoq9Gn3cfkkWDj3j6wsfS0rw8vBbNM0/Fa3nYw85POf8FbFyT5e1amvCu7WdO2hyQ9/mVVxGdeXNIvPJqf5fF5yX2ylsq7v/gt9Ji9l6qSkxxq4WCOGeWOMXIax1gCTcrzr8bayoZo5p5JY84OzXuuM4XsfWVVwt5RufbZWObJYSrp0PZYfZgwZF60UnysfnGe0FEGZxW0U5aQ4bQQQbXsRzq7ndKUWtyohbuMkz6iVOZUQThA7tBF/wAlzzcfsIc9VMfI8hJ1mHZKh+fM975M0Nzn6zmjYL9pVNY0ZW1XnbXZgtrqrGvT5EmbNbbyrwqDqXox99i8Kw6loY1eaLkyllS5ZpIsnIafk67z0PuyrQVW5CT8lX+eh92VaSxd6815P87DVW3SlE4DLZ9mt9Lh9mRU5QvtZXLloH8ub6XD7MipykZsVpw+MvZKUdyBeSjz4exIHWFP4nYiDCYkeZzEInta5gjznEEXBBLgBsPNzKAA1LrMQ8a4aAz6UPLZWx2DACc5pdtudzirS+pVJ0eaC/V0K21qQjV5Zv8ASWXi3irTYPYWQNOc6xfI83kkI3nd1DUsY14wtoaaSYkaSxbCzpzEfFFtw2nqC5LCOVwWIgpzfmdM4WH9rdvFcHhjDk1ZJpJ3l7tjRsYwbmtGoKotuFVqs+at0XzZZV+I0qceWl1fyIN8RJJJuSSSTtJOsla8nT+pGpX2ihuU+qkR/J0cnUhqRqTRQ3GqkR3J0cnUjqWNSaKG41UiO5Ojk6kdSNSaKG41UiO5Ojk6kdSNSaKG41UiO5Os8nUhqRqTRQ3GqkR/J1nk6kNSNSaKG41UhDk6zydPakak0UNxqpbCOgWzYE5qWQNy9VlDc8d1M8WtzdfOlamW9066LnJSc7BzLncRlhQiuh0t5Ry5S7SzchA+Sr/Pw+7KtNVfkMFoq7z0PuyrQWTvFivJfnYaS3eaaZxuVmgdLgyUtBJgkinIHQa7NcexriexUvSBfS80TXtLXAOa4FrmkXDmkWII3WVOY0ZMqile6SkY6opSSQxvxp4R0c3a8DmI17xzqz4Tdwp5p1HjxRA4jbzmuaByr3aku569ZopW3DopWuG0OjeCPKCEm7O6D+67wVnXuevRkClb9OqPUSkLblHaljndB/dcsXd0H91y4al7nXT+Q1pRuWc5qUu7oP7rlkZ3Qf3XJqXuNOthrVvWM3rXgM7oP7jvBbAP6D+47wTUvcadbHrm9axmn/CtQH9B/cd4LIa/7t/cd4JqXuNOtjOaf8KxY/4VnMf93J3HeCMx/wB3J3HeCal7jTrYxmn/AArNj/hRmP8Au5O47wRmP+7k7jvBNS9xp1sGaf8ACjNRmP8Au5O47wWCH/dv7jvBNS9xp1sbZvWs2615EP6D+47wWpz+g/uO8E1L3GnWx73G9Y0jUuc7oP7rvBaku6D+67wTUvcadbDRn3BY05St3dB/dcstLug/uu8E1L3HsPIcY9aTtWkeedQY8ncGOJ/RdTi1k9qq5wMjXU1MCM97xmyOG6Nh136zq8uxTdXTjTzUZEVtNzxFHW5FKBzKSomIs2eosy/O2NoaXd4uH9qsZLYPwfHTxRwxNDIomBjGjmaP1PWmVjq9X2tSU92aenDkgo7AhCwSuJ0NJz8V35T+i56pcd54lP4TrsxrjuBUbK8OAINwQCDvB1oBN7jvPErTOO88StnrVAZDjvPEpiNx3niUsExGgG4nHeeJTUbjvPEpSNNRoBuNx3niUywneeJSsaZjQHuAiyAsoDFkWWUIDVyXkcd54lMuSsqAVlcd54lKSOO88SmpUnIgFZSd54lKvcd54lNSpR6A8y47zxK2jcd54laOW0fggHYCd54qdwU74p/N+wUDCnaKvGe5gOtubfykA+CA6FC84X3C9EALV+wrZCA53C8JcCN65OHCMlKdHIC6EfNd0RuVhVVLnKCr8EB1wRdARsNYyTWxwPVzjsW4UTWYsOabxktO5LtqqqHU8F7evWfFAT4TEagoMPsOpwLSpWnwjG7Y4dupASUaajScMgOwg9oTkaAajTMaWjTUaA9gsrAWUAIQhAYclpUy5KyoBSVKSJuVJyuA2kcUApKlHr2qKtg2uHG6i6jDMQ5yfUgGnrLDbWdQUS7Ckj9UbD5bfuV6Q4Lnl+e4tG4bePN2IB6pwy1nxWDSSnY0bAd7twTOAqR7bucbveS5x3uJut8HYCazYNe87Sugo6GyAcpBqXutWNstkAIQhAYIXm+AFeqEBHzYPB5kjPgoHmU8tSwIDkqjF9jtrBwUbLiq3+nOb5CQu8dACvN1IEBwBwFM35kp7QCstjrGbHNd3h+67l1AF5uwaEByDMLVrNrL+R3iF7sxpqW7Yn9maV0ZwYFocF9SAhm46SjbDJ3Wn91v/rh3PDJ3B4qTOCupY+CRu9SAjv8AXB+5l7g8Uf62d9zL3B4qR+CRuWRgkbvUgIt2OMp2QScGD90vJjFVO2QkeV4H6BTwwV1LcYLQHLPqax/M1vlc4+C8vgypf86QDyDxuuybg0L1bg8IDi2Ys3+c97u3wT1Ni3G3YwXXVtogvRtOEBBwYIA2CyehwcFJBgWbIDwjpgF7hqyhACEIQAhCEAIQhACEIQAhCEAIQhACEIQAhCEAIQhACEIQAhCEAIQhACEIQAhCEAIQhAf/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78857" name="AutoShape 9" descr="data:image/jpeg;base64,/9j/4AAQSkZJRgABAQAAAQABAAD/2wCEAAkGBhAPEA8PEBAQDw0ODg8PDw8PEBAPDg0NFBAVFBQQEhIXGyYeFxkjGRQSHy8gIycpLDgsFR4xNTAqNSYrLCkBCQoKDgwOGg8PGikkHyQqLCwsLCoqLCwuLTUsLTApKSwtKSwsNDAvLCwsLC00KSwtLCwpLCwsKSwpKS8tLCwsKf/AABEIAOUA3AMBIgACEQEDEQH/xAAcAAACAgMBAQAAAAAAAAAAAAAABAUHAQIGAwj/xABJEAABAwIACQcGDAUEAgMAAAABAAIDBBEFBgcSEyExUZEUQVJhgZLRcXN0obKzFSIjMjM0NVNicrHBFyVCgvAWosLhk/EkQ1T/xAAaAQEAAwEBAQAAAAAAAAAAAAAABAUGAwEC/8QAMhEAAgEDAgMFBwQDAQAAAAAAAAECAwQRFFEFEiExM0FhcROBkaHB0fAiMjSxNXKCI//aAAwDAQACEQMRAD8AvFCEIAQtZHWBNr2Gzedyin1jnbSR+H5tkBKukA2kDykBeZrGdIdlyotCAkTXs6z2eK1OEW7j6kghAOnCP4TxCx8I/h/3f9JNCAb+ET0RxKx8IO3D1pVYugG/hB25vrR8IO3N4HxSmcsZyAc+EHbm8D4o+EHbm+vxSecs5yAb+EHbm+tZ+ET0RxKTusoBz4RPR/3f9LPwj+H1pJCAeGER0T6lsMIM/EOxR6EBJitZv4ghbtnadjge0KJRZATSFDCUt/qze23qUhRVBeDcEW2E6s4b7IBlCEIAQhCA8qn5jvIoeWuI+c1rx1jWpip+Y78pXPVKA9RhKLnYW/lOperayA/1OHl/9KGctSgJ9rojskHq8V6CBp2PBXOJiJATnJT0m+tamkdvbxSEbjvPFNRvO8oDc0j+rvBaGkk3DvN8U0xxTDAgIp1LL0fW3xXmaaXoetvip/RjcOCxom7hwQEDyaXoHi3xWzaWXo+seKnNC3cOCNE3cOCAh20snR9bfFbikfuHeClSwbgvCRAKCld1cQs8lO9vFYled6Uled54oBzkwG1zfWtXCMbZAoiYpR6AnH1UA2yE+ReRwlDzB7vUFCOW0aAmmYRH9MbR1nWVI4NlLi4k31Ds2qBgU7gnY7+390BIIQhACEIugPOo+Y78p/Rc7Uropvmu/Kf0XO1POgEHLUrd60KAAmI0uExGgGok1GlYk1GgGo0zGlo0zGgPcLKwFm6AEIui6Aw5KyplyXlQCcqTkTkqTkQCkqVempQlXoDycto1q5bRoB2FTuCdjvKP3UFAp7BXzXeUfogH0IQgNJ5msa57yGsY0uc5xs1rQLkk7gFRWOeVWpq3vjpHvpqMEgOZ8SecdJztrQeiLdasPK9XuiwXK1uozyxQE/gc7OcO0MI7VRMMV1d8MtYzTqS9EV15XcP0oUqJJHElz3uJ2lz3OJ7SUqQ7e7iVOGhuvN2Dbqzq2rz0RAhcrchrO3niVizt54lSzsHEc1/IsciXHTPY+9StyKs7eeJWbO3niVKihRyDqTSvYalbkXZ293Eos7pO4lS3IOpZ5Cmlew1K3Imzuk7iVn43SdxKlhQLIwevdNLYalbkRd/Sd3ii7+k7vFTHwejkCaaWw1K3Ie7+k7vFF39J3eKmOQI5AmmlsNStyHu/pO7xWPjdJ3EqZ5AscgTTS2GpW5D2d0ncSsWd0ncSpc0CxyBeaV7DUrciLO3u4lYs7eeJUvyBa8hTSy2GpW5FWdvPEoAdvPEqUNEstoCdgTSvYalbiMRcNYc4HeHELtMUcpNZQOaHvfU0pIz4pXZzwN8bzrB6jq/UQDMHb15zRWUh2kXDE0fEbp836WfUGDMJR1MMc8Lg+KVgex28HmI5iNYI3gppVrkOrnOpKmFxJbBU3ZfmbIwOLR/cHH+4qyllK1P2dRw2L2nLnipHA5avs1vpcPsyKmKQK5ctn2a30uH2ZFT1CzYrnh7k6ajHcrbxLmy9iQjat80LBNgl31Nv+lfuuqKw+rKRUXVeV0QzmhBYNy3wBSOrKqCmBzdM/NLtpa0Alxt5AVcf8N8HaPM0Lr2tpNLJpL9K97X7LdSh1uLU6Tw0SafDZ1FlMpcwt3LBhG+y9cbMDPoauWmLy9rM1zHc7o3C7b9fMesKGziuyv4SWUjk7OaeGySLR0gsZw3hR2cUZ5X1ro7HmlluSGlas6Zqjc8ozyvNdHYaRknp2o0zVGZyM9e66Ow0jJTTtWNO1RmcjOTXR2GkZJ6dqxpmqNzijPKa6Ow0jJLPG8LNhvCjc8ozymujsNLLckxEDzrIgaovOKyJHbymujsNLLclRG3cs5oUaKh+8/qvRlW7nsfUvVfR2PHaS3G3tUdVBPsqAdupKVrFzuG2lOPYdKCSfJLtLNyFfRV3nofdlWiqsyEfRV/n4fdlWmspePNaT/Ow0dv0po4DLUP5a30uH2ZFUVC2wVv5Zx/Lm+lw+zIqkpRqCvuDRzTz5sp+KP8AVg93jUlXQkcycI1LXNVnK15nlldG4wsI2wLhF1JUQ1DBd0Lw6x2OGsFvaCR2q3osqmDzHnOdI19tcejcXX3AjUeKqjBtByiaKAENM0jYw4gkAuNgTbrIXZfwfn//AEQ92TwVXeWtqpL2suV4+XwLC1uLhxfs45X55nHY04ZNdVS1Jbmh+a1jdpbG0WaCd/OeslROiUzhvAppJ5Kdzg50RALmghpu0O1X8qUho3Pc1jAXPcQGtaLlxPMAp8LSnyJx7MfIhzuZ87Uu3IjogjQhWJgnJJPIA6eVkAOvMaNLIOo6wAe0qVdkchtqqpL7zGwjhdQZ3NnF45vgn9iXGhcyWeUqXQhGhXd4eyYVFNG+Zskc0UbS922N4aBcnNNweK4/QqXRp0a8eam8ojVZ1aTxNYFNCjQJ+noXyOaxjHPe42a1oJc47gF2eCsktTKA6eRlODrzbaWQeUAgDiV5WjQoL/0aX5se0pVq37Fkr3QI0Ctr+DcNvrUt/NstwUThXJJURguglZPb+gjRSHyXJB4hRYXNpJ45vimiRKhcxWeUrvQo0IT9TQvicWSMcx7TZzXAtc09YK89CrFWkWsogu5kujFNEFnRBdxgXJpLVwR1DJ4mtkDviua/OBa4tINhvBUdjJidLQvijc9srpmkt0YdtBAtY7TrCjQ085+zjLrt6dpIkq8Yc7j0OY0SzolYOBsk88rQ+eRtODrzA3SS269YDeJUrLkcjt8WqeHfijaW8AQuE7i0i+Vy+CbO0aNzJZ5SqdGjRrpcYsTZ6AgygOicbNlZrYTuPO09R9ahM0blNp0KdSPNB5REnWqU5cslhi7W7lipbqTOteUw1FSY0uWLRxdTMsli5Ch8lX+eh92VaSrDIaPk67z0PuyrPWLvlivJfnYaq260onB5Zvs5vpcPsyKpKXYFbeWb7Ob6XD7MiqSm2BaLgvc+8puK/v8AcNrUrZalX5RoksV/r1H6VB7xqvsKhMV/r1H6VB7xqvsLIcd7+P8Ar9WabhPcv1+iKRx/+0ar80fuWLqclOA25slY4AvzzFET/SAAXOHWbgdi5bH/AO0ar80fuWLuMlNex1I+G/ykMziRzlj7EO45w7FNvpyjw+HL4qKfpgi2kYu9nnwzj4nSYfw5HRQunkuQCGtaPnPedjRu2HX1Lhf4uS531ZmZfZpHZ1vLay7XGnF5tfAYS7McHB8b7XzXgEC45xYkdqqbC+JVbS3L4i+Mf/ZDeRlt5trb2gKDwyhZ1YNVv3Z8W18CVf1bmnLNL9vpn4nR4x5QYquikiYx8Uz3Rtc1xBGjvnOLXDb80D+5cEB/m9YspzEqgE9dTsOtofpHbrMBd+oA7VoIUqdjQk4diyyllUneVYqXb0RZGJOKjKOESPaDVStBe47Y2nZGN3WpXDeHoaKPSzOsDqYwa3yO6LR++xSQVM5QMKunrZW3+TpzoWDmBHzz5S6/ALL2lCXELhuo/N/ZGguasbOglBeSJ9+Vs52qlGZfnk+PbhZdji9jLDXsL47hzbB8brZ7CdnlHWqLU9iRhM09bAQfiSvELxzFrzYX8js09itr7hFKNFzpLDXX1+JW2nEqkqijU6p9Cycc8VGVsRLQBVRtJifsLra9G47j6j2qmHNINjqI1EHaDuK+ilSmPtCIa+cAWbIWyj+9oLv92cuXA7mTboS7MZX1OvFqEUlVXoyxsnX2dB+ab3rlM1OCYpJoZ3jOkga9sd/mtz827rb/AIvrUHk2+z4vOS+2VvlDwk+ChkLDmulc2HOGohrr51uvNBHaqaUJTupQi8Nya+LwWcZKNupS8Ip/BC2F8pVJTvMbA+oe02cY7aMHnGcdvYpDF3HSmriWRlzJgLmOQAOLectINiFR5T+L9cYKqnlabFszL812F1nDtBKva/BaUaLcG+ZLPqVNHilSVRKSWGy98IUEc8T4ZG50cjc1wO7eNx57qg8LYOdTTzQO1uikcy/SAOp3aLHtX0IVTWUyENwhIR/XFE4+XNzf+KicDqtVZU/BrPvRJ4tTTpqfimcqvGbYV7BeM+wrVy7DPR7SyMh/0dd56H3ZVnKsch/0dd56H3ZVnLBX/wDIn+eBsbXuonB5Zvs5vpcPsyKpKbYFbeWb7Ob6XD7MiqSl2BaHgvc+8puK/v8AcNrQrcLQq/KNEniv9eo/SoPeNV9hUJiv9eo/SoPeNV9hZDjvfx/1+rNNwnuX6/RFI4//AGlVfmj9yxRmB8MS0krZoXZrxqI2te3na4c4Unj/APaVV+aP3LFA6M2DrHNJIDrHNJG0A851haKhCM7aEZrKcV/RS1pShXlKPam/7LdwHlKpZwGzHk0uw52uMn8L+btXWQyteA5rg5pFw5pBB8hC+dQF12TfCUzKyOFhcYZc7SM2tADSc/qIIGvrVFfcHjTg6tJ9F1w/uW1pxKVSSp1F2+K+x12OmI0VQx88DAyqaC4hos2cDWWkdLceK4/JoQMIMvzwzAeWwP6Aq4VSVJhBtJhMyt+iirJQbfcl7mH/AGlc7KrUr2tWi+uFlfb7H1dU4UrinVXTL6/cu5UJjA0irqgdoqZr/wDkKvljgQCCCDrBGwjeqnyk4BdDUmpaPkaixJGxkwFiD5bA8V88DqxhWcX4rp7j64tTcqSkvBnHJzAzC6ppwNpqIQOo6Qa0muxyb4vumqBUuHyNOSQTsfNawA8m3gtNe1Y0qE5S2fzKG0pupWiluWyqiyoOBrtXNTxA+W7j+4VuE2CorGnCYqayeZutjn5rDvjaA1p7QL9qzPA4N13LwS/svuLTSoqO7LOya/Z8XnJfbKXyqfUW+kx+y9MZNvs+LzkvtlLZVPqLfSY/Zeo9H/If9v8As71P4f8Az9CoivWj+kj84z2gvJetH9JH5xntBbOt3cvRmYpfvj6o+iVTuVD6+fMRf8lcSp3Kh9fPmIv3WR4J/J9z+hpOKdx70ckF4z7Cva68p9i2EuwzMe0sfIf9HXeeh92VZyrHIf8AR13nofdlWcsFf/yJ/ngbG17qJwWWg/y5vpcPsyKo6U6gray1n+Wt9Lh9mRVFQu1K84PPFPHmyp4nHMsjwKDrWjitNKrKd1yvDK+NupLKJjFWM8uo7HVyqE8Hgq+wqPydU5nwjBa5bDnTPNtQDWm2v8xCvBZnitZVayey+rL7h9P2dNrzKNygyfzKr/NH7lisXEDBMRwbG17WStmc+V7XBr23JsAQdV7NCqTHav0uEK1wtblD2ggbQz4m3+1R+DsO1NMc6CaSI/hcQD5RsKn181reFNSxjHyWCFSapV5zaznP9l51GTvBzzfQFnVHJI0cL2CksD4u0tHfQRNYXanOuXPI3Fx126lTUOVfCbRYyMf1viYSeFl5VWVDCMgsZywH7pjGHiNYUCVG5muSVTK82yYqtCD5ow6+iLdxvxrjoYnfGBqXtIiiBu7OP9bhzNG31Kki8k3OsnWTvKRkwoXuLnlznON3OcS5zjvJ51gYQCtrJQtYtLq32srrpyuJJvol2ItTETHxrGtpKp2aG2bDM46s3mY881uYqwp4I5mFr2skieNYcA9jx+6+a+XtUngzHSpptUNQ9jehfOZ3TqVfc2cZT56Tx5fYm0Llxjy1FnzLiGTzB+dn6A/lMkmZwuughgZEwNY1scbBqa0BrWgdWwBUp/FmvtbSx+XRMuonCeOtTUi01Q97egCGs7rbAri7evVwqs+nm2zoq9Gn3cfkkWDj3j6wsfS0rw8vBbNM0/Fa3nYw85POf8FbFyT5e1amvCu7WdO2hyQ9/mVVxGdeXNIvPJqf5fF5yX2ylsq7v/gt9Ji9l6qSkxxq4WCOGeWOMXIax1gCTcrzr8bayoZo5p5JY84OzXuuM4XsfWVVwt5RufbZWObJYSrp0PZYfZgwZF60UnysfnGe0FEGZxW0U5aQ4bQQQbXsRzq7ndKUWtyohbuMkz6iVOZUQThA7tBF/wAlzzcfsIc9VMfI8hJ1mHZKh+fM975M0Nzn6zmjYL9pVNY0ZW1XnbXZgtrqrGvT5EmbNbbyrwqDqXox99i8Kw6loY1eaLkyllS5ZpIsnIafk67z0PuyrQVW5CT8lX+eh92VaSxd6815P87DVW3SlE4DLZ9mt9Lh9mRU5QvtZXLloH8ub6XD7MipykZsVpw+MvZKUdyBeSjz4exIHWFP4nYiDCYkeZzEInta5gjznEEXBBLgBsPNzKAA1LrMQ8a4aAz6UPLZWx2DACc5pdtudzirS+pVJ0eaC/V0K21qQjV5Zv8ASWXi3irTYPYWQNOc6xfI83kkI3nd1DUsY14wtoaaSYkaSxbCzpzEfFFtw2nqC5LCOVwWIgpzfmdM4WH9rdvFcHhjDk1ZJpJ3l7tjRsYwbmtGoKotuFVqs+at0XzZZV+I0qceWl1fyIN8RJJJuSSSTtJOsla8nT+pGpX2ihuU+qkR/J0cnUhqRqTRQ3GqkR3J0cnUjqWNSaKG41UiO5Ojk6kdSNSaKG41UiO5Ojk6kdSNSaKG41UiO5Os8nUhqRqTRQ3GqkR/J1nk6kNSNSaKG41UhDk6zydPakak0UNxqpbCOgWzYE5qWQNy9VlDc8d1M8WtzdfOlamW9066LnJSc7BzLncRlhQiuh0t5Ry5S7SzchA+Sr/Pw+7KtNVfkMFoq7z0PuyrQWTvFivJfnYaS3eaaZxuVmgdLgyUtBJgkinIHQa7NcexriexUvSBfS80TXtLXAOa4FrmkXDmkWII3WVOY0ZMqile6SkY6opSSQxvxp4R0c3a8DmI17xzqz4Tdwp5p1HjxRA4jbzmuaByr3aku569ZopW3DopWuG0OjeCPKCEm7O6D+67wVnXuevRkClb9OqPUSkLblHaljndB/dcsXd0H91y4al7nXT+Q1pRuWc5qUu7oP7rlkZ3Qf3XJqXuNOthrVvWM3rXgM7oP7jvBbAP6D+47wTUvcadbHrm9axmn/CtQH9B/cd4LIa/7t/cd4JqXuNOtjOaf8KxY/4VnMf93J3HeCMx/wB3J3HeCal7jTrYxmn/AArNj/hRmP8Au5O47wRmP+7k7jvBNS9xp1sGaf8ACjNRmP8Au5O47wWCH/dv7jvBNS9xp1sbZvWs2615EP6D+47wWpz+g/uO8E1L3GnWx73G9Y0jUuc7oP7rvBaku6D+67wTUvcadbDRn3BY05St3dB/dcstLug/uu8E1L3HsPIcY9aTtWkeedQY8ncGOJ/RdTi1k9qq5wMjXU1MCM97xmyOG6Nh136zq8uxTdXTjTzUZEVtNzxFHW5FKBzKSomIs2eosy/O2NoaXd4uH9qsZLYPwfHTxRwxNDIomBjGjmaP1PWmVjq9X2tSU92aenDkgo7AhCwSuJ0NJz8V35T+i56pcd54lP4TrsxrjuBUbK8OAINwQCDvB1oBN7jvPErTOO88StnrVAZDjvPEpiNx3niUsExGgG4nHeeJTUbjvPEpSNNRoBuNx3niUywneeJSsaZjQHuAiyAsoDFkWWUIDVyXkcd54lMuSsqAVlcd54lKSOO88SmpUnIgFZSd54lKvcd54lNSpR6A8y47zxK2jcd54laOW0fggHYCd54qdwU74p/N+wUDCnaKvGe5gOtubfykA+CA6FC84X3C9EALV+wrZCA53C8JcCN65OHCMlKdHIC6EfNd0RuVhVVLnKCr8EB1wRdARsNYyTWxwPVzjsW4UTWYsOabxktO5LtqqqHU8F7evWfFAT4TEagoMPsOpwLSpWnwjG7Y4dupASUaajScMgOwg9oTkaAajTMaWjTUaA9gsrAWUAIQhAYclpUy5KyoBSVKSJuVJyuA2kcUApKlHr2qKtg2uHG6i6jDMQ5yfUgGnrLDbWdQUS7Ckj9UbD5bfuV6Q4Lnl+e4tG4bePN2IB6pwy1nxWDSSnY0bAd7twTOAqR7bucbveS5x3uJut8HYCazYNe87Sugo6GyAcpBqXutWNstkAIQhAYIXm+AFeqEBHzYPB5kjPgoHmU8tSwIDkqjF9jtrBwUbLiq3+nOb5CQu8dACvN1IEBwBwFM35kp7QCstjrGbHNd3h+67l1AF5uwaEByDMLVrNrL+R3iF7sxpqW7Yn9maV0ZwYFocF9SAhm46SjbDJ3Wn91v/rh3PDJ3B4qTOCupY+CRu9SAjv8AXB+5l7g8Uf62d9zL3B4qR+CRuWRgkbvUgIt2OMp2QScGD90vJjFVO2QkeV4H6BTwwV1LcYLQHLPqax/M1vlc4+C8vgypf86QDyDxuuybg0L1bg8IDi2Ys3+c97u3wT1Ni3G3YwXXVtogvRtOEBBwYIA2CyehwcFJBgWbIDwjpgF7hqyhACEIQAhCEAIQhACEIQAhCEAIQhACEIQAhCEAIQhACEIQAhCEAIQhACEIQAhCEAIQhAf/2Q=="/>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78859" name="Picture 11" descr="http://developer.blog.appxtream.com/wp-content/uploads/2012/10/json.jpeg"/>
          <p:cNvPicPr>
            <a:picLocks noChangeAspect="1" noChangeArrowheads="1"/>
          </p:cNvPicPr>
          <p:nvPr/>
        </p:nvPicPr>
        <p:blipFill>
          <a:blip r:embed="rId4" cstate="print"/>
          <a:srcRect/>
          <a:stretch>
            <a:fillRect/>
          </a:stretch>
        </p:blipFill>
        <p:spPr bwMode="auto">
          <a:xfrm>
            <a:off x="4067944" y="3284984"/>
            <a:ext cx="968130" cy="1008112"/>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7024744" cy="1143000"/>
          </a:xfrm>
        </p:spPr>
        <p:txBody>
          <a:bodyPr/>
          <a:lstStyle/>
          <a:p>
            <a:r>
              <a:rPr lang="en-US" b="1" dirty="0" smtClean="0"/>
              <a:t>Limitations</a:t>
            </a:r>
            <a:endParaRPr lang="ar-SA" b="1" dirty="0"/>
          </a:p>
        </p:txBody>
      </p:sp>
      <p:sp>
        <p:nvSpPr>
          <p:cNvPr id="3" name="Content Placeholder 2"/>
          <p:cNvSpPr>
            <a:spLocks noGrp="1"/>
          </p:cNvSpPr>
          <p:nvPr>
            <p:ph sz="quarter" idx="13"/>
          </p:nvPr>
        </p:nvSpPr>
        <p:spPr>
          <a:xfrm>
            <a:off x="1043608" y="2204864"/>
            <a:ext cx="7056784" cy="3493008"/>
          </a:xfrm>
        </p:spPr>
        <p:txBody>
          <a:bodyPr/>
          <a:lstStyle/>
          <a:p>
            <a:r>
              <a:rPr lang="en-US" b="1" dirty="0" smtClean="0">
                <a:solidFill>
                  <a:schemeClr val="accent2">
                    <a:lumMod val="50000"/>
                  </a:schemeClr>
                </a:solidFill>
              </a:rPr>
              <a:t>EPF need the internet to be able to offer the services and display the map.</a:t>
            </a:r>
          </a:p>
          <a:p>
            <a:pPr>
              <a:buNone/>
            </a:pPr>
            <a:endParaRPr lang="en-US" b="1" dirty="0" smtClean="0">
              <a:solidFill>
                <a:schemeClr val="accent2">
                  <a:lumMod val="50000"/>
                </a:schemeClr>
              </a:solidFill>
            </a:endParaRPr>
          </a:p>
          <a:p>
            <a:r>
              <a:rPr lang="en-US" b="1" dirty="0" smtClean="0">
                <a:solidFill>
                  <a:schemeClr val="accent2">
                    <a:lumMod val="50000"/>
                  </a:schemeClr>
                </a:solidFill>
              </a:rPr>
              <a:t>There is no clear maps for Palestine on Google Maps.</a:t>
            </a: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92696"/>
            <a:ext cx="7024744" cy="1143000"/>
          </a:xfrm>
        </p:spPr>
        <p:txBody>
          <a:bodyPr/>
          <a:lstStyle/>
          <a:p>
            <a:r>
              <a:rPr lang="en-US" b="1" dirty="0" smtClean="0"/>
              <a:t>Introduction</a:t>
            </a:r>
            <a:endParaRPr lang="ar-SA" dirty="0"/>
          </a:p>
        </p:txBody>
      </p:sp>
      <p:sp>
        <p:nvSpPr>
          <p:cNvPr id="3" name="Content Placeholder 2"/>
          <p:cNvSpPr>
            <a:spLocks noGrp="1"/>
          </p:cNvSpPr>
          <p:nvPr>
            <p:ph idx="1"/>
          </p:nvPr>
        </p:nvSpPr>
        <p:spPr>
          <a:xfrm>
            <a:off x="1043608" y="2276872"/>
            <a:ext cx="6777317" cy="3508977"/>
          </a:xfrm>
        </p:spPr>
        <p:txBody>
          <a:bodyPr/>
          <a:lstStyle/>
          <a:p>
            <a:r>
              <a:rPr lang="en-US" b="1" dirty="0" smtClean="0">
                <a:solidFill>
                  <a:schemeClr val="accent2">
                    <a:lumMod val="50000"/>
                  </a:schemeClr>
                </a:solidFill>
              </a:rPr>
              <a:t>EPF is a mobile application exclusively dedicated to research of pharmacies and emergency services</a:t>
            </a:r>
            <a:r>
              <a:rPr lang="en-US" dirty="0" smtClean="0"/>
              <a:t>.</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1187624" y="3933056"/>
            <a:ext cx="6984776" cy="2304256"/>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764704"/>
            <a:ext cx="7024744" cy="936104"/>
          </a:xfrm>
        </p:spPr>
        <p:txBody>
          <a:bodyPr/>
          <a:lstStyle/>
          <a:p>
            <a:r>
              <a:rPr lang="en-US" b="1" dirty="0" smtClean="0"/>
              <a:t> Future work</a:t>
            </a:r>
            <a:endParaRPr lang="ar-JO" b="1" dirty="0"/>
          </a:p>
        </p:txBody>
      </p:sp>
      <p:sp>
        <p:nvSpPr>
          <p:cNvPr id="3" name="عنصر نائب للمحتوى 2"/>
          <p:cNvSpPr>
            <a:spLocks noGrp="1"/>
          </p:cNvSpPr>
          <p:nvPr>
            <p:ph idx="1"/>
          </p:nvPr>
        </p:nvSpPr>
        <p:spPr>
          <a:xfrm>
            <a:off x="1043608" y="1988840"/>
            <a:ext cx="6777317" cy="3627765"/>
          </a:xfrm>
        </p:spPr>
        <p:txBody>
          <a:bodyPr>
            <a:normAutofit fontScale="85000" lnSpcReduction="20000"/>
          </a:bodyPr>
          <a:lstStyle/>
          <a:p>
            <a:r>
              <a:rPr lang="en-US" b="1" dirty="0" smtClean="0">
                <a:solidFill>
                  <a:schemeClr val="accent2">
                    <a:lumMod val="50000"/>
                  </a:schemeClr>
                </a:solidFill>
              </a:rPr>
              <a:t>Route Tracker:  to record a track and visualize it in real time on a map.</a:t>
            </a:r>
            <a:br>
              <a:rPr lang="en-US" b="1" dirty="0" smtClean="0">
                <a:solidFill>
                  <a:schemeClr val="accent2">
                    <a:lumMod val="50000"/>
                  </a:schemeClr>
                </a:solidFill>
              </a:rPr>
            </a:br>
            <a:r>
              <a:rPr lang="en-US" b="1" dirty="0" smtClean="0">
                <a:solidFill>
                  <a:schemeClr val="accent2">
                    <a:lumMod val="50000"/>
                  </a:schemeClr>
                </a:solidFill>
              </a:rPr>
              <a:t>the user can choose the location that you want to go , and the current location reads by the GPS , then the route tracker is drawn on the map.</a:t>
            </a:r>
          </a:p>
          <a:p>
            <a:endParaRPr lang="en-US" b="1" dirty="0" smtClean="0">
              <a:solidFill>
                <a:schemeClr val="accent2">
                  <a:lumMod val="50000"/>
                </a:schemeClr>
              </a:solidFill>
            </a:endParaRPr>
          </a:p>
          <a:p>
            <a:r>
              <a:rPr lang="en-US" b="1" dirty="0" smtClean="0">
                <a:solidFill>
                  <a:schemeClr val="accent2">
                    <a:lumMod val="50000"/>
                  </a:schemeClr>
                </a:solidFill>
              </a:rPr>
              <a:t>Ask a Doctor: "Ask a Doctor" enables you to ask personalized health questions and get quick answers and advice by simply tapping a button on your phone</a:t>
            </a:r>
          </a:p>
          <a:p>
            <a:pPr algn="l" rtl="0">
              <a:buNone/>
            </a:pPr>
            <a:endParaRPr lang="en-US" dirty="0" smtClean="0"/>
          </a:p>
          <a:p>
            <a:pPr algn="l" rtl="0"/>
            <a:endParaRPr lang="en-US" dirty="0" smtClean="0"/>
          </a:p>
          <a:p>
            <a:pPr algn="l" rtl="0">
              <a:buNone/>
            </a:pPr>
            <a:r>
              <a:rPr lang="en-US" dirty="0" smtClean="0"/>
              <a:t> </a:t>
            </a:r>
            <a:endParaRPr lang="ar-JO"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JO"/>
          </a:p>
        </p:txBody>
      </p:sp>
      <p:sp>
        <p:nvSpPr>
          <p:cNvPr id="3" name="عنصر نائب للمحتوى 2"/>
          <p:cNvSpPr>
            <a:spLocks noGrp="1"/>
          </p:cNvSpPr>
          <p:nvPr>
            <p:ph idx="1"/>
          </p:nvPr>
        </p:nvSpPr>
        <p:spPr/>
        <p:txBody>
          <a:bodyPr/>
          <a:lstStyle/>
          <a:p>
            <a:pPr algn="ctr">
              <a:buNone/>
            </a:pPr>
            <a:endParaRPr lang="en-US" dirty="0" smtClean="0"/>
          </a:p>
          <a:p>
            <a:pPr algn="ctr">
              <a:buNone/>
            </a:pPr>
            <a:r>
              <a:rPr lang="en-US" sz="6600" b="1" dirty="0" smtClean="0"/>
              <a:t> </a:t>
            </a:r>
            <a:r>
              <a:rPr lang="en-US" sz="6600" b="1" dirty="0" smtClean="0">
                <a:solidFill>
                  <a:schemeClr val="accent2">
                    <a:lumMod val="50000"/>
                  </a:schemeClr>
                </a:solidFill>
              </a:rPr>
              <a:t>Online demo</a:t>
            </a:r>
            <a:endParaRPr lang="ar-JO" sz="6600" b="1"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764704"/>
            <a:ext cx="7024744" cy="1143000"/>
          </a:xfrm>
        </p:spPr>
        <p:txBody>
          <a:bodyPr/>
          <a:lstStyle/>
          <a:p>
            <a:r>
              <a:rPr lang="en-US" b="1" dirty="0" smtClean="0"/>
              <a:t>Introduction</a:t>
            </a:r>
            <a:r>
              <a:rPr lang="en-US" dirty="0" smtClean="0"/>
              <a:t>(</a:t>
            </a:r>
            <a:r>
              <a:rPr lang="en-US" dirty="0" err="1" smtClean="0"/>
              <a:t>Contd</a:t>
            </a:r>
            <a:r>
              <a:rPr lang="en-US" dirty="0" smtClean="0"/>
              <a:t>…)</a:t>
            </a:r>
            <a:endParaRPr lang="ar-SA" dirty="0"/>
          </a:p>
        </p:txBody>
      </p:sp>
      <p:sp>
        <p:nvSpPr>
          <p:cNvPr id="3" name="Content Placeholder 2"/>
          <p:cNvSpPr>
            <a:spLocks noGrp="1"/>
          </p:cNvSpPr>
          <p:nvPr>
            <p:ph idx="1"/>
          </p:nvPr>
        </p:nvSpPr>
        <p:spPr/>
        <p:txBody>
          <a:bodyPr/>
          <a:lstStyle/>
          <a:p>
            <a:r>
              <a:rPr lang="en-US" b="1" dirty="0" smtClean="0">
                <a:solidFill>
                  <a:schemeClr val="accent2">
                    <a:lumMod val="50000"/>
                  </a:schemeClr>
                </a:solidFill>
              </a:rPr>
              <a:t>Nowadays, the number of people possessing and using Smartphone's increases rapidly, while their interest for mobile applications that enable the storage, analysis and visualization of the collected space time information is apparent.</a:t>
            </a:r>
            <a:endParaRPr lang="ar-SA" b="1" dirty="0">
              <a:solidFill>
                <a:schemeClr val="accent2">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548680"/>
            <a:ext cx="7024744" cy="1143000"/>
          </a:xfrm>
        </p:spPr>
        <p:txBody>
          <a:bodyPr/>
          <a:lstStyle/>
          <a:p>
            <a:r>
              <a:rPr lang="en-US" b="1" dirty="0" smtClean="0"/>
              <a:t>Introduction</a:t>
            </a:r>
            <a:r>
              <a:rPr lang="en-US" dirty="0" smtClean="0"/>
              <a:t>(</a:t>
            </a:r>
            <a:r>
              <a:rPr lang="en-US" dirty="0" err="1" smtClean="0"/>
              <a:t>Contd</a:t>
            </a:r>
            <a:r>
              <a:rPr lang="en-US" dirty="0" smtClean="0"/>
              <a:t>…)</a:t>
            </a:r>
            <a:endParaRPr lang="ar-SA" dirty="0"/>
          </a:p>
        </p:txBody>
      </p:sp>
      <p:sp>
        <p:nvSpPr>
          <p:cNvPr id="3" name="Content Placeholder 2"/>
          <p:cNvSpPr>
            <a:spLocks noGrp="1"/>
          </p:cNvSpPr>
          <p:nvPr>
            <p:ph idx="1"/>
          </p:nvPr>
        </p:nvSpPr>
        <p:spPr>
          <a:xfrm>
            <a:off x="1043492" y="2060848"/>
            <a:ext cx="6768868" cy="3771781"/>
          </a:xfrm>
        </p:spPr>
        <p:txBody>
          <a:bodyPr/>
          <a:lstStyle/>
          <a:p>
            <a:endParaRPr lang="en-US" b="1" dirty="0" smtClean="0">
              <a:solidFill>
                <a:schemeClr val="accent2">
                  <a:lumMod val="50000"/>
                </a:schemeClr>
              </a:solidFill>
            </a:endParaRPr>
          </a:p>
          <a:p>
            <a:pPr>
              <a:buNone/>
            </a:pPr>
            <a:r>
              <a:rPr lang="en-US" b="1" dirty="0" smtClean="0">
                <a:solidFill>
                  <a:schemeClr val="accent2">
                    <a:lumMod val="50000"/>
                  </a:schemeClr>
                </a:solidFill>
              </a:rPr>
              <a:t>      These details provide people an opportunity to find any pharmacy they wants, display it is location on a map and offer first aid quickly when need it.</a:t>
            </a:r>
          </a:p>
          <a:p>
            <a:pPr>
              <a:buNone/>
            </a:pPr>
            <a:endParaRPr lang="en-US" b="1" dirty="0" smtClean="0">
              <a:solidFill>
                <a:schemeClr val="accent2">
                  <a:lumMod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Introduction</a:t>
            </a:r>
            <a:r>
              <a:rPr lang="en-US" dirty="0" smtClean="0"/>
              <a:t>(</a:t>
            </a:r>
            <a:r>
              <a:rPr lang="en-US" dirty="0" err="1" smtClean="0"/>
              <a:t>Contd</a:t>
            </a:r>
            <a:r>
              <a:rPr lang="en-US" dirty="0" smtClean="0"/>
              <a:t>…)</a:t>
            </a:r>
            <a:br>
              <a:rPr lang="en-US" dirty="0" smtClean="0"/>
            </a:br>
            <a:r>
              <a:rPr lang="en-US" dirty="0" smtClean="0"/>
              <a:t>  </a:t>
            </a:r>
            <a:endParaRPr lang="ar-SA" dirty="0"/>
          </a:p>
        </p:txBody>
      </p:sp>
      <p:sp>
        <p:nvSpPr>
          <p:cNvPr id="3" name="Content Placeholder 2"/>
          <p:cNvSpPr>
            <a:spLocks noGrp="1"/>
          </p:cNvSpPr>
          <p:nvPr>
            <p:ph idx="1"/>
          </p:nvPr>
        </p:nvSpPr>
        <p:spPr>
          <a:xfrm>
            <a:off x="1115616" y="2060848"/>
            <a:ext cx="6777317" cy="3508977"/>
          </a:xfrm>
        </p:spPr>
        <p:txBody>
          <a:bodyPr/>
          <a:lstStyle/>
          <a:p>
            <a:pPr>
              <a:buNone/>
            </a:pPr>
            <a:r>
              <a:rPr lang="en-US" b="1" dirty="0" smtClean="0"/>
              <a:t>     On other hands, it helps </a:t>
            </a:r>
            <a:r>
              <a:rPr lang="en-US" b="1" dirty="0" smtClean="0">
                <a:solidFill>
                  <a:schemeClr val="accent2">
                    <a:lumMod val="50000"/>
                  </a:schemeClr>
                </a:solidFill>
              </a:rPr>
              <a:t>syndicates to do any updates and communicates with others easily without any significant efforts.</a:t>
            </a:r>
            <a:endParaRPr lang="ar-SA" b="1" dirty="0" smtClean="0">
              <a:solidFill>
                <a:schemeClr val="accent2">
                  <a:lumMod val="50000"/>
                </a:schemeClr>
              </a:solidFill>
            </a:endParaRPr>
          </a:p>
          <a:p>
            <a:pPr>
              <a:buNone/>
            </a:pPr>
            <a:r>
              <a:rPr lang="en-US" dirty="0" smtClean="0"/>
              <a:t>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548680"/>
            <a:ext cx="7024744" cy="1143000"/>
          </a:xfrm>
        </p:spPr>
        <p:txBody>
          <a:bodyPr/>
          <a:lstStyle/>
          <a:p>
            <a:r>
              <a:rPr lang="en-US" b="1" dirty="0" smtClean="0"/>
              <a:t>Functionality</a:t>
            </a:r>
            <a:endParaRPr lang="ar-SA" dirty="0"/>
          </a:p>
        </p:txBody>
      </p:sp>
      <p:sp>
        <p:nvSpPr>
          <p:cNvPr id="3" name="Content Placeholder 2"/>
          <p:cNvSpPr>
            <a:spLocks noGrp="1"/>
          </p:cNvSpPr>
          <p:nvPr>
            <p:ph idx="1"/>
          </p:nvPr>
        </p:nvSpPr>
        <p:spPr>
          <a:xfrm>
            <a:off x="1043608" y="2204864"/>
            <a:ext cx="6777317" cy="3508977"/>
          </a:xfrm>
        </p:spPr>
        <p:txBody>
          <a:bodyPr/>
          <a:lstStyle/>
          <a:p>
            <a:pPr>
              <a:buFont typeface="Wingdings" pitchFamily="2" charset="2"/>
              <a:buChar char="Ø"/>
            </a:pPr>
            <a:r>
              <a:rPr lang="en-US" b="1" dirty="0" smtClean="0">
                <a:solidFill>
                  <a:schemeClr val="accent2">
                    <a:lumMod val="50000"/>
                  </a:schemeClr>
                </a:solidFill>
              </a:rPr>
              <a:t>Pharmacy Finder</a:t>
            </a:r>
          </a:p>
          <a:p>
            <a:pPr>
              <a:buFont typeface="Wingdings" pitchFamily="2" charset="2"/>
              <a:buChar char="Ø"/>
            </a:pPr>
            <a:endParaRPr lang="en-US" b="1" dirty="0" smtClean="0">
              <a:solidFill>
                <a:schemeClr val="accent2">
                  <a:lumMod val="50000"/>
                </a:schemeClr>
              </a:solidFill>
            </a:endParaRPr>
          </a:p>
          <a:p>
            <a:pPr>
              <a:buFont typeface="Wingdings" pitchFamily="2" charset="2"/>
              <a:buChar char="Ø"/>
            </a:pPr>
            <a:r>
              <a:rPr lang="en-US" b="1" dirty="0" smtClean="0">
                <a:solidFill>
                  <a:schemeClr val="accent2">
                    <a:lumMod val="50000"/>
                  </a:schemeClr>
                </a:solidFill>
              </a:rPr>
              <a:t>First Aid</a:t>
            </a:r>
          </a:p>
          <a:p>
            <a:pPr>
              <a:buFont typeface="Wingdings" pitchFamily="2" charset="2"/>
              <a:buChar char="Ø"/>
            </a:pPr>
            <a:endParaRPr lang="en-US" b="1" dirty="0" smtClean="0">
              <a:solidFill>
                <a:schemeClr val="accent2">
                  <a:lumMod val="50000"/>
                </a:schemeClr>
              </a:solidFill>
            </a:endParaRPr>
          </a:p>
          <a:p>
            <a:pPr>
              <a:buFont typeface="Wingdings" pitchFamily="2" charset="2"/>
              <a:buChar char="Ø"/>
            </a:pPr>
            <a:r>
              <a:rPr lang="en-US" b="1" dirty="0" smtClean="0">
                <a:solidFill>
                  <a:schemeClr val="accent2">
                    <a:lumMod val="50000"/>
                  </a:schemeClr>
                </a:solidFill>
              </a:rPr>
              <a:t>Notification</a:t>
            </a:r>
          </a:p>
          <a:p>
            <a:pPr>
              <a:buFont typeface="Wingdings" pitchFamily="2" charset="2"/>
              <a:buChar char="Ø"/>
            </a:pPr>
            <a:endParaRPr lang="en-US" b="1" dirty="0" smtClean="0">
              <a:solidFill>
                <a:schemeClr val="accent2">
                  <a:lumMod val="50000"/>
                </a:schemeClr>
              </a:solidFill>
            </a:endParaRPr>
          </a:p>
          <a:p>
            <a:pPr>
              <a:buFont typeface="Wingdings" pitchFamily="2" charset="2"/>
              <a:buChar char="Ø"/>
            </a:pPr>
            <a:r>
              <a:rPr lang="en-US" b="1" dirty="0" smtClean="0">
                <a:solidFill>
                  <a:schemeClr val="accent2">
                    <a:lumMod val="50000"/>
                  </a:schemeClr>
                </a:solidFill>
              </a:rPr>
              <a:t>Update any changing occurs on any pharmacy</a:t>
            </a:r>
            <a:endParaRPr lang="ar-SA" b="1" dirty="0">
              <a:solidFill>
                <a:schemeClr val="accent2">
                  <a:lumMod val="5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628800"/>
            <a:ext cx="6777317" cy="3508977"/>
          </a:xfrm>
        </p:spPr>
        <p:txBody>
          <a:bodyPr/>
          <a:lstStyle/>
          <a:p>
            <a:pPr algn="ctr">
              <a:buNone/>
            </a:pPr>
            <a:endParaRPr lang="en-US" dirty="0" smtClean="0"/>
          </a:p>
          <a:p>
            <a:pPr algn="ctr">
              <a:buNone/>
            </a:pPr>
            <a:r>
              <a:rPr lang="en-US" sz="4400" b="1" dirty="0" smtClean="0">
                <a:solidFill>
                  <a:schemeClr val="accent2">
                    <a:lumMod val="50000"/>
                  </a:schemeClr>
                </a:solidFill>
              </a:rPr>
              <a:t>EPF</a:t>
            </a:r>
          </a:p>
          <a:p>
            <a:pPr algn="ctr">
              <a:buNone/>
            </a:pPr>
            <a:r>
              <a:rPr lang="en-US" sz="4400" b="1" dirty="0" smtClean="0">
                <a:solidFill>
                  <a:schemeClr val="accent2">
                    <a:lumMod val="50000"/>
                  </a:schemeClr>
                </a:solidFill>
              </a:rPr>
              <a:t>sequence diagram</a:t>
            </a:r>
          </a:p>
          <a:p>
            <a:pPr algn="ct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ontent Placeholder 14"/>
          <p:cNvGraphicFramePr>
            <a:graphicFrameLocks noGrp="1"/>
          </p:cNvGraphicFramePr>
          <p:nvPr>
            <p:ph idx="1"/>
            <p:extLst>
              <p:ext uri="{D42A27DB-BD31-4B8C-83A1-F6EECF244321}">
                <p14:modId xmlns="" xmlns:p14="http://schemas.microsoft.com/office/powerpoint/2010/main" val="4142353615"/>
              </p:ext>
            </p:extLst>
          </p:nvPr>
        </p:nvGraphicFramePr>
        <p:xfrm>
          <a:off x="457200" y="609600"/>
          <a:ext cx="8229600" cy="5516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8076369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2343</TotalTime>
  <Words>512</Words>
  <Application>Microsoft Office PowerPoint</Application>
  <PresentationFormat>On-screen Show (4:3)</PresentationFormat>
  <Paragraphs>116</Paragraphs>
  <Slides>31</Slides>
  <Notes>8</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Austin</vt:lpstr>
      <vt:lpstr> </vt:lpstr>
      <vt:lpstr>Outline:</vt:lpstr>
      <vt:lpstr>Introduction</vt:lpstr>
      <vt:lpstr>Introduction(Contd…)</vt:lpstr>
      <vt:lpstr>Introduction(Contd…)</vt:lpstr>
      <vt:lpstr> Introduction(Contd…)   </vt:lpstr>
      <vt:lpstr>Functionality</vt:lpstr>
      <vt:lpstr>Slide 8</vt:lpstr>
      <vt:lpstr>Slide 9</vt:lpstr>
      <vt:lpstr>Slide 10</vt:lpstr>
      <vt:lpstr>Slide 11</vt:lpstr>
      <vt:lpstr>Slide 12</vt:lpstr>
      <vt:lpstr>Slide 13</vt:lpstr>
      <vt:lpstr>pharmacies syndicate</vt:lpstr>
      <vt:lpstr>Slide 15</vt:lpstr>
      <vt:lpstr>Slide 16</vt:lpstr>
      <vt:lpstr>               Most Features of EPF </vt:lpstr>
      <vt:lpstr>                                         EPF features: 1-Easy to use                       </vt:lpstr>
      <vt:lpstr> 2- EPF services :  .Quickly finder and view information</vt:lpstr>
      <vt:lpstr>                        . Notification  </vt:lpstr>
      <vt:lpstr>                        .Direct communication  </vt:lpstr>
      <vt:lpstr>                             .First aid guidance  </vt:lpstr>
      <vt:lpstr>                             3- Automatic database updates   </vt:lpstr>
      <vt:lpstr>                                4- useful for syndicates  </vt:lpstr>
      <vt:lpstr>Slide 25</vt:lpstr>
      <vt:lpstr> Eclipse IDE for Java EE Developers</vt:lpstr>
      <vt:lpstr>com.google.android.maps</vt:lpstr>
      <vt:lpstr>Smartphone and PHP server</vt:lpstr>
      <vt:lpstr>Limitations</vt:lpstr>
      <vt:lpstr> Future work</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pc</dc:creator>
  <cp:lastModifiedBy>double click</cp:lastModifiedBy>
  <cp:revision>49</cp:revision>
  <dcterms:created xsi:type="dcterms:W3CDTF">2011-12-31T15:40:43Z</dcterms:created>
  <dcterms:modified xsi:type="dcterms:W3CDTF">2013-05-31T20:44:13Z</dcterms:modified>
</cp:coreProperties>
</file>